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71"/>
  </p:notesMasterIdLst>
  <p:sldIdLst>
    <p:sldId id="284" r:id="rId3"/>
    <p:sldId id="333" r:id="rId4"/>
    <p:sldId id="273" r:id="rId5"/>
    <p:sldId id="287" r:id="rId6"/>
    <p:sldId id="279" r:id="rId7"/>
    <p:sldId id="283" r:id="rId8"/>
    <p:sldId id="282" r:id="rId9"/>
    <p:sldId id="256" r:id="rId10"/>
    <p:sldId id="281" r:id="rId11"/>
    <p:sldId id="334" r:id="rId12"/>
    <p:sldId id="280" r:id="rId13"/>
    <p:sldId id="324" r:id="rId14"/>
    <p:sldId id="272" r:id="rId15"/>
    <p:sldId id="276" r:id="rId16"/>
    <p:sldId id="307" r:id="rId17"/>
    <p:sldId id="260" r:id="rId18"/>
    <p:sldId id="264" r:id="rId19"/>
    <p:sldId id="292" r:id="rId20"/>
    <p:sldId id="297" r:id="rId21"/>
    <p:sldId id="277" r:id="rId22"/>
    <p:sldId id="335" r:id="rId23"/>
    <p:sldId id="261" r:id="rId24"/>
    <p:sldId id="275" r:id="rId25"/>
    <p:sldId id="271" r:id="rId26"/>
    <p:sldId id="270" r:id="rId27"/>
    <p:sldId id="336" r:id="rId28"/>
    <p:sldId id="274" r:id="rId29"/>
    <p:sldId id="266" r:id="rId30"/>
    <p:sldId id="265" r:id="rId31"/>
    <p:sldId id="262" r:id="rId32"/>
    <p:sldId id="290" r:id="rId33"/>
    <p:sldId id="303" r:id="rId34"/>
    <p:sldId id="301" r:id="rId35"/>
    <p:sldId id="300" r:id="rId36"/>
    <p:sldId id="298" r:id="rId37"/>
    <p:sldId id="299" r:id="rId38"/>
    <p:sldId id="295" r:id="rId39"/>
    <p:sldId id="338" r:id="rId40"/>
    <p:sldId id="288" r:id="rId41"/>
    <p:sldId id="311" r:id="rId42"/>
    <p:sldId id="313" r:id="rId43"/>
    <p:sldId id="312" r:id="rId44"/>
    <p:sldId id="306" r:id="rId45"/>
    <p:sldId id="305" r:id="rId46"/>
    <p:sldId id="258" r:id="rId47"/>
    <p:sldId id="259" r:id="rId48"/>
    <p:sldId id="304" r:id="rId49"/>
    <p:sldId id="322" r:id="rId50"/>
    <p:sldId id="321" r:id="rId51"/>
    <p:sldId id="337" r:id="rId52"/>
    <p:sldId id="267" r:id="rId53"/>
    <p:sldId id="316" r:id="rId54"/>
    <p:sldId id="257" r:id="rId55"/>
    <p:sldId id="317" r:id="rId56"/>
    <p:sldId id="331" r:id="rId57"/>
    <p:sldId id="328" r:id="rId58"/>
    <p:sldId id="315" r:id="rId59"/>
    <p:sldId id="294" r:id="rId60"/>
    <p:sldId id="269" r:id="rId61"/>
    <p:sldId id="330" r:id="rId62"/>
    <p:sldId id="329" r:id="rId63"/>
    <p:sldId id="327" r:id="rId64"/>
    <p:sldId id="323" r:id="rId65"/>
    <p:sldId id="278" r:id="rId66"/>
    <p:sldId id="286" r:id="rId67"/>
    <p:sldId id="289" r:id="rId68"/>
    <p:sldId id="320" r:id="rId69"/>
    <p:sldId id="332" r:id="rId7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f3XD2WXrC113yvSDby5wag" hashData="yq09M2tYjwcaXFvKM21g3ecPbN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821"/>
    <a:srgbClr val="002E15"/>
    <a:srgbClr val="663300"/>
    <a:srgbClr val="E0CF66"/>
    <a:srgbClr val="004600"/>
    <a:srgbClr val="469040"/>
    <a:srgbClr val="CC6600"/>
    <a:srgbClr val="D6E3BB"/>
    <a:srgbClr val="005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25121" autoAdjust="0"/>
    <p:restoredTop sz="92593" autoAdjust="0"/>
  </p:normalViewPr>
  <p:slideViewPr>
    <p:cSldViewPr>
      <p:cViewPr>
        <p:scale>
          <a:sx n="50" d="100"/>
          <a:sy n="50" d="100"/>
        </p:scale>
        <p:origin x="-714" y="-4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DA2D975-8D2E-4C16-BAC6-0C8537292B8A}" type="datetimeFigureOut">
              <a:rPr lang="es-ES" smtClean="0"/>
              <a:pPr/>
              <a:t>05/11/2013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8408724-B1B8-4DCB-834E-74F592B771B2}"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78408724-B1B8-4DCB-834E-74F592B771B2}" type="slidenum">
              <a:rPr lang="es-ES" smtClean="0"/>
              <a:pPr/>
              <a:t>26</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78408724-B1B8-4DCB-834E-74F592B771B2}" type="slidenum">
              <a:rPr lang="es-ES" smtClean="0"/>
              <a:pPr/>
              <a:t>29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84656BBD-1BC5-44E2-894D-4D8FD7136CD0}" type="datetimeFigureOut">
              <a:rPr lang="es-ES" smtClean="0"/>
              <a:pPr/>
              <a:t>05/11/2013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88927F1-047D-4C6F-A1DA-46148C30968F}" type="slidenum">
              <a:rPr lang="es-ES" smtClean="0"/>
              <a:pPr/>
              <a:t>‹Nº›</a:t>
            </a:fld>
            <a:endParaRPr lang="es-ES"/>
          </a:p>
        </p:txBody>
      </p:sp>
    </p:spTree>
  </p:cSld>
  <p:clrMapOvr>
    <a:masterClrMapping/>
  </p:clrMapOvr>
  <p:transition spd="slow" advTm="10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4656BBD-1BC5-44E2-894D-4D8FD7136CD0}" type="datetimeFigureOut">
              <a:rPr lang="es-ES" smtClean="0"/>
              <a:pPr/>
              <a:t>05/11/2013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88927F1-047D-4C6F-A1DA-46148C30968F}" type="slidenum">
              <a:rPr lang="es-ES" smtClean="0"/>
              <a:pPr/>
              <a:t>‹Nº›</a:t>
            </a:fld>
            <a:endParaRPr lang="es-ES"/>
          </a:p>
        </p:txBody>
      </p:sp>
    </p:spTree>
  </p:cSld>
  <p:clrMapOvr>
    <a:masterClrMapping/>
  </p:clrMapOvr>
  <p:transition spd="slow" advTm="10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4656BBD-1BC5-44E2-894D-4D8FD7136CD0}" type="datetimeFigureOut">
              <a:rPr lang="es-ES" smtClean="0"/>
              <a:pPr/>
              <a:t>05/11/2013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88927F1-047D-4C6F-A1DA-46148C30968F}" type="slidenum">
              <a:rPr lang="es-ES" smtClean="0"/>
              <a:pPr/>
              <a:t>‹Nº›</a:t>
            </a:fld>
            <a:endParaRPr lang="es-ES"/>
          </a:p>
        </p:txBody>
      </p:sp>
    </p:spTree>
  </p:cSld>
  <p:clrMapOvr>
    <a:masterClrMapping/>
  </p:clrMapOvr>
  <p:transition spd="slow" advTm="10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84656BBD-1BC5-44E2-894D-4D8FD7136CD0}" type="datetimeFigureOut">
              <a:rPr lang="es-ES" smtClean="0"/>
              <a:pPr/>
              <a:t>05/11/2013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88927F1-047D-4C6F-A1DA-46148C30968F}" type="slidenum">
              <a:rPr lang="es-ES" smtClean="0"/>
              <a:pPr/>
              <a:t>‹Nº›</a:t>
            </a:fld>
            <a:endParaRPr lang="es-ES"/>
          </a:p>
        </p:txBody>
      </p:sp>
    </p:spTree>
  </p:cSld>
  <p:clrMapOvr>
    <a:masterClrMapping/>
  </p:clrMapOvr>
  <p:transition spd="slow" advTm="10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84656BBD-1BC5-44E2-894D-4D8FD7136CD0}" type="datetimeFigureOut">
              <a:rPr lang="es-ES" smtClean="0"/>
              <a:pPr/>
              <a:t>05/11/2013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88927F1-047D-4C6F-A1DA-46148C30968F}" type="slidenum">
              <a:rPr lang="es-ES" smtClean="0"/>
              <a:pPr/>
              <a:t>‹Nº›</a:t>
            </a:fld>
            <a:endParaRPr lang="es-ES"/>
          </a:p>
        </p:txBody>
      </p:sp>
    </p:spTree>
  </p:cSld>
  <p:clrMapOvr>
    <a:masterClrMapping/>
  </p:clrMapOvr>
  <p:transition spd="slow" advTm="10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84656BBD-1BC5-44E2-894D-4D8FD7136CD0}" type="datetimeFigureOut">
              <a:rPr lang="es-ES" smtClean="0"/>
              <a:pPr/>
              <a:t>05/11/2013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88927F1-047D-4C6F-A1DA-46148C30968F}" type="slidenum">
              <a:rPr lang="es-ES" smtClean="0"/>
              <a:pPr/>
              <a:t>‹Nº›</a:t>
            </a:fld>
            <a:endParaRPr lang="es-ES"/>
          </a:p>
        </p:txBody>
      </p:sp>
    </p:spTree>
  </p:cSld>
  <p:clrMapOvr>
    <a:masterClrMapping/>
  </p:clrMapOvr>
  <p:transition spd="slow" advTm="10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4656BBD-1BC5-44E2-894D-4D8FD7136CD0}" type="datetimeFigureOut">
              <a:rPr lang="es-ES" smtClean="0"/>
              <a:pPr/>
              <a:t>05/11/2013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88927F1-047D-4C6F-A1DA-46148C30968F}" type="slidenum">
              <a:rPr lang="es-ES" smtClean="0"/>
              <a:pPr/>
              <a:t>‹Nº›</a:t>
            </a:fld>
            <a:endParaRPr lang="es-ES"/>
          </a:p>
        </p:txBody>
      </p:sp>
    </p:spTree>
  </p:cSld>
  <p:clrMapOvr>
    <a:masterClrMapping/>
  </p:clrMapOvr>
  <p:transition spd="slow" advTm="10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4656BBD-1BC5-44E2-894D-4D8FD7136CD0}" type="datetimeFigureOut">
              <a:rPr lang="es-ES" smtClean="0"/>
              <a:pPr/>
              <a:t>05/11/2013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88927F1-047D-4C6F-A1DA-46148C30968F}" type="slidenum">
              <a:rPr lang="es-ES" smtClean="0"/>
              <a:pPr/>
              <a:t>‹Nº›</a:t>
            </a:fld>
            <a:endParaRPr lang="es-ES"/>
          </a:p>
        </p:txBody>
      </p:sp>
    </p:spTree>
  </p:cSld>
  <p:clrMapOvr>
    <a:masterClrMapping/>
  </p:clrMapOvr>
  <p:transition spd="slow" advTm="10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4656BBD-1BC5-44E2-894D-4D8FD7136CD0}" type="datetimeFigureOut">
              <a:rPr lang="es-ES" smtClean="0"/>
              <a:pPr/>
              <a:t>05/11/2013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88927F1-047D-4C6F-A1DA-46148C30968F}" type="slidenum">
              <a:rPr lang="es-ES" smtClean="0"/>
              <a:pPr/>
              <a:t>‹Nº›</a:t>
            </a:fld>
            <a:endParaRPr lang="es-ES"/>
          </a:p>
        </p:txBody>
      </p:sp>
    </p:spTree>
  </p:cSld>
  <p:clrMapOvr>
    <a:masterClrMapping/>
  </p:clrMapOvr>
  <p:transition spd="slow" advTm="10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4656BBD-1BC5-44E2-894D-4D8FD7136CD0}" type="datetimeFigureOut">
              <a:rPr lang="es-ES" smtClean="0"/>
              <a:pPr/>
              <a:t>05/11/2013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88927F1-047D-4C6F-A1DA-46148C30968F}" type="slidenum">
              <a:rPr lang="es-ES" smtClean="0"/>
              <a:pPr/>
              <a:t>‹Nº›</a:t>
            </a:fld>
            <a:endParaRPr lang="es-ES"/>
          </a:p>
        </p:txBody>
      </p:sp>
    </p:spTree>
  </p:cSld>
  <p:clrMapOvr>
    <a:masterClrMapping/>
  </p:clrMapOvr>
  <p:transition spd="slow" advTm="10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4656BBD-1BC5-44E2-894D-4D8FD7136CD0}" type="datetimeFigureOut">
              <a:rPr lang="es-ES" smtClean="0"/>
              <a:pPr/>
              <a:t>05/11/2013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88927F1-047D-4C6F-A1DA-46148C30968F}" type="slidenum">
              <a:rPr lang="es-ES" smtClean="0"/>
              <a:pPr/>
              <a:t>‹Nº›</a:t>
            </a:fld>
            <a:endParaRPr lang="es-ES"/>
          </a:p>
        </p:txBody>
      </p:sp>
    </p:spTree>
  </p:cSld>
  <p:clrMapOvr>
    <a:masterClrMapping/>
  </p:clrMapOvr>
  <p:transition spd="slow" advTm="10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2738176C-F484-4E81-8C05-8ACF424F8975}" type="slidenum">
              <a:rPr lang="es-ES_tradnl"/>
              <a:pPr/>
              <a:t>‹Nº›</a:t>
            </a:fld>
            <a:endParaRPr lang="es-ES_tradnl"/>
          </a:p>
        </p:txBody>
      </p:sp>
    </p:spTree>
  </p:cSld>
  <p:clrMapOvr>
    <a:masterClrMapping/>
  </p:clrMapOvr>
  <p:transition spd="slow" advTm="10000">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56BBD-1BC5-44E2-894D-4D8FD7136CD0}" type="datetimeFigureOut">
              <a:rPr lang="es-ES" smtClean="0"/>
              <a:pPr/>
              <a:t>05/11/2013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8927F1-047D-4C6F-A1DA-46148C30968F}"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47C65EE-BE08-4DDB-8677-93F9463D94C3}"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10000">
    <p:zoom/>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hyperlink" Target="http://www.traveler.es/guias/europa/italia/toscana/lugares/chianti/788" TargetMode="External"/><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8.png"/><Relationship Id="rId7" Type="http://schemas.openxmlformats.org/officeDocument/2006/relationships/image" Target="../media/image70.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1.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9.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45.jpg"/>
          <p:cNvPicPr>
            <a:picLocks noChangeAspect="1"/>
          </p:cNvPicPr>
          <p:nvPr/>
        </p:nvPicPr>
        <p:blipFill>
          <a:blip r:embed="rId3"/>
          <a:stretch>
            <a:fillRect/>
          </a:stretch>
        </p:blipFill>
        <p:spPr>
          <a:xfrm>
            <a:off x="0" y="0"/>
            <a:ext cx="9144000" cy="6824676"/>
          </a:xfrm>
          <a:prstGeom prst="rect">
            <a:avLst/>
          </a:prstGeom>
        </p:spPr>
      </p:pic>
      <p:sp>
        <p:nvSpPr>
          <p:cNvPr id="45" name="44 Luna"/>
          <p:cNvSpPr/>
          <p:nvPr/>
        </p:nvSpPr>
        <p:spPr>
          <a:xfrm>
            <a:off x="0" y="1071546"/>
            <a:ext cx="1785918" cy="2214578"/>
          </a:xfrm>
          <a:prstGeom prst="moon">
            <a:avLst>
              <a:gd name="adj" fmla="val 35179"/>
            </a:avLst>
          </a:prstGeom>
          <a:gradFill flip="none" rotWithShape="1">
            <a:gsLst>
              <a:gs pos="78000">
                <a:schemeClr val="accent3">
                  <a:lumMod val="50000"/>
                </a:schemeClr>
              </a:gs>
              <a:gs pos="50000">
                <a:srgbClr val="9CB86E"/>
              </a:gs>
              <a:gs pos="100000">
                <a:srgbClr val="156B13"/>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Luna"/>
          <p:cNvSpPr/>
          <p:nvPr/>
        </p:nvSpPr>
        <p:spPr>
          <a:xfrm>
            <a:off x="785786" y="1071546"/>
            <a:ext cx="1785918" cy="2214578"/>
          </a:xfrm>
          <a:prstGeom prst="moon">
            <a:avLst>
              <a:gd name="adj" fmla="val 37874"/>
            </a:avLst>
          </a:prstGeom>
          <a:gradFill flip="none" rotWithShape="1">
            <a:gsLst>
              <a:gs pos="78000">
                <a:schemeClr val="accent3">
                  <a:lumMod val="50000"/>
                </a:schemeClr>
              </a:gs>
              <a:gs pos="50000">
                <a:srgbClr val="9CB86E"/>
              </a:gs>
              <a:gs pos="100000">
                <a:srgbClr val="156B13"/>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Luna"/>
          <p:cNvSpPr/>
          <p:nvPr/>
        </p:nvSpPr>
        <p:spPr>
          <a:xfrm>
            <a:off x="1571604" y="1071546"/>
            <a:ext cx="1785918" cy="2214578"/>
          </a:xfrm>
          <a:prstGeom prst="moon">
            <a:avLst>
              <a:gd name="adj" fmla="val 37874"/>
            </a:avLst>
          </a:prstGeom>
          <a:gradFill flip="none" rotWithShape="1">
            <a:gsLst>
              <a:gs pos="78000">
                <a:schemeClr val="accent3">
                  <a:lumMod val="50000"/>
                </a:schemeClr>
              </a:gs>
              <a:gs pos="50000">
                <a:srgbClr val="9CB86E"/>
              </a:gs>
              <a:gs pos="100000">
                <a:srgbClr val="156B13"/>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Luna"/>
          <p:cNvSpPr/>
          <p:nvPr/>
        </p:nvSpPr>
        <p:spPr>
          <a:xfrm>
            <a:off x="2357422" y="1000108"/>
            <a:ext cx="1785918" cy="2214578"/>
          </a:xfrm>
          <a:prstGeom prst="moon">
            <a:avLst>
              <a:gd name="adj" fmla="val 37874"/>
            </a:avLst>
          </a:prstGeom>
          <a:gradFill flip="none" rotWithShape="1">
            <a:gsLst>
              <a:gs pos="78000">
                <a:schemeClr val="accent3">
                  <a:lumMod val="50000"/>
                </a:schemeClr>
              </a:gs>
              <a:gs pos="50000">
                <a:srgbClr val="9CB86E"/>
              </a:gs>
              <a:gs pos="100000">
                <a:srgbClr val="156B13"/>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Luna"/>
          <p:cNvSpPr/>
          <p:nvPr/>
        </p:nvSpPr>
        <p:spPr>
          <a:xfrm flipH="1">
            <a:off x="7429456" y="1000108"/>
            <a:ext cx="1714544" cy="2214578"/>
          </a:xfrm>
          <a:prstGeom prst="moon">
            <a:avLst>
              <a:gd name="adj" fmla="val 37874"/>
            </a:avLst>
          </a:prstGeom>
          <a:gradFill flip="none" rotWithShape="1">
            <a:gsLst>
              <a:gs pos="78000">
                <a:schemeClr val="accent3">
                  <a:lumMod val="50000"/>
                </a:schemeClr>
              </a:gs>
              <a:gs pos="50000">
                <a:srgbClr val="9CB86E"/>
              </a:gs>
              <a:gs pos="100000">
                <a:srgbClr val="156B13"/>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Luna"/>
          <p:cNvSpPr/>
          <p:nvPr/>
        </p:nvSpPr>
        <p:spPr>
          <a:xfrm flipH="1">
            <a:off x="6643702" y="1000108"/>
            <a:ext cx="1714544" cy="2214578"/>
          </a:xfrm>
          <a:prstGeom prst="moon">
            <a:avLst>
              <a:gd name="adj" fmla="val 37874"/>
            </a:avLst>
          </a:prstGeom>
          <a:gradFill flip="none" rotWithShape="1">
            <a:gsLst>
              <a:gs pos="78000">
                <a:schemeClr val="accent3">
                  <a:lumMod val="50000"/>
                </a:schemeClr>
              </a:gs>
              <a:gs pos="50000">
                <a:srgbClr val="9CB86E"/>
              </a:gs>
              <a:gs pos="100000">
                <a:srgbClr val="156B13"/>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Luna"/>
          <p:cNvSpPr/>
          <p:nvPr/>
        </p:nvSpPr>
        <p:spPr>
          <a:xfrm flipH="1">
            <a:off x="5929322" y="1000108"/>
            <a:ext cx="1714544" cy="2214578"/>
          </a:xfrm>
          <a:prstGeom prst="moon">
            <a:avLst>
              <a:gd name="adj" fmla="val 37874"/>
            </a:avLst>
          </a:prstGeom>
          <a:gradFill flip="none" rotWithShape="1">
            <a:gsLst>
              <a:gs pos="78000">
                <a:schemeClr val="accent3">
                  <a:lumMod val="50000"/>
                </a:schemeClr>
              </a:gs>
              <a:gs pos="50000">
                <a:srgbClr val="9CB86E"/>
              </a:gs>
              <a:gs pos="100000">
                <a:srgbClr val="156B13"/>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Luna"/>
          <p:cNvSpPr/>
          <p:nvPr/>
        </p:nvSpPr>
        <p:spPr>
          <a:xfrm flipH="1">
            <a:off x="5214942" y="1000108"/>
            <a:ext cx="1714544" cy="2214578"/>
          </a:xfrm>
          <a:prstGeom prst="moon">
            <a:avLst>
              <a:gd name="adj" fmla="val 37874"/>
            </a:avLst>
          </a:prstGeom>
          <a:gradFill flip="none" rotWithShape="1">
            <a:gsLst>
              <a:gs pos="78000">
                <a:schemeClr val="accent3">
                  <a:lumMod val="50000"/>
                </a:schemeClr>
              </a:gs>
              <a:gs pos="50000">
                <a:srgbClr val="9CB86E"/>
              </a:gs>
              <a:gs pos="100000">
                <a:srgbClr val="156B13"/>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Luna"/>
          <p:cNvSpPr/>
          <p:nvPr/>
        </p:nvSpPr>
        <p:spPr>
          <a:xfrm>
            <a:off x="3214678" y="1000108"/>
            <a:ext cx="1785918" cy="2214578"/>
          </a:xfrm>
          <a:prstGeom prst="moon">
            <a:avLst>
              <a:gd name="adj" fmla="val 37874"/>
            </a:avLst>
          </a:prstGeom>
          <a:gradFill flip="none" rotWithShape="1">
            <a:gsLst>
              <a:gs pos="78000">
                <a:schemeClr val="accent3">
                  <a:lumMod val="50000"/>
                </a:schemeClr>
              </a:gs>
              <a:gs pos="50000">
                <a:srgbClr val="9CB86E"/>
              </a:gs>
              <a:gs pos="100000">
                <a:srgbClr val="156B13"/>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Luna"/>
          <p:cNvSpPr/>
          <p:nvPr/>
        </p:nvSpPr>
        <p:spPr>
          <a:xfrm flipH="1">
            <a:off x="4500562" y="1000108"/>
            <a:ext cx="1714544" cy="2214578"/>
          </a:xfrm>
          <a:prstGeom prst="moon">
            <a:avLst>
              <a:gd name="adj" fmla="val 37874"/>
            </a:avLst>
          </a:prstGeom>
          <a:gradFill flip="none" rotWithShape="1">
            <a:gsLst>
              <a:gs pos="78000">
                <a:schemeClr val="accent3">
                  <a:lumMod val="50000"/>
                </a:schemeClr>
              </a:gs>
              <a:gs pos="50000">
                <a:srgbClr val="9CB86E"/>
              </a:gs>
              <a:gs pos="100000">
                <a:srgbClr val="156B13"/>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9662" name="Picture 30" descr="Rendered Image"/>
          <p:cNvPicPr>
            <a:picLocks noChangeAspect="1" noChangeArrowheads="1"/>
          </p:cNvPicPr>
          <p:nvPr/>
        </p:nvPicPr>
        <p:blipFill>
          <a:blip r:embed="rId4">
            <a:lum contrast="40000"/>
          </a:blip>
          <a:srcRect/>
          <a:stretch>
            <a:fillRect/>
          </a:stretch>
        </p:blipFill>
        <p:spPr bwMode="auto">
          <a:xfrm>
            <a:off x="2500298" y="2571744"/>
            <a:ext cx="4400550" cy="1171575"/>
          </a:xfrm>
          <a:prstGeom prst="rect">
            <a:avLst/>
          </a:prstGeom>
          <a:noFill/>
        </p:spPr>
      </p:pic>
      <p:pic>
        <p:nvPicPr>
          <p:cNvPr id="69664" name="Picture 32" descr="Rendered Image"/>
          <p:cNvPicPr>
            <a:picLocks noChangeAspect="1" noChangeArrowheads="1"/>
          </p:cNvPicPr>
          <p:nvPr/>
        </p:nvPicPr>
        <p:blipFill>
          <a:blip r:embed="rId5">
            <a:lum contrast="40000"/>
          </a:blip>
          <a:srcRect/>
          <a:stretch>
            <a:fillRect/>
          </a:stretch>
        </p:blipFill>
        <p:spPr bwMode="auto">
          <a:xfrm>
            <a:off x="4000496" y="1357298"/>
            <a:ext cx="1323975" cy="1171575"/>
          </a:xfrm>
          <a:prstGeom prst="rect">
            <a:avLst/>
          </a:prstGeom>
          <a:noFill/>
        </p:spPr>
      </p:pic>
      <p:pic>
        <p:nvPicPr>
          <p:cNvPr id="69666" name="Picture 34" descr="Rendered Image"/>
          <p:cNvPicPr>
            <a:picLocks noChangeAspect="1" noChangeArrowheads="1"/>
          </p:cNvPicPr>
          <p:nvPr/>
        </p:nvPicPr>
        <p:blipFill>
          <a:blip r:embed="rId6">
            <a:lum contrast="40000"/>
          </a:blip>
          <a:srcRect/>
          <a:stretch>
            <a:fillRect/>
          </a:stretch>
        </p:blipFill>
        <p:spPr bwMode="auto">
          <a:xfrm>
            <a:off x="3357554" y="4071942"/>
            <a:ext cx="2933700" cy="1247775"/>
          </a:xfrm>
          <a:prstGeom prst="rect">
            <a:avLst/>
          </a:prstGeom>
          <a:noFill/>
        </p:spPr>
      </p:pic>
      <p:pic>
        <p:nvPicPr>
          <p:cNvPr id="65538" name="Picture 2" descr="Rendered Image"/>
          <p:cNvPicPr>
            <a:picLocks noChangeAspect="1" noChangeArrowheads="1"/>
          </p:cNvPicPr>
          <p:nvPr/>
        </p:nvPicPr>
        <p:blipFill>
          <a:blip r:embed="rId7">
            <a:lum bright="30000" contrast="40000"/>
          </a:blip>
          <a:srcRect/>
          <a:stretch>
            <a:fillRect/>
          </a:stretch>
        </p:blipFill>
        <p:spPr bwMode="auto">
          <a:xfrm>
            <a:off x="6162675" y="6072206"/>
            <a:ext cx="2495237" cy="366713"/>
          </a:xfrm>
          <a:prstGeom prst="rect">
            <a:avLst/>
          </a:prstGeom>
          <a:noFill/>
        </p:spPr>
      </p:pic>
    </p:spTree>
  </p:cSld>
  <p:clrMapOvr>
    <a:masterClrMapping/>
  </p:clrMapOvr>
  <p:transition spd="slow" advTm="15000">
    <p:zoom/>
    <p:sndAc>
      <p:stSnd loop="1">
        <p:snd r:embed="rId2" name="TOSCANA MIA Paolo Biancalan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additive="base">
                                        <p:cTn id="7" dur="3000" fill="hold"/>
                                        <p:tgtEl>
                                          <p:spTgt spid="45"/>
                                        </p:tgtEl>
                                        <p:attrNameLst>
                                          <p:attrName>ppt_x</p:attrName>
                                        </p:attrNameLst>
                                      </p:cBhvr>
                                      <p:tavLst>
                                        <p:tav tm="0">
                                          <p:val>
                                            <p:strVal val="1+#ppt_w/2"/>
                                          </p:val>
                                        </p:tav>
                                        <p:tav tm="100000">
                                          <p:val>
                                            <p:strVal val="#ppt_x"/>
                                          </p:val>
                                        </p:tav>
                                      </p:tavLst>
                                    </p:anim>
                                    <p:anim calcmode="lin" valueType="num">
                                      <p:cBhvr additive="base">
                                        <p:cTn id="8" dur="3000" fill="hold"/>
                                        <p:tgtEl>
                                          <p:spTgt spid="45"/>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46"/>
                                        </p:tgtEl>
                                        <p:attrNameLst>
                                          <p:attrName>style.visibility</p:attrName>
                                        </p:attrNameLst>
                                      </p:cBhvr>
                                      <p:to>
                                        <p:strVal val="visible"/>
                                      </p:to>
                                    </p:set>
                                    <p:anim calcmode="lin" valueType="num">
                                      <p:cBhvr additive="base">
                                        <p:cTn id="11" dur="3000" fill="hold"/>
                                        <p:tgtEl>
                                          <p:spTgt spid="46"/>
                                        </p:tgtEl>
                                        <p:attrNameLst>
                                          <p:attrName>ppt_x</p:attrName>
                                        </p:attrNameLst>
                                      </p:cBhvr>
                                      <p:tavLst>
                                        <p:tav tm="0">
                                          <p:val>
                                            <p:strVal val="1+#ppt_w/2"/>
                                          </p:val>
                                        </p:tav>
                                        <p:tav tm="100000">
                                          <p:val>
                                            <p:strVal val="#ppt_x"/>
                                          </p:val>
                                        </p:tav>
                                      </p:tavLst>
                                    </p:anim>
                                    <p:anim calcmode="lin" valueType="num">
                                      <p:cBhvr additive="base">
                                        <p:cTn id="12" dur="3000" fill="hold"/>
                                        <p:tgtEl>
                                          <p:spTgt spid="46"/>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47"/>
                                        </p:tgtEl>
                                        <p:attrNameLst>
                                          <p:attrName>style.visibility</p:attrName>
                                        </p:attrNameLst>
                                      </p:cBhvr>
                                      <p:to>
                                        <p:strVal val="visible"/>
                                      </p:to>
                                    </p:set>
                                    <p:anim calcmode="lin" valueType="num">
                                      <p:cBhvr additive="base">
                                        <p:cTn id="15" dur="3000" fill="hold"/>
                                        <p:tgtEl>
                                          <p:spTgt spid="47"/>
                                        </p:tgtEl>
                                        <p:attrNameLst>
                                          <p:attrName>ppt_x</p:attrName>
                                        </p:attrNameLst>
                                      </p:cBhvr>
                                      <p:tavLst>
                                        <p:tav tm="0">
                                          <p:val>
                                            <p:strVal val="1+#ppt_w/2"/>
                                          </p:val>
                                        </p:tav>
                                        <p:tav tm="100000">
                                          <p:val>
                                            <p:strVal val="#ppt_x"/>
                                          </p:val>
                                        </p:tav>
                                      </p:tavLst>
                                    </p:anim>
                                    <p:anim calcmode="lin" valueType="num">
                                      <p:cBhvr additive="base">
                                        <p:cTn id="16" dur="3000" fill="hold"/>
                                        <p:tgtEl>
                                          <p:spTgt spid="47"/>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48"/>
                                        </p:tgtEl>
                                        <p:attrNameLst>
                                          <p:attrName>style.visibility</p:attrName>
                                        </p:attrNameLst>
                                      </p:cBhvr>
                                      <p:to>
                                        <p:strVal val="visible"/>
                                      </p:to>
                                    </p:set>
                                    <p:anim calcmode="lin" valueType="num">
                                      <p:cBhvr additive="base">
                                        <p:cTn id="19" dur="3000" fill="hold"/>
                                        <p:tgtEl>
                                          <p:spTgt spid="48"/>
                                        </p:tgtEl>
                                        <p:attrNameLst>
                                          <p:attrName>ppt_x</p:attrName>
                                        </p:attrNameLst>
                                      </p:cBhvr>
                                      <p:tavLst>
                                        <p:tav tm="0">
                                          <p:val>
                                            <p:strVal val="1+#ppt_w/2"/>
                                          </p:val>
                                        </p:tav>
                                        <p:tav tm="100000">
                                          <p:val>
                                            <p:strVal val="#ppt_x"/>
                                          </p:val>
                                        </p:tav>
                                      </p:tavLst>
                                    </p:anim>
                                    <p:anim calcmode="lin" valueType="num">
                                      <p:cBhvr additive="base">
                                        <p:cTn id="20" dur="3000" fill="hold"/>
                                        <p:tgtEl>
                                          <p:spTgt spid="48"/>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53"/>
                                        </p:tgtEl>
                                        <p:attrNameLst>
                                          <p:attrName>style.visibility</p:attrName>
                                        </p:attrNameLst>
                                      </p:cBhvr>
                                      <p:to>
                                        <p:strVal val="visible"/>
                                      </p:to>
                                    </p:set>
                                    <p:anim calcmode="lin" valueType="num">
                                      <p:cBhvr additive="base">
                                        <p:cTn id="23" dur="3000" fill="hold"/>
                                        <p:tgtEl>
                                          <p:spTgt spid="53"/>
                                        </p:tgtEl>
                                        <p:attrNameLst>
                                          <p:attrName>ppt_x</p:attrName>
                                        </p:attrNameLst>
                                      </p:cBhvr>
                                      <p:tavLst>
                                        <p:tav tm="0">
                                          <p:val>
                                            <p:strVal val="1+#ppt_w/2"/>
                                          </p:val>
                                        </p:tav>
                                        <p:tav tm="100000">
                                          <p:val>
                                            <p:strVal val="#ppt_x"/>
                                          </p:val>
                                        </p:tav>
                                      </p:tavLst>
                                    </p:anim>
                                    <p:anim calcmode="lin" valueType="num">
                                      <p:cBhvr additive="base">
                                        <p:cTn id="24" dur="3000" fill="hold"/>
                                        <p:tgtEl>
                                          <p:spTgt spid="53"/>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additive="base">
                                        <p:cTn id="27" dur="3000" fill="hold"/>
                                        <p:tgtEl>
                                          <p:spTgt spid="49"/>
                                        </p:tgtEl>
                                        <p:attrNameLst>
                                          <p:attrName>ppt_x</p:attrName>
                                        </p:attrNameLst>
                                      </p:cBhvr>
                                      <p:tavLst>
                                        <p:tav tm="0">
                                          <p:val>
                                            <p:strVal val="0-#ppt_w/2"/>
                                          </p:val>
                                        </p:tav>
                                        <p:tav tm="100000">
                                          <p:val>
                                            <p:strVal val="#ppt_x"/>
                                          </p:val>
                                        </p:tav>
                                      </p:tavLst>
                                    </p:anim>
                                    <p:anim calcmode="lin" valueType="num">
                                      <p:cBhvr additive="base">
                                        <p:cTn id="28" dur="3000" fill="hold"/>
                                        <p:tgtEl>
                                          <p:spTgt spid="49"/>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50"/>
                                        </p:tgtEl>
                                        <p:attrNameLst>
                                          <p:attrName>style.visibility</p:attrName>
                                        </p:attrNameLst>
                                      </p:cBhvr>
                                      <p:to>
                                        <p:strVal val="visible"/>
                                      </p:to>
                                    </p:set>
                                    <p:anim calcmode="lin" valueType="num">
                                      <p:cBhvr additive="base">
                                        <p:cTn id="31" dur="3000" fill="hold"/>
                                        <p:tgtEl>
                                          <p:spTgt spid="50"/>
                                        </p:tgtEl>
                                        <p:attrNameLst>
                                          <p:attrName>ppt_x</p:attrName>
                                        </p:attrNameLst>
                                      </p:cBhvr>
                                      <p:tavLst>
                                        <p:tav tm="0">
                                          <p:val>
                                            <p:strVal val="0-#ppt_w/2"/>
                                          </p:val>
                                        </p:tav>
                                        <p:tav tm="100000">
                                          <p:val>
                                            <p:strVal val="#ppt_x"/>
                                          </p:val>
                                        </p:tav>
                                      </p:tavLst>
                                    </p:anim>
                                    <p:anim calcmode="lin" valueType="num">
                                      <p:cBhvr additive="base">
                                        <p:cTn id="32" dur="3000" fill="hold"/>
                                        <p:tgtEl>
                                          <p:spTgt spid="50"/>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51"/>
                                        </p:tgtEl>
                                        <p:attrNameLst>
                                          <p:attrName>style.visibility</p:attrName>
                                        </p:attrNameLst>
                                      </p:cBhvr>
                                      <p:to>
                                        <p:strVal val="visible"/>
                                      </p:to>
                                    </p:set>
                                    <p:anim calcmode="lin" valueType="num">
                                      <p:cBhvr additive="base">
                                        <p:cTn id="35" dur="3000" fill="hold"/>
                                        <p:tgtEl>
                                          <p:spTgt spid="51"/>
                                        </p:tgtEl>
                                        <p:attrNameLst>
                                          <p:attrName>ppt_x</p:attrName>
                                        </p:attrNameLst>
                                      </p:cBhvr>
                                      <p:tavLst>
                                        <p:tav tm="0">
                                          <p:val>
                                            <p:strVal val="0-#ppt_w/2"/>
                                          </p:val>
                                        </p:tav>
                                        <p:tav tm="100000">
                                          <p:val>
                                            <p:strVal val="#ppt_x"/>
                                          </p:val>
                                        </p:tav>
                                      </p:tavLst>
                                    </p:anim>
                                    <p:anim calcmode="lin" valueType="num">
                                      <p:cBhvr additive="base">
                                        <p:cTn id="36" dur="3000" fill="hold"/>
                                        <p:tgtEl>
                                          <p:spTgt spid="51"/>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52"/>
                                        </p:tgtEl>
                                        <p:attrNameLst>
                                          <p:attrName>style.visibility</p:attrName>
                                        </p:attrNameLst>
                                      </p:cBhvr>
                                      <p:to>
                                        <p:strVal val="visible"/>
                                      </p:to>
                                    </p:set>
                                    <p:anim calcmode="lin" valueType="num">
                                      <p:cBhvr additive="base">
                                        <p:cTn id="39" dur="3000" fill="hold"/>
                                        <p:tgtEl>
                                          <p:spTgt spid="52"/>
                                        </p:tgtEl>
                                        <p:attrNameLst>
                                          <p:attrName>ppt_x</p:attrName>
                                        </p:attrNameLst>
                                      </p:cBhvr>
                                      <p:tavLst>
                                        <p:tav tm="0">
                                          <p:val>
                                            <p:strVal val="0-#ppt_w/2"/>
                                          </p:val>
                                        </p:tav>
                                        <p:tav tm="100000">
                                          <p:val>
                                            <p:strVal val="#ppt_x"/>
                                          </p:val>
                                        </p:tav>
                                      </p:tavLst>
                                    </p:anim>
                                    <p:anim calcmode="lin" valueType="num">
                                      <p:cBhvr additive="base">
                                        <p:cTn id="40" dur="3000" fill="hold"/>
                                        <p:tgtEl>
                                          <p:spTgt spid="52"/>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54"/>
                                        </p:tgtEl>
                                        <p:attrNameLst>
                                          <p:attrName>style.visibility</p:attrName>
                                        </p:attrNameLst>
                                      </p:cBhvr>
                                      <p:to>
                                        <p:strVal val="visible"/>
                                      </p:to>
                                    </p:set>
                                    <p:anim calcmode="lin" valueType="num">
                                      <p:cBhvr additive="base">
                                        <p:cTn id="43" dur="3000" fill="hold"/>
                                        <p:tgtEl>
                                          <p:spTgt spid="54"/>
                                        </p:tgtEl>
                                        <p:attrNameLst>
                                          <p:attrName>ppt_x</p:attrName>
                                        </p:attrNameLst>
                                      </p:cBhvr>
                                      <p:tavLst>
                                        <p:tav tm="0">
                                          <p:val>
                                            <p:strVal val="0-#ppt_w/2"/>
                                          </p:val>
                                        </p:tav>
                                        <p:tav tm="100000">
                                          <p:val>
                                            <p:strVal val="#ppt_x"/>
                                          </p:val>
                                        </p:tav>
                                      </p:tavLst>
                                    </p:anim>
                                    <p:anim calcmode="lin" valueType="num">
                                      <p:cBhvr additive="base">
                                        <p:cTn id="44" dur="3000" fill="hold"/>
                                        <p:tgtEl>
                                          <p:spTgt spid="54"/>
                                        </p:tgtEl>
                                        <p:attrNameLst>
                                          <p:attrName>ppt_y</p:attrName>
                                        </p:attrNameLst>
                                      </p:cBhvr>
                                      <p:tavLst>
                                        <p:tav tm="0">
                                          <p:val>
                                            <p:strVal val="#ppt_y"/>
                                          </p:val>
                                        </p:tav>
                                        <p:tav tm="100000">
                                          <p:val>
                                            <p:strVal val="#ppt_y"/>
                                          </p:val>
                                        </p:tav>
                                      </p:tavLst>
                                    </p:anim>
                                  </p:childTnLst>
                                </p:cTn>
                              </p:par>
                              <p:par>
                                <p:cTn id="45" presetID="13" presetClass="entr" presetSubtype="16" fill="hold" grpId="1" nodeType="withEffect">
                                  <p:stCondLst>
                                    <p:cond delay="0"/>
                                  </p:stCondLst>
                                  <p:childTnLst>
                                    <p:set>
                                      <p:cBhvr>
                                        <p:cTn id="46" dur="1" fill="hold">
                                          <p:stCondLst>
                                            <p:cond delay="0"/>
                                          </p:stCondLst>
                                        </p:cTn>
                                        <p:tgtEl>
                                          <p:spTgt spid="45"/>
                                        </p:tgtEl>
                                        <p:attrNameLst>
                                          <p:attrName>style.visibility</p:attrName>
                                        </p:attrNameLst>
                                      </p:cBhvr>
                                      <p:to>
                                        <p:strVal val="visible"/>
                                      </p:to>
                                    </p:set>
                                    <p:animEffect transition="in" filter="plus(in)">
                                      <p:cBhvr>
                                        <p:cTn id="47" dur="3000"/>
                                        <p:tgtEl>
                                          <p:spTgt spid="45"/>
                                        </p:tgtEl>
                                      </p:cBhvr>
                                    </p:animEffect>
                                  </p:childTnLst>
                                </p:cTn>
                              </p:par>
                              <p:par>
                                <p:cTn id="48" presetID="13" presetClass="entr" presetSubtype="16" fill="hold" grpId="1" nodeType="withEffect">
                                  <p:stCondLst>
                                    <p:cond delay="0"/>
                                  </p:stCondLst>
                                  <p:childTnLst>
                                    <p:set>
                                      <p:cBhvr>
                                        <p:cTn id="49" dur="1" fill="hold">
                                          <p:stCondLst>
                                            <p:cond delay="0"/>
                                          </p:stCondLst>
                                        </p:cTn>
                                        <p:tgtEl>
                                          <p:spTgt spid="46"/>
                                        </p:tgtEl>
                                        <p:attrNameLst>
                                          <p:attrName>style.visibility</p:attrName>
                                        </p:attrNameLst>
                                      </p:cBhvr>
                                      <p:to>
                                        <p:strVal val="visible"/>
                                      </p:to>
                                    </p:set>
                                    <p:animEffect transition="in" filter="plus(in)">
                                      <p:cBhvr>
                                        <p:cTn id="50" dur="3000"/>
                                        <p:tgtEl>
                                          <p:spTgt spid="46"/>
                                        </p:tgtEl>
                                      </p:cBhvr>
                                    </p:animEffect>
                                  </p:childTnLst>
                                </p:cTn>
                              </p:par>
                              <p:par>
                                <p:cTn id="51" presetID="13" presetClass="entr" presetSubtype="16" fill="hold" grpId="1" nodeType="withEffect">
                                  <p:stCondLst>
                                    <p:cond delay="0"/>
                                  </p:stCondLst>
                                  <p:childTnLst>
                                    <p:set>
                                      <p:cBhvr>
                                        <p:cTn id="52" dur="1" fill="hold">
                                          <p:stCondLst>
                                            <p:cond delay="0"/>
                                          </p:stCondLst>
                                        </p:cTn>
                                        <p:tgtEl>
                                          <p:spTgt spid="47"/>
                                        </p:tgtEl>
                                        <p:attrNameLst>
                                          <p:attrName>style.visibility</p:attrName>
                                        </p:attrNameLst>
                                      </p:cBhvr>
                                      <p:to>
                                        <p:strVal val="visible"/>
                                      </p:to>
                                    </p:set>
                                    <p:animEffect transition="in" filter="plus(in)">
                                      <p:cBhvr>
                                        <p:cTn id="53" dur="3000"/>
                                        <p:tgtEl>
                                          <p:spTgt spid="47"/>
                                        </p:tgtEl>
                                      </p:cBhvr>
                                    </p:animEffect>
                                  </p:childTnLst>
                                </p:cTn>
                              </p:par>
                              <p:par>
                                <p:cTn id="54" presetID="13" presetClass="entr" presetSubtype="16" fill="hold" grpId="1" nodeType="withEffect">
                                  <p:stCondLst>
                                    <p:cond delay="0"/>
                                  </p:stCondLst>
                                  <p:childTnLst>
                                    <p:set>
                                      <p:cBhvr>
                                        <p:cTn id="55" dur="1" fill="hold">
                                          <p:stCondLst>
                                            <p:cond delay="0"/>
                                          </p:stCondLst>
                                        </p:cTn>
                                        <p:tgtEl>
                                          <p:spTgt spid="48"/>
                                        </p:tgtEl>
                                        <p:attrNameLst>
                                          <p:attrName>style.visibility</p:attrName>
                                        </p:attrNameLst>
                                      </p:cBhvr>
                                      <p:to>
                                        <p:strVal val="visible"/>
                                      </p:to>
                                    </p:set>
                                    <p:animEffect transition="in" filter="plus(in)">
                                      <p:cBhvr>
                                        <p:cTn id="56" dur="3000"/>
                                        <p:tgtEl>
                                          <p:spTgt spid="48"/>
                                        </p:tgtEl>
                                      </p:cBhvr>
                                    </p:animEffect>
                                  </p:childTnLst>
                                </p:cTn>
                              </p:par>
                              <p:par>
                                <p:cTn id="57" presetID="13" presetClass="entr" presetSubtype="16" fill="hold" grpId="1" nodeType="withEffect">
                                  <p:stCondLst>
                                    <p:cond delay="0"/>
                                  </p:stCondLst>
                                  <p:childTnLst>
                                    <p:set>
                                      <p:cBhvr>
                                        <p:cTn id="58" dur="1" fill="hold">
                                          <p:stCondLst>
                                            <p:cond delay="0"/>
                                          </p:stCondLst>
                                        </p:cTn>
                                        <p:tgtEl>
                                          <p:spTgt spid="53"/>
                                        </p:tgtEl>
                                        <p:attrNameLst>
                                          <p:attrName>style.visibility</p:attrName>
                                        </p:attrNameLst>
                                      </p:cBhvr>
                                      <p:to>
                                        <p:strVal val="visible"/>
                                      </p:to>
                                    </p:set>
                                    <p:animEffect transition="in" filter="plus(in)">
                                      <p:cBhvr>
                                        <p:cTn id="59" dur="3000"/>
                                        <p:tgtEl>
                                          <p:spTgt spid="53"/>
                                        </p:tgtEl>
                                      </p:cBhvr>
                                    </p:animEffect>
                                  </p:childTnLst>
                                </p:cTn>
                              </p:par>
                              <p:par>
                                <p:cTn id="60" presetID="13" presetClass="entr" presetSubtype="16" fill="hold" grpId="1" nodeType="withEffect">
                                  <p:stCondLst>
                                    <p:cond delay="0"/>
                                  </p:stCondLst>
                                  <p:childTnLst>
                                    <p:set>
                                      <p:cBhvr>
                                        <p:cTn id="61" dur="1" fill="hold">
                                          <p:stCondLst>
                                            <p:cond delay="0"/>
                                          </p:stCondLst>
                                        </p:cTn>
                                        <p:tgtEl>
                                          <p:spTgt spid="49"/>
                                        </p:tgtEl>
                                        <p:attrNameLst>
                                          <p:attrName>style.visibility</p:attrName>
                                        </p:attrNameLst>
                                      </p:cBhvr>
                                      <p:to>
                                        <p:strVal val="visible"/>
                                      </p:to>
                                    </p:set>
                                    <p:animEffect transition="in" filter="plus(in)">
                                      <p:cBhvr>
                                        <p:cTn id="62" dur="3000"/>
                                        <p:tgtEl>
                                          <p:spTgt spid="49"/>
                                        </p:tgtEl>
                                      </p:cBhvr>
                                    </p:animEffect>
                                  </p:childTnLst>
                                </p:cTn>
                              </p:par>
                              <p:par>
                                <p:cTn id="63" presetID="13" presetClass="entr" presetSubtype="16" fill="hold" grpId="1" nodeType="withEffect">
                                  <p:stCondLst>
                                    <p:cond delay="0"/>
                                  </p:stCondLst>
                                  <p:childTnLst>
                                    <p:set>
                                      <p:cBhvr>
                                        <p:cTn id="64" dur="1" fill="hold">
                                          <p:stCondLst>
                                            <p:cond delay="0"/>
                                          </p:stCondLst>
                                        </p:cTn>
                                        <p:tgtEl>
                                          <p:spTgt spid="50"/>
                                        </p:tgtEl>
                                        <p:attrNameLst>
                                          <p:attrName>style.visibility</p:attrName>
                                        </p:attrNameLst>
                                      </p:cBhvr>
                                      <p:to>
                                        <p:strVal val="visible"/>
                                      </p:to>
                                    </p:set>
                                    <p:animEffect transition="in" filter="plus(in)">
                                      <p:cBhvr>
                                        <p:cTn id="65" dur="3000"/>
                                        <p:tgtEl>
                                          <p:spTgt spid="50"/>
                                        </p:tgtEl>
                                      </p:cBhvr>
                                    </p:animEffect>
                                  </p:childTnLst>
                                </p:cTn>
                              </p:par>
                              <p:par>
                                <p:cTn id="66" presetID="13" presetClass="entr" presetSubtype="16" fill="hold" grpId="1" nodeType="withEffect">
                                  <p:stCondLst>
                                    <p:cond delay="0"/>
                                  </p:stCondLst>
                                  <p:childTnLst>
                                    <p:set>
                                      <p:cBhvr>
                                        <p:cTn id="67" dur="1" fill="hold">
                                          <p:stCondLst>
                                            <p:cond delay="0"/>
                                          </p:stCondLst>
                                        </p:cTn>
                                        <p:tgtEl>
                                          <p:spTgt spid="51"/>
                                        </p:tgtEl>
                                        <p:attrNameLst>
                                          <p:attrName>style.visibility</p:attrName>
                                        </p:attrNameLst>
                                      </p:cBhvr>
                                      <p:to>
                                        <p:strVal val="visible"/>
                                      </p:to>
                                    </p:set>
                                    <p:animEffect transition="in" filter="plus(in)">
                                      <p:cBhvr>
                                        <p:cTn id="68" dur="3000"/>
                                        <p:tgtEl>
                                          <p:spTgt spid="51"/>
                                        </p:tgtEl>
                                      </p:cBhvr>
                                    </p:animEffect>
                                  </p:childTnLst>
                                </p:cTn>
                              </p:par>
                              <p:par>
                                <p:cTn id="69" presetID="13" presetClass="entr" presetSubtype="16" fill="hold" grpId="1" nodeType="withEffect">
                                  <p:stCondLst>
                                    <p:cond delay="0"/>
                                  </p:stCondLst>
                                  <p:childTnLst>
                                    <p:set>
                                      <p:cBhvr>
                                        <p:cTn id="70" dur="1" fill="hold">
                                          <p:stCondLst>
                                            <p:cond delay="0"/>
                                          </p:stCondLst>
                                        </p:cTn>
                                        <p:tgtEl>
                                          <p:spTgt spid="52"/>
                                        </p:tgtEl>
                                        <p:attrNameLst>
                                          <p:attrName>style.visibility</p:attrName>
                                        </p:attrNameLst>
                                      </p:cBhvr>
                                      <p:to>
                                        <p:strVal val="visible"/>
                                      </p:to>
                                    </p:set>
                                    <p:animEffect transition="in" filter="plus(in)">
                                      <p:cBhvr>
                                        <p:cTn id="71" dur="3000"/>
                                        <p:tgtEl>
                                          <p:spTgt spid="52"/>
                                        </p:tgtEl>
                                      </p:cBhvr>
                                    </p:animEffect>
                                  </p:childTnLst>
                                </p:cTn>
                              </p:par>
                              <p:par>
                                <p:cTn id="72" presetID="13" presetClass="entr" presetSubtype="16" fill="hold" grpId="1" nodeType="withEffect">
                                  <p:stCondLst>
                                    <p:cond delay="0"/>
                                  </p:stCondLst>
                                  <p:childTnLst>
                                    <p:set>
                                      <p:cBhvr>
                                        <p:cTn id="73" dur="1" fill="hold">
                                          <p:stCondLst>
                                            <p:cond delay="0"/>
                                          </p:stCondLst>
                                        </p:cTn>
                                        <p:tgtEl>
                                          <p:spTgt spid="54"/>
                                        </p:tgtEl>
                                        <p:attrNameLst>
                                          <p:attrName>style.visibility</p:attrName>
                                        </p:attrNameLst>
                                      </p:cBhvr>
                                      <p:to>
                                        <p:strVal val="visible"/>
                                      </p:to>
                                    </p:set>
                                    <p:animEffect transition="in" filter="plus(in)">
                                      <p:cBhvr>
                                        <p:cTn id="74" dur="3000"/>
                                        <p:tgtEl>
                                          <p:spTgt spid="54"/>
                                        </p:tgtEl>
                                      </p:cBhvr>
                                    </p:animEffect>
                                  </p:childTnLst>
                                </p:cTn>
                              </p:par>
                              <p:par>
                                <p:cTn id="75" presetID="8" presetClass="emph" presetSubtype="0" fill="hold" grpId="2" nodeType="withEffect">
                                  <p:stCondLst>
                                    <p:cond delay="0"/>
                                  </p:stCondLst>
                                  <p:childTnLst>
                                    <p:animRot by="10800000">
                                      <p:cBhvr>
                                        <p:cTn id="76" dur="3000" fill="hold"/>
                                        <p:tgtEl>
                                          <p:spTgt spid="45"/>
                                        </p:tgtEl>
                                        <p:attrNameLst>
                                          <p:attrName>r</p:attrName>
                                        </p:attrNameLst>
                                      </p:cBhvr>
                                    </p:animRot>
                                  </p:childTnLst>
                                </p:cTn>
                              </p:par>
                              <p:par>
                                <p:cTn id="77" presetID="8" presetClass="emph" presetSubtype="0" fill="hold" grpId="2" nodeType="withEffect">
                                  <p:stCondLst>
                                    <p:cond delay="0"/>
                                  </p:stCondLst>
                                  <p:childTnLst>
                                    <p:animRot by="10800000">
                                      <p:cBhvr>
                                        <p:cTn id="78" dur="3000" fill="hold"/>
                                        <p:tgtEl>
                                          <p:spTgt spid="46"/>
                                        </p:tgtEl>
                                        <p:attrNameLst>
                                          <p:attrName>r</p:attrName>
                                        </p:attrNameLst>
                                      </p:cBhvr>
                                    </p:animRot>
                                  </p:childTnLst>
                                </p:cTn>
                              </p:par>
                              <p:par>
                                <p:cTn id="79" presetID="8" presetClass="emph" presetSubtype="0" fill="hold" grpId="2" nodeType="withEffect">
                                  <p:stCondLst>
                                    <p:cond delay="0"/>
                                  </p:stCondLst>
                                  <p:childTnLst>
                                    <p:animRot by="10800000">
                                      <p:cBhvr>
                                        <p:cTn id="80" dur="3000" fill="hold"/>
                                        <p:tgtEl>
                                          <p:spTgt spid="47"/>
                                        </p:tgtEl>
                                        <p:attrNameLst>
                                          <p:attrName>r</p:attrName>
                                        </p:attrNameLst>
                                      </p:cBhvr>
                                    </p:animRot>
                                  </p:childTnLst>
                                </p:cTn>
                              </p:par>
                              <p:par>
                                <p:cTn id="81" presetID="8" presetClass="emph" presetSubtype="0" fill="hold" grpId="2" nodeType="withEffect">
                                  <p:stCondLst>
                                    <p:cond delay="0"/>
                                  </p:stCondLst>
                                  <p:childTnLst>
                                    <p:animRot by="10800000">
                                      <p:cBhvr>
                                        <p:cTn id="82" dur="3000" fill="hold"/>
                                        <p:tgtEl>
                                          <p:spTgt spid="48"/>
                                        </p:tgtEl>
                                        <p:attrNameLst>
                                          <p:attrName>r</p:attrName>
                                        </p:attrNameLst>
                                      </p:cBhvr>
                                    </p:animRot>
                                  </p:childTnLst>
                                </p:cTn>
                              </p:par>
                              <p:par>
                                <p:cTn id="83" presetID="8" presetClass="emph" presetSubtype="0" fill="hold" grpId="2" nodeType="withEffect">
                                  <p:stCondLst>
                                    <p:cond delay="0"/>
                                  </p:stCondLst>
                                  <p:childTnLst>
                                    <p:animRot by="10800000">
                                      <p:cBhvr>
                                        <p:cTn id="84" dur="3000" fill="hold"/>
                                        <p:tgtEl>
                                          <p:spTgt spid="53"/>
                                        </p:tgtEl>
                                        <p:attrNameLst>
                                          <p:attrName>r</p:attrName>
                                        </p:attrNameLst>
                                      </p:cBhvr>
                                    </p:animRot>
                                  </p:childTnLst>
                                </p:cTn>
                              </p:par>
                              <p:par>
                                <p:cTn id="85" presetID="8" presetClass="emph" presetSubtype="0" fill="hold" grpId="2" nodeType="withEffect">
                                  <p:stCondLst>
                                    <p:cond delay="0"/>
                                  </p:stCondLst>
                                  <p:childTnLst>
                                    <p:animRot by="-10800000">
                                      <p:cBhvr>
                                        <p:cTn id="86" dur="3000" fill="hold"/>
                                        <p:tgtEl>
                                          <p:spTgt spid="49"/>
                                        </p:tgtEl>
                                        <p:attrNameLst>
                                          <p:attrName>r</p:attrName>
                                        </p:attrNameLst>
                                      </p:cBhvr>
                                    </p:animRot>
                                  </p:childTnLst>
                                </p:cTn>
                              </p:par>
                              <p:par>
                                <p:cTn id="87" presetID="8" presetClass="emph" presetSubtype="0" fill="hold" grpId="2" nodeType="withEffect">
                                  <p:stCondLst>
                                    <p:cond delay="0"/>
                                  </p:stCondLst>
                                  <p:childTnLst>
                                    <p:animRot by="-10800000">
                                      <p:cBhvr>
                                        <p:cTn id="88" dur="3000" fill="hold"/>
                                        <p:tgtEl>
                                          <p:spTgt spid="50"/>
                                        </p:tgtEl>
                                        <p:attrNameLst>
                                          <p:attrName>r</p:attrName>
                                        </p:attrNameLst>
                                      </p:cBhvr>
                                    </p:animRot>
                                  </p:childTnLst>
                                </p:cTn>
                              </p:par>
                              <p:par>
                                <p:cTn id="89" presetID="8" presetClass="emph" presetSubtype="0" fill="hold" grpId="2" nodeType="withEffect">
                                  <p:stCondLst>
                                    <p:cond delay="0"/>
                                  </p:stCondLst>
                                  <p:childTnLst>
                                    <p:animRot by="-10800000">
                                      <p:cBhvr>
                                        <p:cTn id="90" dur="3000" fill="hold"/>
                                        <p:tgtEl>
                                          <p:spTgt spid="51"/>
                                        </p:tgtEl>
                                        <p:attrNameLst>
                                          <p:attrName>r</p:attrName>
                                        </p:attrNameLst>
                                      </p:cBhvr>
                                    </p:animRot>
                                  </p:childTnLst>
                                </p:cTn>
                              </p:par>
                              <p:par>
                                <p:cTn id="91" presetID="8" presetClass="emph" presetSubtype="0" fill="hold" grpId="2" nodeType="withEffect">
                                  <p:stCondLst>
                                    <p:cond delay="0"/>
                                  </p:stCondLst>
                                  <p:childTnLst>
                                    <p:animRot by="-10800000">
                                      <p:cBhvr>
                                        <p:cTn id="92" dur="3000" fill="hold"/>
                                        <p:tgtEl>
                                          <p:spTgt spid="52"/>
                                        </p:tgtEl>
                                        <p:attrNameLst>
                                          <p:attrName>r</p:attrName>
                                        </p:attrNameLst>
                                      </p:cBhvr>
                                    </p:animRot>
                                  </p:childTnLst>
                                </p:cTn>
                              </p:par>
                              <p:par>
                                <p:cTn id="93" presetID="8" presetClass="emph" presetSubtype="0" fill="hold" grpId="2" nodeType="withEffect">
                                  <p:stCondLst>
                                    <p:cond delay="0"/>
                                  </p:stCondLst>
                                  <p:childTnLst>
                                    <p:animRot by="-10800000">
                                      <p:cBhvr>
                                        <p:cTn id="94" dur="3000" fill="hold"/>
                                        <p:tgtEl>
                                          <p:spTgt spid="54"/>
                                        </p:tgtEl>
                                        <p:attrNameLst>
                                          <p:attrName>r</p:attrName>
                                        </p:attrNameLst>
                                      </p:cBhvr>
                                    </p:animRot>
                                  </p:childTnLst>
                                </p:cTn>
                              </p:par>
                            </p:childTnLst>
                          </p:cTn>
                        </p:par>
                        <p:par>
                          <p:cTn id="95" fill="hold">
                            <p:stCondLst>
                              <p:cond delay="3000"/>
                            </p:stCondLst>
                            <p:childTnLst>
                              <p:par>
                                <p:cTn id="96" presetID="2" presetClass="exit" presetSubtype="2" fill="hold" grpId="3" nodeType="afterEffect">
                                  <p:stCondLst>
                                    <p:cond delay="0"/>
                                  </p:stCondLst>
                                  <p:childTnLst>
                                    <p:anim calcmode="lin" valueType="num">
                                      <p:cBhvr additive="base">
                                        <p:cTn id="97" dur="3000"/>
                                        <p:tgtEl>
                                          <p:spTgt spid="45"/>
                                        </p:tgtEl>
                                        <p:attrNameLst>
                                          <p:attrName>ppt_x</p:attrName>
                                        </p:attrNameLst>
                                      </p:cBhvr>
                                      <p:tavLst>
                                        <p:tav tm="0">
                                          <p:val>
                                            <p:strVal val="ppt_x"/>
                                          </p:val>
                                        </p:tav>
                                        <p:tav tm="100000">
                                          <p:val>
                                            <p:strVal val="1+ppt_w/2"/>
                                          </p:val>
                                        </p:tav>
                                      </p:tavLst>
                                    </p:anim>
                                    <p:anim calcmode="lin" valueType="num">
                                      <p:cBhvr additive="base">
                                        <p:cTn id="98" dur="3000"/>
                                        <p:tgtEl>
                                          <p:spTgt spid="45"/>
                                        </p:tgtEl>
                                        <p:attrNameLst>
                                          <p:attrName>ppt_y</p:attrName>
                                        </p:attrNameLst>
                                      </p:cBhvr>
                                      <p:tavLst>
                                        <p:tav tm="0">
                                          <p:val>
                                            <p:strVal val="ppt_y"/>
                                          </p:val>
                                        </p:tav>
                                        <p:tav tm="100000">
                                          <p:val>
                                            <p:strVal val="ppt_y"/>
                                          </p:val>
                                        </p:tav>
                                      </p:tavLst>
                                    </p:anim>
                                    <p:set>
                                      <p:cBhvr>
                                        <p:cTn id="99" dur="1" fill="hold">
                                          <p:stCondLst>
                                            <p:cond delay="2999"/>
                                          </p:stCondLst>
                                        </p:cTn>
                                        <p:tgtEl>
                                          <p:spTgt spid="45"/>
                                        </p:tgtEl>
                                        <p:attrNameLst>
                                          <p:attrName>style.visibility</p:attrName>
                                        </p:attrNameLst>
                                      </p:cBhvr>
                                      <p:to>
                                        <p:strVal val="hidden"/>
                                      </p:to>
                                    </p:set>
                                  </p:childTnLst>
                                </p:cTn>
                              </p:par>
                              <p:par>
                                <p:cTn id="100" presetID="2" presetClass="exit" presetSubtype="2" fill="hold" grpId="3" nodeType="withEffect">
                                  <p:stCondLst>
                                    <p:cond delay="0"/>
                                  </p:stCondLst>
                                  <p:childTnLst>
                                    <p:anim calcmode="lin" valueType="num">
                                      <p:cBhvr additive="base">
                                        <p:cTn id="101" dur="3000"/>
                                        <p:tgtEl>
                                          <p:spTgt spid="46"/>
                                        </p:tgtEl>
                                        <p:attrNameLst>
                                          <p:attrName>ppt_x</p:attrName>
                                        </p:attrNameLst>
                                      </p:cBhvr>
                                      <p:tavLst>
                                        <p:tav tm="0">
                                          <p:val>
                                            <p:strVal val="ppt_x"/>
                                          </p:val>
                                        </p:tav>
                                        <p:tav tm="100000">
                                          <p:val>
                                            <p:strVal val="1+ppt_w/2"/>
                                          </p:val>
                                        </p:tav>
                                      </p:tavLst>
                                    </p:anim>
                                    <p:anim calcmode="lin" valueType="num">
                                      <p:cBhvr additive="base">
                                        <p:cTn id="102" dur="3000"/>
                                        <p:tgtEl>
                                          <p:spTgt spid="46"/>
                                        </p:tgtEl>
                                        <p:attrNameLst>
                                          <p:attrName>ppt_y</p:attrName>
                                        </p:attrNameLst>
                                      </p:cBhvr>
                                      <p:tavLst>
                                        <p:tav tm="0">
                                          <p:val>
                                            <p:strVal val="ppt_y"/>
                                          </p:val>
                                        </p:tav>
                                        <p:tav tm="100000">
                                          <p:val>
                                            <p:strVal val="ppt_y"/>
                                          </p:val>
                                        </p:tav>
                                      </p:tavLst>
                                    </p:anim>
                                    <p:set>
                                      <p:cBhvr>
                                        <p:cTn id="103" dur="1" fill="hold">
                                          <p:stCondLst>
                                            <p:cond delay="2999"/>
                                          </p:stCondLst>
                                        </p:cTn>
                                        <p:tgtEl>
                                          <p:spTgt spid="46"/>
                                        </p:tgtEl>
                                        <p:attrNameLst>
                                          <p:attrName>style.visibility</p:attrName>
                                        </p:attrNameLst>
                                      </p:cBhvr>
                                      <p:to>
                                        <p:strVal val="hidden"/>
                                      </p:to>
                                    </p:set>
                                  </p:childTnLst>
                                </p:cTn>
                              </p:par>
                              <p:par>
                                <p:cTn id="104" presetID="2" presetClass="exit" presetSubtype="2" fill="hold" grpId="3" nodeType="withEffect">
                                  <p:stCondLst>
                                    <p:cond delay="0"/>
                                  </p:stCondLst>
                                  <p:childTnLst>
                                    <p:anim calcmode="lin" valueType="num">
                                      <p:cBhvr additive="base">
                                        <p:cTn id="105" dur="3000"/>
                                        <p:tgtEl>
                                          <p:spTgt spid="47"/>
                                        </p:tgtEl>
                                        <p:attrNameLst>
                                          <p:attrName>ppt_x</p:attrName>
                                        </p:attrNameLst>
                                      </p:cBhvr>
                                      <p:tavLst>
                                        <p:tav tm="0">
                                          <p:val>
                                            <p:strVal val="ppt_x"/>
                                          </p:val>
                                        </p:tav>
                                        <p:tav tm="100000">
                                          <p:val>
                                            <p:strVal val="1+ppt_w/2"/>
                                          </p:val>
                                        </p:tav>
                                      </p:tavLst>
                                    </p:anim>
                                    <p:anim calcmode="lin" valueType="num">
                                      <p:cBhvr additive="base">
                                        <p:cTn id="106" dur="3000"/>
                                        <p:tgtEl>
                                          <p:spTgt spid="47"/>
                                        </p:tgtEl>
                                        <p:attrNameLst>
                                          <p:attrName>ppt_y</p:attrName>
                                        </p:attrNameLst>
                                      </p:cBhvr>
                                      <p:tavLst>
                                        <p:tav tm="0">
                                          <p:val>
                                            <p:strVal val="ppt_y"/>
                                          </p:val>
                                        </p:tav>
                                        <p:tav tm="100000">
                                          <p:val>
                                            <p:strVal val="ppt_y"/>
                                          </p:val>
                                        </p:tav>
                                      </p:tavLst>
                                    </p:anim>
                                    <p:set>
                                      <p:cBhvr>
                                        <p:cTn id="107" dur="1" fill="hold">
                                          <p:stCondLst>
                                            <p:cond delay="2999"/>
                                          </p:stCondLst>
                                        </p:cTn>
                                        <p:tgtEl>
                                          <p:spTgt spid="47"/>
                                        </p:tgtEl>
                                        <p:attrNameLst>
                                          <p:attrName>style.visibility</p:attrName>
                                        </p:attrNameLst>
                                      </p:cBhvr>
                                      <p:to>
                                        <p:strVal val="hidden"/>
                                      </p:to>
                                    </p:set>
                                  </p:childTnLst>
                                </p:cTn>
                              </p:par>
                              <p:par>
                                <p:cTn id="108" presetID="2" presetClass="exit" presetSubtype="2" fill="hold" grpId="3" nodeType="withEffect">
                                  <p:stCondLst>
                                    <p:cond delay="0"/>
                                  </p:stCondLst>
                                  <p:childTnLst>
                                    <p:anim calcmode="lin" valueType="num">
                                      <p:cBhvr additive="base">
                                        <p:cTn id="109" dur="3000"/>
                                        <p:tgtEl>
                                          <p:spTgt spid="48"/>
                                        </p:tgtEl>
                                        <p:attrNameLst>
                                          <p:attrName>ppt_x</p:attrName>
                                        </p:attrNameLst>
                                      </p:cBhvr>
                                      <p:tavLst>
                                        <p:tav tm="0">
                                          <p:val>
                                            <p:strVal val="ppt_x"/>
                                          </p:val>
                                        </p:tav>
                                        <p:tav tm="100000">
                                          <p:val>
                                            <p:strVal val="1+ppt_w/2"/>
                                          </p:val>
                                        </p:tav>
                                      </p:tavLst>
                                    </p:anim>
                                    <p:anim calcmode="lin" valueType="num">
                                      <p:cBhvr additive="base">
                                        <p:cTn id="110" dur="3000"/>
                                        <p:tgtEl>
                                          <p:spTgt spid="48"/>
                                        </p:tgtEl>
                                        <p:attrNameLst>
                                          <p:attrName>ppt_y</p:attrName>
                                        </p:attrNameLst>
                                      </p:cBhvr>
                                      <p:tavLst>
                                        <p:tav tm="0">
                                          <p:val>
                                            <p:strVal val="ppt_y"/>
                                          </p:val>
                                        </p:tav>
                                        <p:tav tm="100000">
                                          <p:val>
                                            <p:strVal val="ppt_y"/>
                                          </p:val>
                                        </p:tav>
                                      </p:tavLst>
                                    </p:anim>
                                    <p:set>
                                      <p:cBhvr>
                                        <p:cTn id="111" dur="1" fill="hold">
                                          <p:stCondLst>
                                            <p:cond delay="2999"/>
                                          </p:stCondLst>
                                        </p:cTn>
                                        <p:tgtEl>
                                          <p:spTgt spid="48"/>
                                        </p:tgtEl>
                                        <p:attrNameLst>
                                          <p:attrName>style.visibility</p:attrName>
                                        </p:attrNameLst>
                                      </p:cBhvr>
                                      <p:to>
                                        <p:strVal val="hidden"/>
                                      </p:to>
                                    </p:set>
                                  </p:childTnLst>
                                </p:cTn>
                              </p:par>
                              <p:par>
                                <p:cTn id="112" presetID="2" presetClass="exit" presetSubtype="2" fill="hold" grpId="3" nodeType="withEffect">
                                  <p:stCondLst>
                                    <p:cond delay="0"/>
                                  </p:stCondLst>
                                  <p:childTnLst>
                                    <p:anim calcmode="lin" valueType="num">
                                      <p:cBhvr additive="base">
                                        <p:cTn id="113" dur="3000"/>
                                        <p:tgtEl>
                                          <p:spTgt spid="53"/>
                                        </p:tgtEl>
                                        <p:attrNameLst>
                                          <p:attrName>ppt_x</p:attrName>
                                        </p:attrNameLst>
                                      </p:cBhvr>
                                      <p:tavLst>
                                        <p:tav tm="0">
                                          <p:val>
                                            <p:strVal val="ppt_x"/>
                                          </p:val>
                                        </p:tav>
                                        <p:tav tm="100000">
                                          <p:val>
                                            <p:strVal val="1+ppt_w/2"/>
                                          </p:val>
                                        </p:tav>
                                      </p:tavLst>
                                    </p:anim>
                                    <p:anim calcmode="lin" valueType="num">
                                      <p:cBhvr additive="base">
                                        <p:cTn id="114" dur="3000"/>
                                        <p:tgtEl>
                                          <p:spTgt spid="53"/>
                                        </p:tgtEl>
                                        <p:attrNameLst>
                                          <p:attrName>ppt_y</p:attrName>
                                        </p:attrNameLst>
                                      </p:cBhvr>
                                      <p:tavLst>
                                        <p:tav tm="0">
                                          <p:val>
                                            <p:strVal val="ppt_y"/>
                                          </p:val>
                                        </p:tav>
                                        <p:tav tm="100000">
                                          <p:val>
                                            <p:strVal val="ppt_y"/>
                                          </p:val>
                                        </p:tav>
                                      </p:tavLst>
                                    </p:anim>
                                    <p:set>
                                      <p:cBhvr>
                                        <p:cTn id="115" dur="1" fill="hold">
                                          <p:stCondLst>
                                            <p:cond delay="2999"/>
                                          </p:stCondLst>
                                        </p:cTn>
                                        <p:tgtEl>
                                          <p:spTgt spid="53"/>
                                        </p:tgtEl>
                                        <p:attrNameLst>
                                          <p:attrName>style.visibility</p:attrName>
                                        </p:attrNameLst>
                                      </p:cBhvr>
                                      <p:to>
                                        <p:strVal val="hidden"/>
                                      </p:to>
                                    </p:set>
                                  </p:childTnLst>
                                </p:cTn>
                              </p:par>
                              <p:par>
                                <p:cTn id="116" presetID="2" presetClass="exit" presetSubtype="8" fill="hold" grpId="3" nodeType="withEffect">
                                  <p:stCondLst>
                                    <p:cond delay="0"/>
                                  </p:stCondLst>
                                  <p:childTnLst>
                                    <p:anim calcmode="lin" valueType="num">
                                      <p:cBhvr additive="base">
                                        <p:cTn id="117" dur="3000"/>
                                        <p:tgtEl>
                                          <p:spTgt spid="49"/>
                                        </p:tgtEl>
                                        <p:attrNameLst>
                                          <p:attrName>ppt_x</p:attrName>
                                        </p:attrNameLst>
                                      </p:cBhvr>
                                      <p:tavLst>
                                        <p:tav tm="0">
                                          <p:val>
                                            <p:strVal val="ppt_x"/>
                                          </p:val>
                                        </p:tav>
                                        <p:tav tm="100000">
                                          <p:val>
                                            <p:strVal val="0-ppt_w/2"/>
                                          </p:val>
                                        </p:tav>
                                      </p:tavLst>
                                    </p:anim>
                                    <p:anim calcmode="lin" valueType="num">
                                      <p:cBhvr additive="base">
                                        <p:cTn id="118" dur="3000"/>
                                        <p:tgtEl>
                                          <p:spTgt spid="49"/>
                                        </p:tgtEl>
                                        <p:attrNameLst>
                                          <p:attrName>ppt_y</p:attrName>
                                        </p:attrNameLst>
                                      </p:cBhvr>
                                      <p:tavLst>
                                        <p:tav tm="0">
                                          <p:val>
                                            <p:strVal val="ppt_y"/>
                                          </p:val>
                                        </p:tav>
                                        <p:tav tm="100000">
                                          <p:val>
                                            <p:strVal val="ppt_y"/>
                                          </p:val>
                                        </p:tav>
                                      </p:tavLst>
                                    </p:anim>
                                    <p:set>
                                      <p:cBhvr>
                                        <p:cTn id="119" dur="1" fill="hold">
                                          <p:stCondLst>
                                            <p:cond delay="2999"/>
                                          </p:stCondLst>
                                        </p:cTn>
                                        <p:tgtEl>
                                          <p:spTgt spid="49"/>
                                        </p:tgtEl>
                                        <p:attrNameLst>
                                          <p:attrName>style.visibility</p:attrName>
                                        </p:attrNameLst>
                                      </p:cBhvr>
                                      <p:to>
                                        <p:strVal val="hidden"/>
                                      </p:to>
                                    </p:set>
                                  </p:childTnLst>
                                </p:cTn>
                              </p:par>
                              <p:par>
                                <p:cTn id="120" presetID="2" presetClass="exit" presetSubtype="8" fill="hold" grpId="3" nodeType="withEffect">
                                  <p:stCondLst>
                                    <p:cond delay="0"/>
                                  </p:stCondLst>
                                  <p:childTnLst>
                                    <p:anim calcmode="lin" valueType="num">
                                      <p:cBhvr additive="base">
                                        <p:cTn id="121" dur="3000"/>
                                        <p:tgtEl>
                                          <p:spTgt spid="50"/>
                                        </p:tgtEl>
                                        <p:attrNameLst>
                                          <p:attrName>ppt_x</p:attrName>
                                        </p:attrNameLst>
                                      </p:cBhvr>
                                      <p:tavLst>
                                        <p:tav tm="0">
                                          <p:val>
                                            <p:strVal val="ppt_x"/>
                                          </p:val>
                                        </p:tav>
                                        <p:tav tm="100000">
                                          <p:val>
                                            <p:strVal val="0-ppt_w/2"/>
                                          </p:val>
                                        </p:tav>
                                      </p:tavLst>
                                    </p:anim>
                                    <p:anim calcmode="lin" valueType="num">
                                      <p:cBhvr additive="base">
                                        <p:cTn id="122" dur="3000"/>
                                        <p:tgtEl>
                                          <p:spTgt spid="50"/>
                                        </p:tgtEl>
                                        <p:attrNameLst>
                                          <p:attrName>ppt_y</p:attrName>
                                        </p:attrNameLst>
                                      </p:cBhvr>
                                      <p:tavLst>
                                        <p:tav tm="0">
                                          <p:val>
                                            <p:strVal val="ppt_y"/>
                                          </p:val>
                                        </p:tav>
                                        <p:tav tm="100000">
                                          <p:val>
                                            <p:strVal val="ppt_y"/>
                                          </p:val>
                                        </p:tav>
                                      </p:tavLst>
                                    </p:anim>
                                    <p:set>
                                      <p:cBhvr>
                                        <p:cTn id="123" dur="1" fill="hold">
                                          <p:stCondLst>
                                            <p:cond delay="2999"/>
                                          </p:stCondLst>
                                        </p:cTn>
                                        <p:tgtEl>
                                          <p:spTgt spid="50"/>
                                        </p:tgtEl>
                                        <p:attrNameLst>
                                          <p:attrName>style.visibility</p:attrName>
                                        </p:attrNameLst>
                                      </p:cBhvr>
                                      <p:to>
                                        <p:strVal val="hidden"/>
                                      </p:to>
                                    </p:set>
                                  </p:childTnLst>
                                </p:cTn>
                              </p:par>
                              <p:par>
                                <p:cTn id="124" presetID="2" presetClass="exit" presetSubtype="8" fill="hold" grpId="3" nodeType="withEffect">
                                  <p:stCondLst>
                                    <p:cond delay="0"/>
                                  </p:stCondLst>
                                  <p:childTnLst>
                                    <p:anim calcmode="lin" valueType="num">
                                      <p:cBhvr additive="base">
                                        <p:cTn id="125" dur="3000"/>
                                        <p:tgtEl>
                                          <p:spTgt spid="51"/>
                                        </p:tgtEl>
                                        <p:attrNameLst>
                                          <p:attrName>ppt_x</p:attrName>
                                        </p:attrNameLst>
                                      </p:cBhvr>
                                      <p:tavLst>
                                        <p:tav tm="0">
                                          <p:val>
                                            <p:strVal val="ppt_x"/>
                                          </p:val>
                                        </p:tav>
                                        <p:tav tm="100000">
                                          <p:val>
                                            <p:strVal val="0-ppt_w/2"/>
                                          </p:val>
                                        </p:tav>
                                      </p:tavLst>
                                    </p:anim>
                                    <p:anim calcmode="lin" valueType="num">
                                      <p:cBhvr additive="base">
                                        <p:cTn id="126" dur="3000"/>
                                        <p:tgtEl>
                                          <p:spTgt spid="51"/>
                                        </p:tgtEl>
                                        <p:attrNameLst>
                                          <p:attrName>ppt_y</p:attrName>
                                        </p:attrNameLst>
                                      </p:cBhvr>
                                      <p:tavLst>
                                        <p:tav tm="0">
                                          <p:val>
                                            <p:strVal val="ppt_y"/>
                                          </p:val>
                                        </p:tav>
                                        <p:tav tm="100000">
                                          <p:val>
                                            <p:strVal val="ppt_y"/>
                                          </p:val>
                                        </p:tav>
                                      </p:tavLst>
                                    </p:anim>
                                    <p:set>
                                      <p:cBhvr>
                                        <p:cTn id="127" dur="1" fill="hold">
                                          <p:stCondLst>
                                            <p:cond delay="2999"/>
                                          </p:stCondLst>
                                        </p:cTn>
                                        <p:tgtEl>
                                          <p:spTgt spid="51"/>
                                        </p:tgtEl>
                                        <p:attrNameLst>
                                          <p:attrName>style.visibility</p:attrName>
                                        </p:attrNameLst>
                                      </p:cBhvr>
                                      <p:to>
                                        <p:strVal val="hidden"/>
                                      </p:to>
                                    </p:set>
                                  </p:childTnLst>
                                </p:cTn>
                              </p:par>
                              <p:par>
                                <p:cTn id="128" presetID="2" presetClass="exit" presetSubtype="8" fill="hold" grpId="3" nodeType="withEffect">
                                  <p:stCondLst>
                                    <p:cond delay="0"/>
                                  </p:stCondLst>
                                  <p:childTnLst>
                                    <p:anim calcmode="lin" valueType="num">
                                      <p:cBhvr additive="base">
                                        <p:cTn id="129" dur="3000"/>
                                        <p:tgtEl>
                                          <p:spTgt spid="52"/>
                                        </p:tgtEl>
                                        <p:attrNameLst>
                                          <p:attrName>ppt_x</p:attrName>
                                        </p:attrNameLst>
                                      </p:cBhvr>
                                      <p:tavLst>
                                        <p:tav tm="0">
                                          <p:val>
                                            <p:strVal val="ppt_x"/>
                                          </p:val>
                                        </p:tav>
                                        <p:tav tm="100000">
                                          <p:val>
                                            <p:strVal val="0-ppt_w/2"/>
                                          </p:val>
                                        </p:tav>
                                      </p:tavLst>
                                    </p:anim>
                                    <p:anim calcmode="lin" valueType="num">
                                      <p:cBhvr additive="base">
                                        <p:cTn id="130" dur="3000"/>
                                        <p:tgtEl>
                                          <p:spTgt spid="52"/>
                                        </p:tgtEl>
                                        <p:attrNameLst>
                                          <p:attrName>ppt_y</p:attrName>
                                        </p:attrNameLst>
                                      </p:cBhvr>
                                      <p:tavLst>
                                        <p:tav tm="0">
                                          <p:val>
                                            <p:strVal val="ppt_y"/>
                                          </p:val>
                                        </p:tav>
                                        <p:tav tm="100000">
                                          <p:val>
                                            <p:strVal val="ppt_y"/>
                                          </p:val>
                                        </p:tav>
                                      </p:tavLst>
                                    </p:anim>
                                    <p:set>
                                      <p:cBhvr>
                                        <p:cTn id="131" dur="1" fill="hold">
                                          <p:stCondLst>
                                            <p:cond delay="2999"/>
                                          </p:stCondLst>
                                        </p:cTn>
                                        <p:tgtEl>
                                          <p:spTgt spid="52"/>
                                        </p:tgtEl>
                                        <p:attrNameLst>
                                          <p:attrName>style.visibility</p:attrName>
                                        </p:attrNameLst>
                                      </p:cBhvr>
                                      <p:to>
                                        <p:strVal val="hidden"/>
                                      </p:to>
                                    </p:set>
                                  </p:childTnLst>
                                </p:cTn>
                              </p:par>
                              <p:par>
                                <p:cTn id="132" presetID="2" presetClass="exit" presetSubtype="8" fill="hold" grpId="3" nodeType="withEffect">
                                  <p:stCondLst>
                                    <p:cond delay="0"/>
                                  </p:stCondLst>
                                  <p:childTnLst>
                                    <p:anim calcmode="lin" valueType="num">
                                      <p:cBhvr additive="base">
                                        <p:cTn id="133" dur="3000"/>
                                        <p:tgtEl>
                                          <p:spTgt spid="54"/>
                                        </p:tgtEl>
                                        <p:attrNameLst>
                                          <p:attrName>ppt_x</p:attrName>
                                        </p:attrNameLst>
                                      </p:cBhvr>
                                      <p:tavLst>
                                        <p:tav tm="0">
                                          <p:val>
                                            <p:strVal val="ppt_x"/>
                                          </p:val>
                                        </p:tav>
                                        <p:tav tm="100000">
                                          <p:val>
                                            <p:strVal val="0-ppt_w/2"/>
                                          </p:val>
                                        </p:tav>
                                      </p:tavLst>
                                    </p:anim>
                                    <p:anim calcmode="lin" valueType="num">
                                      <p:cBhvr additive="base">
                                        <p:cTn id="134" dur="3000"/>
                                        <p:tgtEl>
                                          <p:spTgt spid="54"/>
                                        </p:tgtEl>
                                        <p:attrNameLst>
                                          <p:attrName>ppt_y</p:attrName>
                                        </p:attrNameLst>
                                      </p:cBhvr>
                                      <p:tavLst>
                                        <p:tav tm="0">
                                          <p:val>
                                            <p:strVal val="ppt_y"/>
                                          </p:val>
                                        </p:tav>
                                        <p:tav tm="100000">
                                          <p:val>
                                            <p:strVal val="ppt_y"/>
                                          </p:val>
                                        </p:tav>
                                      </p:tavLst>
                                    </p:anim>
                                    <p:set>
                                      <p:cBhvr>
                                        <p:cTn id="135" dur="1" fill="hold">
                                          <p:stCondLst>
                                            <p:cond delay="2999"/>
                                          </p:stCondLst>
                                        </p:cTn>
                                        <p:tgtEl>
                                          <p:spTgt spid="54"/>
                                        </p:tgtEl>
                                        <p:attrNameLst>
                                          <p:attrName>style.visibility</p:attrName>
                                        </p:attrNameLst>
                                      </p:cBhvr>
                                      <p:to>
                                        <p:strVal val="hidden"/>
                                      </p:to>
                                    </p:set>
                                  </p:childTnLst>
                                </p:cTn>
                              </p:par>
                              <p:par>
                                <p:cTn id="136" presetID="23" presetClass="entr" presetSubtype="272" fill="hold"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p:cTn id="138" dur="3000" fill="hold"/>
                                        <p:tgtEl>
                                          <p:spTgt spid="4"/>
                                        </p:tgtEl>
                                        <p:attrNameLst>
                                          <p:attrName>ppt_w</p:attrName>
                                        </p:attrNameLst>
                                      </p:cBhvr>
                                      <p:tavLst>
                                        <p:tav tm="0">
                                          <p:val>
                                            <p:strVal val="2/3*#ppt_w"/>
                                          </p:val>
                                        </p:tav>
                                        <p:tav tm="100000">
                                          <p:val>
                                            <p:strVal val="#ppt_w"/>
                                          </p:val>
                                        </p:tav>
                                      </p:tavLst>
                                    </p:anim>
                                    <p:anim calcmode="lin" valueType="num">
                                      <p:cBhvr>
                                        <p:cTn id="139" dur="3000" fill="hold"/>
                                        <p:tgtEl>
                                          <p:spTgt spid="4"/>
                                        </p:tgtEl>
                                        <p:attrNameLst>
                                          <p:attrName>ppt_h</p:attrName>
                                        </p:attrNameLst>
                                      </p:cBhvr>
                                      <p:tavLst>
                                        <p:tav tm="0">
                                          <p:val>
                                            <p:strVal val="2/3*#ppt_h"/>
                                          </p:val>
                                        </p:tav>
                                        <p:tav tm="100000">
                                          <p:val>
                                            <p:strVal val="#ppt_h"/>
                                          </p:val>
                                        </p:tav>
                                      </p:tavLst>
                                    </p:anim>
                                  </p:childTnLst>
                                </p:cTn>
                              </p:par>
                              <p:par>
                                <p:cTn id="140" presetID="16" presetClass="entr" presetSubtype="37" fill="hold" nodeType="withEffect">
                                  <p:stCondLst>
                                    <p:cond delay="0"/>
                                  </p:stCondLst>
                                  <p:childTnLst>
                                    <p:set>
                                      <p:cBhvr>
                                        <p:cTn id="141" dur="1" fill="hold">
                                          <p:stCondLst>
                                            <p:cond delay="0"/>
                                          </p:stCondLst>
                                        </p:cTn>
                                        <p:tgtEl>
                                          <p:spTgt spid="4"/>
                                        </p:tgtEl>
                                        <p:attrNameLst>
                                          <p:attrName>style.visibility</p:attrName>
                                        </p:attrNameLst>
                                      </p:cBhvr>
                                      <p:to>
                                        <p:strVal val="visible"/>
                                      </p:to>
                                    </p:set>
                                    <p:animEffect transition="in" filter="barn(outVertical)">
                                      <p:cBhvr>
                                        <p:cTn id="142" dur="3000"/>
                                        <p:tgtEl>
                                          <p:spTgt spid="4"/>
                                        </p:tgtEl>
                                      </p:cBhvr>
                                    </p:animEffect>
                                  </p:childTnLst>
                                </p:cTn>
                              </p:par>
                            </p:childTnLst>
                          </p:cTn>
                        </p:par>
                        <p:par>
                          <p:cTn id="143" fill="hold">
                            <p:stCondLst>
                              <p:cond delay="6000"/>
                            </p:stCondLst>
                            <p:childTnLst>
                              <p:par>
                                <p:cTn id="144" presetID="42" presetClass="entr" presetSubtype="0" fill="hold" nodeType="afterEffect">
                                  <p:stCondLst>
                                    <p:cond delay="0"/>
                                  </p:stCondLst>
                                  <p:childTnLst>
                                    <p:set>
                                      <p:cBhvr>
                                        <p:cTn id="145" dur="1" fill="hold">
                                          <p:stCondLst>
                                            <p:cond delay="0"/>
                                          </p:stCondLst>
                                        </p:cTn>
                                        <p:tgtEl>
                                          <p:spTgt spid="69664"/>
                                        </p:tgtEl>
                                        <p:attrNameLst>
                                          <p:attrName>style.visibility</p:attrName>
                                        </p:attrNameLst>
                                      </p:cBhvr>
                                      <p:to>
                                        <p:strVal val="visible"/>
                                      </p:to>
                                    </p:set>
                                    <p:animEffect transition="in" filter="fade">
                                      <p:cBhvr>
                                        <p:cTn id="146" dur="1000"/>
                                        <p:tgtEl>
                                          <p:spTgt spid="69664"/>
                                        </p:tgtEl>
                                      </p:cBhvr>
                                    </p:animEffect>
                                    <p:anim calcmode="lin" valueType="num">
                                      <p:cBhvr>
                                        <p:cTn id="147" dur="1000" fill="hold"/>
                                        <p:tgtEl>
                                          <p:spTgt spid="69664"/>
                                        </p:tgtEl>
                                        <p:attrNameLst>
                                          <p:attrName>ppt_x</p:attrName>
                                        </p:attrNameLst>
                                      </p:cBhvr>
                                      <p:tavLst>
                                        <p:tav tm="0">
                                          <p:val>
                                            <p:strVal val="#ppt_x"/>
                                          </p:val>
                                        </p:tav>
                                        <p:tav tm="100000">
                                          <p:val>
                                            <p:strVal val="#ppt_x"/>
                                          </p:val>
                                        </p:tav>
                                      </p:tavLst>
                                    </p:anim>
                                    <p:anim calcmode="lin" valueType="num">
                                      <p:cBhvr>
                                        <p:cTn id="148" dur="1000" fill="hold"/>
                                        <p:tgtEl>
                                          <p:spTgt spid="69664"/>
                                        </p:tgtEl>
                                        <p:attrNameLst>
                                          <p:attrName>ppt_y</p:attrName>
                                        </p:attrNameLst>
                                      </p:cBhvr>
                                      <p:tavLst>
                                        <p:tav tm="0">
                                          <p:val>
                                            <p:strVal val="#ppt_y+.1"/>
                                          </p:val>
                                        </p:tav>
                                        <p:tav tm="100000">
                                          <p:val>
                                            <p:strVal val="#ppt_y"/>
                                          </p:val>
                                        </p:tav>
                                      </p:tavLst>
                                    </p:anim>
                                  </p:childTnLst>
                                </p:cTn>
                              </p:par>
                            </p:childTnLst>
                          </p:cTn>
                        </p:par>
                        <p:par>
                          <p:cTn id="149" fill="hold">
                            <p:stCondLst>
                              <p:cond delay="7000"/>
                            </p:stCondLst>
                            <p:childTnLst>
                              <p:par>
                                <p:cTn id="150" presetID="42" presetClass="entr" presetSubtype="0" fill="hold" nodeType="afterEffect">
                                  <p:stCondLst>
                                    <p:cond delay="0"/>
                                  </p:stCondLst>
                                  <p:childTnLst>
                                    <p:set>
                                      <p:cBhvr>
                                        <p:cTn id="151" dur="1" fill="hold">
                                          <p:stCondLst>
                                            <p:cond delay="0"/>
                                          </p:stCondLst>
                                        </p:cTn>
                                        <p:tgtEl>
                                          <p:spTgt spid="69662"/>
                                        </p:tgtEl>
                                        <p:attrNameLst>
                                          <p:attrName>style.visibility</p:attrName>
                                        </p:attrNameLst>
                                      </p:cBhvr>
                                      <p:to>
                                        <p:strVal val="visible"/>
                                      </p:to>
                                    </p:set>
                                    <p:animEffect transition="in" filter="fade">
                                      <p:cBhvr>
                                        <p:cTn id="152" dur="1000"/>
                                        <p:tgtEl>
                                          <p:spTgt spid="69662"/>
                                        </p:tgtEl>
                                      </p:cBhvr>
                                    </p:animEffect>
                                    <p:anim calcmode="lin" valueType="num">
                                      <p:cBhvr>
                                        <p:cTn id="153" dur="1000" fill="hold"/>
                                        <p:tgtEl>
                                          <p:spTgt spid="69662"/>
                                        </p:tgtEl>
                                        <p:attrNameLst>
                                          <p:attrName>ppt_x</p:attrName>
                                        </p:attrNameLst>
                                      </p:cBhvr>
                                      <p:tavLst>
                                        <p:tav tm="0">
                                          <p:val>
                                            <p:strVal val="#ppt_x"/>
                                          </p:val>
                                        </p:tav>
                                        <p:tav tm="100000">
                                          <p:val>
                                            <p:strVal val="#ppt_x"/>
                                          </p:val>
                                        </p:tav>
                                      </p:tavLst>
                                    </p:anim>
                                    <p:anim calcmode="lin" valueType="num">
                                      <p:cBhvr>
                                        <p:cTn id="154" dur="1000" fill="hold"/>
                                        <p:tgtEl>
                                          <p:spTgt spid="69662"/>
                                        </p:tgtEl>
                                        <p:attrNameLst>
                                          <p:attrName>ppt_y</p:attrName>
                                        </p:attrNameLst>
                                      </p:cBhvr>
                                      <p:tavLst>
                                        <p:tav tm="0">
                                          <p:val>
                                            <p:strVal val="#ppt_y+.1"/>
                                          </p:val>
                                        </p:tav>
                                        <p:tav tm="100000">
                                          <p:val>
                                            <p:strVal val="#ppt_y"/>
                                          </p:val>
                                        </p:tav>
                                      </p:tavLst>
                                    </p:anim>
                                  </p:childTnLst>
                                </p:cTn>
                              </p:par>
                            </p:childTnLst>
                          </p:cTn>
                        </p:par>
                        <p:par>
                          <p:cTn id="155" fill="hold">
                            <p:stCondLst>
                              <p:cond delay="8000"/>
                            </p:stCondLst>
                            <p:childTnLst>
                              <p:par>
                                <p:cTn id="156" presetID="42" presetClass="entr" presetSubtype="0" fill="hold" nodeType="afterEffect">
                                  <p:stCondLst>
                                    <p:cond delay="0"/>
                                  </p:stCondLst>
                                  <p:childTnLst>
                                    <p:set>
                                      <p:cBhvr>
                                        <p:cTn id="157" dur="1" fill="hold">
                                          <p:stCondLst>
                                            <p:cond delay="0"/>
                                          </p:stCondLst>
                                        </p:cTn>
                                        <p:tgtEl>
                                          <p:spTgt spid="69666"/>
                                        </p:tgtEl>
                                        <p:attrNameLst>
                                          <p:attrName>style.visibility</p:attrName>
                                        </p:attrNameLst>
                                      </p:cBhvr>
                                      <p:to>
                                        <p:strVal val="visible"/>
                                      </p:to>
                                    </p:set>
                                    <p:animEffect transition="in" filter="fade">
                                      <p:cBhvr>
                                        <p:cTn id="158" dur="1000"/>
                                        <p:tgtEl>
                                          <p:spTgt spid="69666"/>
                                        </p:tgtEl>
                                      </p:cBhvr>
                                    </p:animEffect>
                                    <p:anim calcmode="lin" valueType="num">
                                      <p:cBhvr>
                                        <p:cTn id="159" dur="1000" fill="hold"/>
                                        <p:tgtEl>
                                          <p:spTgt spid="69666"/>
                                        </p:tgtEl>
                                        <p:attrNameLst>
                                          <p:attrName>ppt_x</p:attrName>
                                        </p:attrNameLst>
                                      </p:cBhvr>
                                      <p:tavLst>
                                        <p:tav tm="0">
                                          <p:val>
                                            <p:strVal val="#ppt_x"/>
                                          </p:val>
                                        </p:tav>
                                        <p:tav tm="100000">
                                          <p:val>
                                            <p:strVal val="#ppt_x"/>
                                          </p:val>
                                        </p:tav>
                                      </p:tavLst>
                                    </p:anim>
                                    <p:anim calcmode="lin" valueType="num">
                                      <p:cBhvr>
                                        <p:cTn id="160" dur="1000" fill="hold"/>
                                        <p:tgtEl>
                                          <p:spTgt spid="69666"/>
                                        </p:tgtEl>
                                        <p:attrNameLst>
                                          <p:attrName>ppt_y</p:attrName>
                                        </p:attrNameLst>
                                      </p:cBhvr>
                                      <p:tavLst>
                                        <p:tav tm="0">
                                          <p:val>
                                            <p:strVal val="#ppt_y+.1"/>
                                          </p:val>
                                        </p:tav>
                                        <p:tav tm="100000">
                                          <p:val>
                                            <p:strVal val="#ppt_y"/>
                                          </p:val>
                                        </p:tav>
                                      </p:tavLst>
                                    </p:anim>
                                  </p:childTnLst>
                                </p:cTn>
                              </p:par>
                            </p:childTnLst>
                          </p:cTn>
                        </p:par>
                        <p:par>
                          <p:cTn id="161" fill="hold">
                            <p:stCondLst>
                              <p:cond delay="9000"/>
                            </p:stCondLst>
                            <p:childTnLst>
                              <p:par>
                                <p:cTn id="162" presetID="29" presetClass="entr" presetSubtype="0" fill="hold" nodeType="afterEffect">
                                  <p:stCondLst>
                                    <p:cond delay="0"/>
                                  </p:stCondLst>
                                  <p:childTnLst>
                                    <p:set>
                                      <p:cBhvr>
                                        <p:cTn id="163" dur="1" fill="hold">
                                          <p:stCondLst>
                                            <p:cond delay="0"/>
                                          </p:stCondLst>
                                        </p:cTn>
                                        <p:tgtEl>
                                          <p:spTgt spid="65538"/>
                                        </p:tgtEl>
                                        <p:attrNameLst>
                                          <p:attrName>style.visibility</p:attrName>
                                        </p:attrNameLst>
                                      </p:cBhvr>
                                      <p:to>
                                        <p:strVal val="visible"/>
                                      </p:to>
                                    </p:set>
                                    <p:anim calcmode="lin" valueType="num">
                                      <p:cBhvr>
                                        <p:cTn id="164" dur="1000" fill="hold"/>
                                        <p:tgtEl>
                                          <p:spTgt spid="65538"/>
                                        </p:tgtEl>
                                        <p:attrNameLst>
                                          <p:attrName>ppt_x</p:attrName>
                                        </p:attrNameLst>
                                      </p:cBhvr>
                                      <p:tavLst>
                                        <p:tav tm="0">
                                          <p:val>
                                            <p:strVal val="#ppt_x-.2"/>
                                          </p:val>
                                        </p:tav>
                                        <p:tav tm="100000">
                                          <p:val>
                                            <p:strVal val="#ppt_x"/>
                                          </p:val>
                                        </p:tav>
                                      </p:tavLst>
                                    </p:anim>
                                    <p:anim calcmode="lin" valueType="num">
                                      <p:cBhvr>
                                        <p:cTn id="165" dur="1000" fill="hold"/>
                                        <p:tgtEl>
                                          <p:spTgt spid="65538"/>
                                        </p:tgtEl>
                                        <p:attrNameLst>
                                          <p:attrName>ppt_y</p:attrName>
                                        </p:attrNameLst>
                                      </p:cBhvr>
                                      <p:tavLst>
                                        <p:tav tm="0">
                                          <p:val>
                                            <p:strVal val="#ppt_y"/>
                                          </p:val>
                                        </p:tav>
                                        <p:tav tm="100000">
                                          <p:val>
                                            <p:strVal val="#ppt_y"/>
                                          </p:val>
                                        </p:tav>
                                      </p:tavLst>
                                    </p:anim>
                                    <p:animEffect transition="in" filter="wipe(right)" prLst="gradientSize: 0.1">
                                      <p:cBhvr>
                                        <p:cTn id="166" dur="1000"/>
                                        <p:tgtEl>
                                          <p:spTgt spid="655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004600"/>
          </a:solidFill>
        </p:spPr>
        <p:txBody>
          <a:bodyPr/>
          <a:lstStyle/>
          <a:p>
            <a:endParaRPr lang="es-ES" dirty="0"/>
          </a:p>
        </p:txBody>
      </p:sp>
      <p:sp>
        <p:nvSpPr>
          <p:cNvPr id="4" name="3 Marco"/>
          <p:cNvSpPr/>
          <p:nvPr/>
        </p:nvSpPr>
        <p:spPr>
          <a:xfrm>
            <a:off x="0" y="0"/>
            <a:ext cx="9144000" cy="6858000"/>
          </a:xfrm>
          <a:prstGeom prst="frame">
            <a:avLst>
              <a:gd name="adj1" fmla="val 7443"/>
            </a:avLst>
          </a:prstGeom>
          <a:blipFill dpi="0" rotWithShape="1">
            <a:blip r:embed="rId2"/>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571472" y="571480"/>
            <a:ext cx="8001056" cy="5715040"/>
          </a:xfrm>
          <a:prstGeom prst="rect">
            <a:avLst/>
          </a:prstGeom>
          <a:solidFill>
            <a:srgbClr val="004600"/>
          </a:solidFill>
          <a:scene3d>
            <a:camera prst="orthographicFront"/>
            <a:lightRig rig="threePt" dir="t"/>
          </a:scene3d>
          <a:sp3d>
            <a:bevelT w="127000" h="1270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000100" y="1000108"/>
            <a:ext cx="7358114" cy="4985980"/>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rPr>
              <a:t>La fascinante mezcla de historia, cultura, arte y paisaje a la que está unida la fama de Toscana es el resultado de una historia milenaria, patrimonio de la civilización universal. Pero la magia de esta región italiana reside en la extraordinaria belleza de su campiña, con sus fincas cultivadas durante siglos.</a:t>
            </a:r>
          </a:p>
          <a:p>
            <a:r>
              <a:rPr lang="es-ES" sz="2000" b="1" dirty="0" smtClean="0">
                <a:solidFill>
                  <a:srgbClr val="FFFF00"/>
                </a:solidFill>
                <a:effectLst>
                  <a:outerShdw blurRad="38100" dist="38100" dir="2700000" algn="tl">
                    <a:srgbClr val="000000">
                      <a:alpha val="43137"/>
                    </a:srgbClr>
                  </a:outerShdw>
                </a:effectLst>
              </a:rPr>
              <a:t>Salteados sobre los colinas o extendidos por las crestas de las montañas, los pequeños pueblos de Toscana y sus grandes hitos como Florencia o Pisa añaden a su riqueza artística una modélica configuración urbanística que realza aún más su imagen bucólica.</a:t>
            </a:r>
          </a:p>
          <a:p>
            <a:r>
              <a:rPr lang="es-ES" sz="2000" b="1" dirty="0" smtClean="0">
                <a:solidFill>
                  <a:srgbClr val="FFFF00"/>
                </a:solidFill>
                <a:effectLst>
                  <a:outerShdw blurRad="38100" dist="38100" dir="2700000" algn="tl">
                    <a:srgbClr val="000000">
                      <a:alpha val="43137"/>
                    </a:srgbClr>
                  </a:outerShdw>
                </a:effectLst>
              </a:rPr>
              <a:t>Visitar la Toscana es recibir un golpe de exuberancia con la mano abierta. No es un sueño, pero la duda se entiende. Sencillamente, no hay libro de historia que no haga mención a este territorio. Cómo podría ser de otro modo, si esta bellísima región italiana fue patria de mecenas, exportadora de pontífices y cuna del máximo esplendor renacentista.</a:t>
            </a:r>
          </a:p>
          <a:p>
            <a:endParaRPr lang="es-ES" dirty="0">
              <a:solidFill>
                <a:srgbClr val="FFFF00"/>
              </a:solidFill>
            </a:endParaRPr>
          </a:p>
        </p:txBody>
      </p:sp>
    </p:spTree>
  </p:cSld>
  <p:clrMapOvr>
    <a:masterClrMapping/>
  </p:clrMapOvr>
  <p:transition spd="slow" advTm="38000">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dsz-ek-01132.jpg"/>
          <p:cNvPicPr>
            <a:picLocks noChangeAspect="1"/>
          </p:cNvPicPr>
          <p:nvPr/>
        </p:nvPicPr>
        <p:blipFill>
          <a:blip r:embed="rId2"/>
          <a:stretch>
            <a:fillRect/>
          </a:stretch>
        </p:blipFill>
        <p:spPr>
          <a:xfrm>
            <a:off x="0" y="3345"/>
            <a:ext cx="9144000" cy="6851309"/>
          </a:xfrm>
          <a:prstGeom prst="rect">
            <a:avLst/>
          </a:prstGeom>
        </p:spPr>
      </p:pic>
      <p:sp>
        <p:nvSpPr>
          <p:cNvPr id="5" name="4 Lágrima"/>
          <p:cNvSpPr/>
          <p:nvPr/>
        </p:nvSpPr>
        <p:spPr>
          <a:xfrm>
            <a:off x="7000892" y="0"/>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200000">
            <a:off x="16" y="-16"/>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0800000">
            <a:off x="0" y="4714860"/>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5400000">
            <a:off x="7000876" y="4714876"/>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200000">
            <a:off x="642926" y="642902"/>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a:off x="6357950" y="642918"/>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0800000">
            <a:off x="714348" y="4071942"/>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5400000">
            <a:off x="6357966" y="4071926"/>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6200000">
            <a:off x="1714496" y="1643034"/>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a:off x="5572132" y="1571612"/>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0800000">
            <a:off x="1643042" y="3357562"/>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5400000">
            <a:off x="5715024" y="3214670"/>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0-#ppt_w/2"/>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3000" fill="hold"/>
                                        <p:tgtEl>
                                          <p:spTgt spid="16"/>
                                        </p:tgtEl>
                                        <p:attrNameLst>
                                          <p:attrName>ppt_x</p:attrName>
                                        </p:attrNameLst>
                                      </p:cBhvr>
                                      <p:tavLst>
                                        <p:tav tm="0">
                                          <p:val>
                                            <p:strVal val="1+#ppt_w/2"/>
                                          </p:val>
                                        </p:tav>
                                        <p:tav tm="100000">
                                          <p:val>
                                            <p:strVal val="#ppt_x"/>
                                          </p:val>
                                        </p:tav>
                                      </p:tavLst>
                                    </p:anim>
                                    <p:anim calcmode="lin" valueType="num">
                                      <p:cBhvr additive="base">
                                        <p:cTn id="35" dur="3000" fill="hold"/>
                                        <p:tgtEl>
                                          <p:spTgt spid="16"/>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0-#ppt_w/2"/>
                                          </p:val>
                                        </p:tav>
                                        <p:tav tm="100000">
                                          <p:val>
                                            <p:strVal val="#ppt_x"/>
                                          </p:val>
                                        </p:tav>
                                      </p:tavLst>
                                    </p:anim>
                                    <p:anim calcmode="lin" valueType="num">
                                      <p:cBhvr additive="base">
                                        <p:cTn id="39" dur="3000" fill="hold"/>
                                        <p:tgtEl>
                                          <p:spTgt spid="17"/>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3000" fill="hold"/>
                                        <p:tgtEl>
                                          <p:spTgt spid="18"/>
                                        </p:tgtEl>
                                        <p:attrNameLst>
                                          <p:attrName>ppt_x</p:attrName>
                                        </p:attrNameLst>
                                      </p:cBhvr>
                                      <p:tavLst>
                                        <p:tav tm="0">
                                          <p:val>
                                            <p:strVal val="1+#ppt_w/2"/>
                                          </p:val>
                                        </p:tav>
                                        <p:tav tm="100000">
                                          <p:val>
                                            <p:strVal val="#ppt_x"/>
                                          </p:val>
                                        </p:tav>
                                      </p:tavLst>
                                    </p:anim>
                                    <p:anim calcmode="lin" valueType="num">
                                      <p:cBhvr additive="base">
                                        <p:cTn id="43" dur="3000" fill="hold"/>
                                        <p:tgtEl>
                                          <p:spTgt spid="1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3000" fill="hold"/>
                                        <p:tgtEl>
                                          <p:spTgt spid="19"/>
                                        </p:tgtEl>
                                        <p:attrNameLst>
                                          <p:attrName>ppt_x</p:attrName>
                                        </p:attrNameLst>
                                      </p:cBhvr>
                                      <p:tavLst>
                                        <p:tav tm="0">
                                          <p:val>
                                            <p:strVal val="0-#ppt_w/2"/>
                                          </p:val>
                                        </p:tav>
                                        <p:tav tm="100000">
                                          <p:val>
                                            <p:strVal val="#ppt_x"/>
                                          </p:val>
                                        </p:tav>
                                      </p:tavLst>
                                    </p:anim>
                                    <p:anim calcmode="lin" valueType="num">
                                      <p:cBhvr additive="base">
                                        <p:cTn id="47" dur="3000" fill="hold"/>
                                        <p:tgtEl>
                                          <p:spTgt spid="19"/>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3000" fill="hold"/>
                                        <p:tgtEl>
                                          <p:spTgt spid="20"/>
                                        </p:tgtEl>
                                        <p:attrNameLst>
                                          <p:attrName>ppt_x</p:attrName>
                                        </p:attrNameLst>
                                      </p:cBhvr>
                                      <p:tavLst>
                                        <p:tav tm="0">
                                          <p:val>
                                            <p:strVal val="1+#ppt_w/2"/>
                                          </p:val>
                                        </p:tav>
                                        <p:tav tm="100000">
                                          <p:val>
                                            <p:strVal val="#ppt_x"/>
                                          </p:val>
                                        </p:tav>
                                      </p:tavLst>
                                    </p:anim>
                                    <p:anim calcmode="lin" valueType="num">
                                      <p:cBhvr additive="base">
                                        <p:cTn id="51" dur="3000" fill="hold"/>
                                        <p:tgtEl>
                                          <p:spTgt spid="20"/>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22"/>
                                        </p:tgtEl>
                                        <p:attrNameLst>
                                          <p:attrName>style.visibility</p:attrName>
                                        </p:attrNameLst>
                                      </p:cBhvr>
                                      <p:to>
                                        <p:strVal val="visible"/>
                                      </p:to>
                                    </p:set>
                                    <p:anim calcmode="lin" valueType="num">
                                      <p:cBhvr additive="base">
                                        <p:cTn id="54" dur="3000" fill="hold"/>
                                        <p:tgtEl>
                                          <p:spTgt spid="22"/>
                                        </p:tgtEl>
                                        <p:attrNameLst>
                                          <p:attrName>ppt_x</p:attrName>
                                        </p:attrNameLst>
                                      </p:cBhvr>
                                      <p:tavLst>
                                        <p:tav tm="0">
                                          <p:val>
                                            <p:strVal val="0-#ppt_w/2"/>
                                          </p:val>
                                        </p:tav>
                                        <p:tav tm="100000">
                                          <p:val>
                                            <p:strVal val="#ppt_x"/>
                                          </p:val>
                                        </p:tav>
                                      </p:tavLst>
                                    </p:anim>
                                    <p:anim calcmode="lin" valueType="num">
                                      <p:cBhvr additive="base">
                                        <p:cTn id="55" dur="3000" fill="hold"/>
                                        <p:tgtEl>
                                          <p:spTgt spid="22"/>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10800000">
                                      <p:cBhvr>
                                        <p:cTn id="57" dur="3000" fill="hold"/>
                                        <p:tgtEl>
                                          <p:spTgt spid="6"/>
                                        </p:tgtEl>
                                        <p:attrNameLst>
                                          <p:attrName>r</p:attrName>
                                        </p:attrNameLst>
                                      </p:cBhvr>
                                    </p:animRot>
                                  </p:childTnLst>
                                </p:cTn>
                              </p:par>
                              <p:par>
                                <p:cTn id="58" presetID="8" presetClass="emph" presetSubtype="0" fill="hold" grpId="1" nodeType="withEffect">
                                  <p:stCondLst>
                                    <p:cond delay="0"/>
                                  </p:stCondLst>
                                  <p:childTnLst>
                                    <p:animRot by="10800000">
                                      <p:cBhvr>
                                        <p:cTn id="59" dur="3000" fill="hold"/>
                                        <p:tgtEl>
                                          <p:spTgt spid="14"/>
                                        </p:tgtEl>
                                        <p:attrNameLst>
                                          <p:attrName>r</p:attrName>
                                        </p:attrNameLst>
                                      </p:cBhvr>
                                    </p:animRot>
                                  </p:childTnLst>
                                </p:cTn>
                              </p:par>
                              <p:par>
                                <p:cTn id="60" presetID="8" presetClass="emph" presetSubtype="0" fill="hold" grpId="1" nodeType="withEffect">
                                  <p:stCondLst>
                                    <p:cond delay="0"/>
                                  </p:stCondLst>
                                  <p:childTnLst>
                                    <p:animRot by="10800000">
                                      <p:cBhvr>
                                        <p:cTn id="61" dur="3000" fill="hold"/>
                                        <p:tgtEl>
                                          <p:spTgt spid="18"/>
                                        </p:tgtEl>
                                        <p:attrNameLst>
                                          <p:attrName>r</p:attrName>
                                        </p:attrNameLst>
                                      </p:cBhvr>
                                    </p:animRot>
                                  </p:childTnLst>
                                </p:cTn>
                              </p:par>
                              <p:par>
                                <p:cTn id="62" presetID="8" presetClass="emph" presetSubtype="0" fill="hold" grpId="1" nodeType="withEffect">
                                  <p:stCondLst>
                                    <p:cond delay="0"/>
                                  </p:stCondLst>
                                  <p:childTnLst>
                                    <p:animRot by="10800000">
                                      <p:cBhvr>
                                        <p:cTn id="63" dur="3000" fill="hold"/>
                                        <p:tgtEl>
                                          <p:spTgt spid="7"/>
                                        </p:tgtEl>
                                        <p:attrNameLst>
                                          <p:attrName>r</p:attrName>
                                        </p:attrNameLst>
                                      </p:cBhvr>
                                    </p:animRot>
                                  </p:childTnLst>
                                </p:cTn>
                              </p:par>
                              <p:par>
                                <p:cTn id="64" presetID="8" presetClass="emph" presetSubtype="0" fill="hold" grpId="1" nodeType="withEffect">
                                  <p:stCondLst>
                                    <p:cond delay="0"/>
                                  </p:stCondLst>
                                  <p:childTnLst>
                                    <p:animRot by="10800000">
                                      <p:cBhvr>
                                        <p:cTn id="65" dur="3000" fill="hold"/>
                                        <p:tgtEl>
                                          <p:spTgt spid="16"/>
                                        </p:tgtEl>
                                        <p:attrNameLst>
                                          <p:attrName>r</p:attrName>
                                        </p:attrNameLst>
                                      </p:cBhvr>
                                    </p:animRot>
                                  </p:childTnLst>
                                </p:cTn>
                              </p:par>
                              <p:par>
                                <p:cTn id="66" presetID="8" presetClass="emph" presetSubtype="0" fill="hold" grpId="1" nodeType="withEffect">
                                  <p:stCondLst>
                                    <p:cond delay="0"/>
                                  </p:stCondLst>
                                  <p:childTnLst>
                                    <p:animRot by="10800000">
                                      <p:cBhvr>
                                        <p:cTn id="67" dur="3000" fill="hold"/>
                                        <p:tgtEl>
                                          <p:spTgt spid="20"/>
                                        </p:tgtEl>
                                        <p:attrNameLst>
                                          <p:attrName>r</p:attrName>
                                        </p:attrNameLst>
                                      </p:cBhvr>
                                    </p:animRot>
                                  </p:childTnLst>
                                </p:cTn>
                              </p:par>
                              <p:par>
                                <p:cTn id="68" presetID="8" presetClass="emph" presetSubtype="0" fill="hold" grpId="1" nodeType="withEffect">
                                  <p:stCondLst>
                                    <p:cond delay="0"/>
                                  </p:stCondLst>
                                  <p:childTnLst>
                                    <p:animRot by="-10800000">
                                      <p:cBhvr>
                                        <p:cTn id="69" dur="3000" fill="hold"/>
                                        <p:tgtEl>
                                          <p:spTgt spid="5"/>
                                        </p:tgtEl>
                                        <p:attrNameLst>
                                          <p:attrName>r</p:attrName>
                                        </p:attrNameLst>
                                      </p:cBhvr>
                                    </p:animRot>
                                  </p:childTnLst>
                                </p:cTn>
                              </p:par>
                              <p:par>
                                <p:cTn id="70" presetID="8" presetClass="emph" presetSubtype="0" fill="hold" grpId="1" nodeType="withEffect">
                                  <p:stCondLst>
                                    <p:cond delay="0"/>
                                  </p:stCondLst>
                                  <p:childTnLst>
                                    <p:animRot by="-10800000">
                                      <p:cBhvr>
                                        <p:cTn id="71" dur="3000" fill="hold"/>
                                        <p:tgtEl>
                                          <p:spTgt spid="15"/>
                                        </p:tgtEl>
                                        <p:attrNameLst>
                                          <p:attrName>r</p:attrName>
                                        </p:attrNameLst>
                                      </p:cBhvr>
                                    </p:animRot>
                                  </p:childTnLst>
                                </p:cTn>
                              </p:par>
                              <p:par>
                                <p:cTn id="72" presetID="8" presetClass="emph" presetSubtype="0" fill="hold" grpId="1" nodeType="withEffect">
                                  <p:stCondLst>
                                    <p:cond delay="0"/>
                                  </p:stCondLst>
                                  <p:childTnLst>
                                    <p:animRot by="-10800000">
                                      <p:cBhvr>
                                        <p:cTn id="73" dur="3000" fill="hold"/>
                                        <p:tgtEl>
                                          <p:spTgt spid="19"/>
                                        </p:tgtEl>
                                        <p:attrNameLst>
                                          <p:attrName>r</p:attrName>
                                        </p:attrNameLst>
                                      </p:cBhvr>
                                    </p:animRot>
                                  </p:childTnLst>
                                </p:cTn>
                              </p:par>
                              <p:par>
                                <p:cTn id="74" presetID="8" presetClass="emph" presetSubtype="0" fill="hold" grpId="1" nodeType="withEffect">
                                  <p:stCondLst>
                                    <p:cond delay="0"/>
                                  </p:stCondLst>
                                  <p:childTnLst>
                                    <p:animRot by="-10800000">
                                      <p:cBhvr>
                                        <p:cTn id="75" dur="3000" fill="hold"/>
                                        <p:tgtEl>
                                          <p:spTgt spid="8"/>
                                        </p:tgtEl>
                                        <p:attrNameLst>
                                          <p:attrName>r</p:attrName>
                                        </p:attrNameLst>
                                      </p:cBhvr>
                                    </p:animRot>
                                  </p:childTnLst>
                                </p:cTn>
                              </p:par>
                              <p:par>
                                <p:cTn id="76" presetID="8" presetClass="emph" presetSubtype="0" fill="hold" grpId="1" nodeType="withEffect">
                                  <p:stCondLst>
                                    <p:cond delay="0"/>
                                  </p:stCondLst>
                                  <p:childTnLst>
                                    <p:animRot by="-10800000">
                                      <p:cBhvr>
                                        <p:cTn id="77" dur="3000" fill="hold"/>
                                        <p:tgtEl>
                                          <p:spTgt spid="17"/>
                                        </p:tgtEl>
                                        <p:attrNameLst>
                                          <p:attrName>r</p:attrName>
                                        </p:attrNameLst>
                                      </p:cBhvr>
                                    </p:animRot>
                                  </p:childTnLst>
                                </p:cTn>
                              </p:par>
                              <p:par>
                                <p:cTn id="78" presetID="8" presetClass="emph" presetSubtype="0" fill="hold" grpId="1" nodeType="withEffect">
                                  <p:stCondLst>
                                    <p:cond delay="0"/>
                                  </p:stCondLst>
                                  <p:childTnLst>
                                    <p:animRot by="-10800000">
                                      <p:cBhvr>
                                        <p:cTn id="79" dur="3000" fill="hold"/>
                                        <p:tgtEl>
                                          <p:spTgt spid="22"/>
                                        </p:tgtEl>
                                        <p:attrNameLst>
                                          <p:attrName>r</p:attrName>
                                        </p:attrNameLst>
                                      </p:cBhvr>
                                    </p:animRot>
                                  </p:childTnLst>
                                </p:cTn>
                              </p:par>
                            </p:childTnLst>
                          </p:cTn>
                        </p:par>
                        <p:par>
                          <p:cTn id="80" fill="hold">
                            <p:stCondLst>
                              <p:cond delay="3000"/>
                            </p:stCondLst>
                            <p:childTnLst>
                              <p:par>
                                <p:cTn id="81" presetID="2" presetClass="exit" presetSubtype="6" fill="hold" grpId="2" nodeType="after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1+ppt_w/2"/>
                                          </p:val>
                                        </p:tav>
                                      </p:tavLst>
                                    </p:anim>
                                    <p:anim calcmode="lin" valueType="num">
                                      <p:cBhvr additive="base">
                                        <p:cTn id="83" dur="3000"/>
                                        <p:tgtEl>
                                          <p:spTgt spid="6"/>
                                        </p:tgtEl>
                                        <p:attrNameLst>
                                          <p:attrName>ppt_y</p:attrName>
                                        </p:attrNameLst>
                                      </p:cBhvr>
                                      <p:tavLst>
                                        <p:tav tm="0">
                                          <p:val>
                                            <p:strVal val="ppt_y"/>
                                          </p:val>
                                        </p:tav>
                                        <p:tav tm="100000">
                                          <p:val>
                                            <p:strVal val="1+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3000"/>
                                        <p:tgtEl>
                                          <p:spTgt spid="14"/>
                                        </p:tgtEl>
                                        <p:attrNameLst>
                                          <p:attrName>ppt_x</p:attrName>
                                        </p:attrNameLst>
                                      </p:cBhvr>
                                      <p:tavLst>
                                        <p:tav tm="0">
                                          <p:val>
                                            <p:strVal val="ppt_x"/>
                                          </p:val>
                                        </p:tav>
                                        <p:tav tm="100000">
                                          <p:val>
                                            <p:strVal val="1+ppt_w/2"/>
                                          </p:val>
                                        </p:tav>
                                      </p:tavLst>
                                    </p:anim>
                                    <p:anim calcmode="lin" valueType="num">
                                      <p:cBhvr additive="base">
                                        <p:cTn id="87" dur="3000"/>
                                        <p:tgtEl>
                                          <p:spTgt spid="14"/>
                                        </p:tgtEl>
                                        <p:attrNameLst>
                                          <p:attrName>ppt_y</p:attrName>
                                        </p:attrNameLst>
                                      </p:cBhvr>
                                      <p:tavLst>
                                        <p:tav tm="0">
                                          <p:val>
                                            <p:strVal val="ppt_y"/>
                                          </p:val>
                                        </p:tav>
                                        <p:tav tm="100000">
                                          <p:val>
                                            <p:strVal val="1+ppt_h/2"/>
                                          </p:val>
                                        </p:tav>
                                      </p:tavLst>
                                    </p:anim>
                                    <p:set>
                                      <p:cBhvr>
                                        <p:cTn id="88" dur="1" fill="hold">
                                          <p:stCondLst>
                                            <p:cond delay="2999"/>
                                          </p:stCondLst>
                                        </p:cTn>
                                        <p:tgtEl>
                                          <p:spTgt spid="14"/>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18"/>
                                        </p:tgtEl>
                                        <p:attrNameLst>
                                          <p:attrName>ppt_x</p:attrName>
                                        </p:attrNameLst>
                                      </p:cBhvr>
                                      <p:tavLst>
                                        <p:tav tm="0">
                                          <p:val>
                                            <p:strVal val="ppt_x"/>
                                          </p:val>
                                        </p:tav>
                                        <p:tav tm="100000">
                                          <p:val>
                                            <p:strVal val="1+ppt_w/2"/>
                                          </p:val>
                                        </p:tav>
                                      </p:tavLst>
                                    </p:anim>
                                    <p:anim calcmode="lin" valueType="num">
                                      <p:cBhvr additive="base">
                                        <p:cTn id="91" dur="3000"/>
                                        <p:tgtEl>
                                          <p:spTgt spid="18"/>
                                        </p:tgtEl>
                                        <p:attrNameLst>
                                          <p:attrName>ppt_y</p:attrName>
                                        </p:attrNameLst>
                                      </p:cBhvr>
                                      <p:tavLst>
                                        <p:tav tm="0">
                                          <p:val>
                                            <p:strVal val="ppt_y"/>
                                          </p:val>
                                        </p:tav>
                                        <p:tav tm="100000">
                                          <p:val>
                                            <p:strVal val="1+ppt_h/2"/>
                                          </p:val>
                                        </p:tav>
                                      </p:tavLst>
                                    </p:anim>
                                    <p:set>
                                      <p:cBhvr>
                                        <p:cTn id="92" dur="1" fill="hold">
                                          <p:stCondLst>
                                            <p:cond delay="2999"/>
                                          </p:stCondLst>
                                        </p:cTn>
                                        <p:tgtEl>
                                          <p:spTgt spid="18"/>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0-ppt_w/2"/>
                                          </p:val>
                                        </p:tav>
                                      </p:tavLst>
                                    </p:anim>
                                    <p:anim calcmode="lin" valueType="num">
                                      <p:cBhvr additive="base">
                                        <p:cTn id="95" dur="3000"/>
                                        <p:tgtEl>
                                          <p:spTgt spid="5"/>
                                        </p:tgtEl>
                                        <p:attrNameLst>
                                          <p:attrName>ppt_y</p:attrName>
                                        </p:attrNameLst>
                                      </p:cBhvr>
                                      <p:tavLst>
                                        <p:tav tm="0">
                                          <p:val>
                                            <p:strVal val="ppt_y"/>
                                          </p:val>
                                        </p:tav>
                                        <p:tav tm="100000">
                                          <p:val>
                                            <p:strVal val="1+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3000"/>
                                        <p:tgtEl>
                                          <p:spTgt spid="15"/>
                                        </p:tgtEl>
                                        <p:attrNameLst>
                                          <p:attrName>ppt_x</p:attrName>
                                        </p:attrNameLst>
                                      </p:cBhvr>
                                      <p:tavLst>
                                        <p:tav tm="0">
                                          <p:val>
                                            <p:strVal val="ppt_x"/>
                                          </p:val>
                                        </p:tav>
                                        <p:tav tm="100000">
                                          <p:val>
                                            <p:strVal val="0-ppt_w/2"/>
                                          </p:val>
                                        </p:tav>
                                      </p:tavLst>
                                    </p:anim>
                                    <p:anim calcmode="lin" valueType="num">
                                      <p:cBhvr additive="base">
                                        <p:cTn id="99" dur="3000"/>
                                        <p:tgtEl>
                                          <p:spTgt spid="15"/>
                                        </p:tgtEl>
                                        <p:attrNameLst>
                                          <p:attrName>ppt_y</p:attrName>
                                        </p:attrNameLst>
                                      </p:cBhvr>
                                      <p:tavLst>
                                        <p:tav tm="0">
                                          <p:val>
                                            <p:strVal val="ppt_y"/>
                                          </p:val>
                                        </p:tav>
                                        <p:tav tm="100000">
                                          <p:val>
                                            <p:strVal val="1+ppt_h/2"/>
                                          </p:val>
                                        </p:tav>
                                      </p:tavLst>
                                    </p:anim>
                                    <p:set>
                                      <p:cBhvr>
                                        <p:cTn id="100" dur="1" fill="hold">
                                          <p:stCondLst>
                                            <p:cond delay="2999"/>
                                          </p:stCondLst>
                                        </p:cTn>
                                        <p:tgtEl>
                                          <p:spTgt spid="15"/>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3000"/>
                                        <p:tgtEl>
                                          <p:spTgt spid="19"/>
                                        </p:tgtEl>
                                        <p:attrNameLst>
                                          <p:attrName>ppt_x</p:attrName>
                                        </p:attrNameLst>
                                      </p:cBhvr>
                                      <p:tavLst>
                                        <p:tav tm="0">
                                          <p:val>
                                            <p:strVal val="ppt_x"/>
                                          </p:val>
                                        </p:tav>
                                        <p:tav tm="100000">
                                          <p:val>
                                            <p:strVal val="0-ppt_w/2"/>
                                          </p:val>
                                        </p:tav>
                                      </p:tavLst>
                                    </p:anim>
                                    <p:anim calcmode="lin" valueType="num">
                                      <p:cBhvr additive="base">
                                        <p:cTn id="103" dur="3000"/>
                                        <p:tgtEl>
                                          <p:spTgt spid="19"/>
                                        </p:tgtEl>
                                        <p:attrNameLst>
                                          <p:attrName>ppt_y</p:attrName>
                                        </p:attrNameLst>
                                      </p:cBhvr>
                                      <p:tavLst>
                                        <p:tav tm="0">
                                          <p:val>
                                            <p:strVal val="ppt_y"/>
                                          </p:val>
                                        </p:tav>
                                        <p:tav tm="100000">
                                          <p:val>
                                            <p:strVal val="1+ppt_h/2"/>
                                          </p:val>
                                        </p:tav>
                                      </p:tavLst>
                                    </p:anim>
                                    <p:set>
                                      <p:cBhvr>
                                        <p:cTn id="104" dur="1" fill="hold">
                                          <p:stCondLst>
                                            <p:cond delay="2999"/>
                                          </p:stCondLst>
                                        </p:cTn>
                                        <p:tgtEl>
                                          <p:spTgt spid="19"/>
                                        </p:tgtEl>
                                        <p:attrNameLst>
                                          <p:attrName>style.visibility</p:attrName>
                                        </p:attrNameLst>
                                      </p:cBhvr>
                                      <p:to>
                                        <p:strVal val="hidden"/>
                                      </p:to>
                                    </p:set>
                                  </p:childTnLst>
                                </p:cTn>
                              </p:par>
                              <p:par>
                                <p:cTn id="105" presetID="2" presetClass="exit" presetSubtype="3" fill="hold" grpId="2"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1+ppt_w/2"/>
                                          </p:val>
                                        </p:tav>
                                      </p:tavLst>
                                    </p:anim>
                                    <p:anim calcmode="lin" valueType="num">
                                      <p:cBhvr additive="base">
                                        <p:cTn id="107" dur="3000"/>
                                        <p:tgtEl>
                                          <p:spTgt spid="7"/>
                                        </p:tgtEl>
                                        <p:attrNameLst>
                                          <p:attrName>ppt_y</p:attrName>
                                        </p:attrNameLst>
                                      </p:cBhvr>
                                      <p:tavLst>
                                        <p:tav tm="0">
                                          <p:val>
                                            <p:strVal val="ppt_y"/>
                                          </p:val>
                                        </p:tav>
                                        <p:tav tm="100000">
                                          <p:val>
                                            <p:strVal val="0-ppt_h/2"/>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3" fill="hold" grpId="2" nodeType="withEffect">
                                  <p:stCondLst>
                                    <p:cond delay="0"/>
                                  </p:stCondLst>
                                  <p:childTnLst>
                                    <p:anim calcmode="lin" valueType="num">
                                      <p:cBhvr additive="base">
                                        <p:cTn id="110" dur="3000"/>
                                        <p:tgtEl>
                                          <p:spTgt spid="16"/>
                                        </p:tgtEl>
                                        <p:attrNameLst>
                                          <p:attrName>ppt_x</p:attrName>
                                        </p:attrNameLst>
                                      </p:cBhvr>
                                      <p:tavLst>
                                        <p:tav tm="0">
                                          <p:val>
                                            <p:strVal val="ppt_x"/>
                                          </p:val>
                                        </p:tav>
                                        <p:tav tm="100000">
                                          <p:val>
                                            <p:strVal val="1+ppt_w/2"/>
                                          </p:val>
                                        </p:tav>
                                      </p:tavLst>
                                    </p:anim>
                                    <p:anim calcmode="lin" valueType="num">
                                      <p:cBhvr additive="base">
                                        <p:cTn id="111" dur="3000"/>
                                        <p:tgtEl>
                                          <p:spTgt spid="16"/>
                                        </p:tgtEl>
                                        <p:attrNameLst>
                                          <p:attrName>ppt_y</p:attrName>
                                        </p:attrNameLst>
                                      </p:cBhvr>
                                      <p:tavLst>
                                        <p:tav tm="0">
                                          <p:val>
                                            <p:strVal val="ppt_y"/>
                                          </p:val>
                                        </p:tav>
                                        <p:tav tm="100000">
                                          <p:val>
                                            <p:strVal val="0-ppt_h/2"/>
                                          </p:val>
                                        </p:tav>
                                      </p:tavLst>
                                    </p:anim>
                                    <p:set>
                                      <p:cBhvr>
                                        <p:cTn id="112" dur="1" fill="hold">
                                          <p:stCondLst>
                                            <p:cond delay="2999"/>
                                          </p:stCondLst>
                                        </p:cTn>
                                        <p:tgtEl>
                                          <p:spTgt spid="16"/>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3000"/>
                                        <p:tgtEl>
                                          <p:spTgt spid="20"/>
                                        </p:tgtEl>
                                        <p:attrNameLst>
                                          <p:attrName>ppt_x</p:attrName>
                                        </p:attrNameLst>
                                      </p:cBhvr>
                                      <p:tavLst>
                                        <p:tav tm="0">
                                          <p:val>
                                            <p:strVal val="ppt_x"/>
                                          </p:val>
                                        </p:tav>
                                        <p:tav tm="100000">
                                          <p:val>
                                            <p:strVal val="1+ppt_w/2"/>
                                          </p:val>
                                        </p:tav>
                                      </p:tavLst>
                                    </p:anim>
                                    <p:anim calcmode="lin" valueType="num">
                                      <p:cBhvr additive="base">
                                        <p:cTn id="115" dur="3000"/>
                                        <p:tgtEl>
                                          <p:spTgt spid="20"/>
                                        </p:tgtEl>
                                        <p:attrNameLst>
                                          <p:attrName>ppt_y</p:attrName>
                                        </p:attrNameLst>
                                      </p:cBhvr>
                                      <p:tavLst>
                                        <p:tav tm="0">
                                          <p:val>
                                            <p:strVal val="ppt_y"/>
                                          </p:val>
                                        </p:tav>
                                        <p:tav tm="100000">
                                          <p:val>
                                            <p:strVal val="0-ppt_h/2"/>
                                          </p:val>
                                        </p:tav>
                                      </p:tavLst>
                                    </p:anim>
                                    <p:set>
                                      <p:cBhvr>
                                        <p:cTn id="116" dur="1" fill="hold">
                                          <p:stCondLst>
                                            <p:cond delay="2999"/>
                                          </p:stCondLst>
                                        </p:cTn>
                                        <p:tgtEl>
                                          <p:spTgt spid="20"/>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0-ppt_w/2"/>
                                          </p:val>
                                        </p:tav>
                                      </p:tavLst>
                                    </p:anim>
                                    <p:anim calcmode="lin" valueType="num">
                                      <p:cBhvr additive="base">
                                        <p:cTn id="119" dur="3000"/>
                                        <p:tgtEl>
                                          <p:spTgt spid="8"/>
                                        </p:tgtEl>
                                        <p:attrNameLst>
                                          <p:attrName>ppt_y</p:attrName>
                                        </p:attrNameLst>
                                      </p:cBhvr>
                                      <p:tavLst>
                                        <p:tav tm="0">
                                          <p:val>
                                            <p:strVal val="ppt_y"/>
                                          </p:val>
                                        </p:tav>
                                        <p:tav tm="100000">
                                          <p:val>
                                            <p:strVal val="0-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9" fill="hold" grpId="2" nodeType="withEffect">
                                  <p:stCondLst>
                                    <p:cond delay="0"/>
                                  </p:stCondLst>
                                  <p:childTnLst>
                                    <p:anim calcmode="lin" valueType="num">
                                      <p:cBhvr additive="base">
                                        <p:cTn id="122" dur="3000"/>
                                        <p:tgtEl>
                                          <p:spTgt spid="17"/>
                                        </p:tgtEl>
                                        <p:attrNameLst>
                                          <p:attrName>ppt_x</p:attrName>
                                        </p:attrNameLst>
                                      </p:cBhvr>
                                      <p:tavLst>
                                        <p:tav tm="0">
                                          <p:val>
                                            <p:strVal val="ppt_x"/>
                                          </p:val>
                                        </p:tav>
                                        <p:tav tm="100000">
                                          <p:val>
                                            <p:strVal val="0-ppt_w/2"/>
                                          </p:val>
                                        </p:tav>
                                      </p:tavLst>
                                    </p:anim>
                                    <p:anim calcmode="lin" valueType="num">
                                      <p:cBhvr additive="base">
                                        <p:cTn id="123" dur="3000"/>
                                        <p:tgtEl>
                                          <p:spTgt spid="17"/>
                                        </p:tgtEl>
                                        <p:attrNameLst>
                                          <p:attrName>ppt_y</p:attrName>
                                        </p:attrNameLst>
                                      </p:cBhvr>
                                      <p:tavLst>
                                        <p:tav tm="0">
                                          <p:val>
                                            <p:strVal val="ppt_y"/>
                                          </p:val>
                                        </p:tav>
                                        <p:tav tm="100000">
                                          <p:val>
                                            <p:strVal val="0-ppt_h/2"/>
                                          </p:val>
                                        </p:tav>
                                      </p:tavLst>
                                    </p:anim>
                                    <p:set>
                                      <p:cBhvr>
                                        <p:cTn id="124" dur="1" fill="hold">
                                          <p:stCondLst>
                                            <p:cond delay="2999"/>
                                          </p:stCondLst>
                                        </p:cTn>
                                        <p:tgtEl>
                                          <p:spTgt spid="17"/>
                                        </p:tgtEl>
                                        <p:attrNameLst>
                                          <p:attrName>style.visibility</p:attrName>
                                        </p:attrNameLst>
                                      </p:cBhvr>
                                      <p:to>
                                        <p:strVal val="hidden"/>
                                      </p:to>
                                    </p:set>
                                  </p:childTnLst>
                                </p:cTn>
                              </p:par>
                              <p:par>
                                <p:cTn id="125" presetID="2" presetClass="exit" presetSubtype="9" fill="hold" grpId="2" nodeType="withEffect">
                                  <p:stCondLst>
                                    <p:cond delay="0"/>
                                  </p:stCondLst>
                                  <p:childTnLst>
                                    <p:anim calcmode="lin" valueType="num">
                                      <p:cBhvr additive="base">
                                        <p:cTn id="126" dur="3000"/>
                                        <p:tgtEl>
                                          <p:spTgt spid="22"/>
                                        </p:tgtEl>
                                        <p:attrNameLst>
                                          <p:attrName>ppt_x</p:attrName>
                                        </p:attrNameLst>
                                      </p:cBhvr>
                                      <p:tavLst>
                                        <p:tav tm="0">
                                          <p:val>
                                            <p:strVal val="ppt_x"/>
                                          </p:val>
                                        </p:tav>
                                        <p:tav tm="100000">
                                          <p:val>
                                            <p:strVal val="0-ppt_w/2"/>
                                          </p:val>
                                        </p:tav>
                                      </p:tavLst>
                                    </p:anim>
                                    <p:anim calcmode="lin" valueType="num">
                                      <p:cBhvr additive="base">
                                        <p:cTn id="127" dur="3000"/>
                                        <p:tgtEl>
                                          <p:spTgt spid="22"/>
                                        </p:tgtEl>
                                        <p:attrNameLst>
                                          <p:attrName>ppt_y</p:attrName>
                                        </p:attrNameLst>
                                      </p:cBhvr>
                                      <p:tavLst>
                                        <p:tav tm="0">
                                          <p:val>
                                            <p:strVal val="ppt_y"/>
                                          </p:val>
                                        </p:tav>
                                        <p:tav tm="100000">
                                          <p:val>
                                            <p:strVal val="0-ppt_h/2"/>
                                          </p:val>
                                        </p:tav>
                                      </p:tavLst>
                                    </p:anim>
                                    <p:set>
                                      <p:cBhvr>
                                        <p:cTn id="128" dur="1" fill="hold">
                                          <p:stCondLst>
                                            <p:cond delay="2999"/>
                                          </p:stCondLst>
                                        </p:cTn>
                                        <p:tgtEl>
                                          <p:spTgt spid="22"/>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2/3*#ppt_w"/>
                                          </p:val>
                                        </p:tav>
                                        <p:tav tm="100000">
                                          <p:val>
                                            <p:strVal val="#ppt_w"/>
                                          </p:val>
                                        </p:tav>
                                      </p:tavLst>
                                    </p:anim>
                                    <p:anim calcmode="lin" valueType="num">
                                      <p:cBhvr>
                                        <p:cTn id="132" dur="3000" fill="hold"/>
                                        <p:tgtEl>
                                          <p:spTgt spid="4"/>
                                        </p:tgtEl>
                                        <p:attrNameLst>
                                          <p:attrName>ppt_h</p:attrName>
                                        </p:attrNameLst>
                                      </p:cBhvr>
                                      <p:tavLst>
                                        <p:tav tm="0">
                                          <p:val>
                                            <p:strVal val="2/3*#ppt_h"/>
                                          </p:val>
                                        </p:tav>
                                        <p:tav tm="100000">
                                          <p:val>
                                            <p:strVal val="#ppt_h"/>
                                          </p:val>
                                        </p:tav>
                                      </p:tavLst>
                                    </p:anim>
                                  </p:childTnLst>
                                </p:cTn>
                              </p:par>
                              <p:par>
                                <p:cTn id="133" presetID="4" presetClass="entr" presetSubtype="3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ox(out)">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2" grpId="0" animBg="1"/>
      <p:bldP spid="22" grpId="1" animBg="1"/>
      <p:bldP spid="22" grpId="2" animBg="1"/>
      <p:bldP spid="2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_toscana_.jpg"/>
          <p:cNvPicPr>
            <a:picLocks noChangeAspect="1"/>
          </p:cNvPicPr>
          <p:nvPr/>
        </p:nvPicPr>
        <p:blipFill>
          <a:blip r:embed="rId2"/>
          <a:stretch>
            <a:fillRect/>
          </a:stretch>
        </p:blipFill>
        <p:spPr>
          <a:xfrm>
            <a:off x="0" y="20033"/>
            <a:ext cx="9144000" cy="6837967"/>
          </a:xfrm>
          <a:prstGeom prst="rect">
            <a:avLst/>
          </a:prstGeom>
        </p:spPr>
      </p:pic>
      <p:sp>
        <p:nvSpPr>
          <p:cNvPr id="5" name="4 Cheurón"/>
          <p:cNvSpPr/>
          <p:nvPr/>
        </p:nvSpPr>
        <p:spPr>
          <a:xfrm>
            <a:off x="0" y="1428736"/>
            <a:ext cx="4643438" cy="3500462"/>
          </a:xfrm>
          <a:prstGeom prst="chevron">
            <a:avLst>
              <a:gd name="adj" fmla="val 116671"/>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581524" y="1428736"/>
            <a:ext cx="4562476" cy="3500462"/>
          </a:xfrm>
          <a:prstGeom prst="chevron">
            <a:avLst>
              <a:gd name="adj" fmla="val 115297"/>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357298"/>
            <a:ext cx="3643306" cy="3500462"/>
          </a:xfrm>
          <a:prstGeom prst="chevron">
            <a:avLst>
              <a:gd name="adj" fmla="val 90685"/>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715008" y="1428736"/>
            <a:ext cx="3428992" cy="3500462"/>
          </a:xfrm>
          <a:prstGeom prst="chevron">
            <a:avLst>
              <a:gd name="adj" fmla="val 89498"/>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357298"/>
            <a:ext cx="2071638" cy="3500462"/>
          </a:xfrm>
          <a:prstGeom prst="chevron">
            <a:avLst>
              <a:gd name="adj" fmla="val 88111"/>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6429388" y="1428736"/>
            <a:ext cx="2714612" cy="3500462"/>
          </a:xfrm>
          <a:prstGeom prst="chevron">
            <a:avLst>
              <a:gd name="adj" fmla="val 89074"/>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357298"/>
            <a:ext cx="2714612" cy="3500462"/>
          </a:xfrm>
          <a:prstGeom prst="chevron">
            <a:avLst>
              <a:gd name="adj" fmla="val 88111"/>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7072330" y="1428736"/>
            <a:ext cx="2071670" cy="3500462"/>
          </a:xfrm>
          <a:prstGeom prst="chevron">
            <a:avLst>
              <a:gd name="adj" fmla="val 89074"/>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iterate type="lt">
                                    <p:tmPct val="0"/>
                                  </p:iterate>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iterate type="lt">
                                    <p:tmPct val="0"/>
                                  </p:iterate>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iterate type="lt">
                                    <p:tmPct val="0"/>
                                  </p:iterate>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iterate type="lt">
                                    <p:tmPct val="0"/>
                                  </p:iterate>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13" presetClass="entr" presetSubtype="16" fill="hold" grpId="1" nodeType="withEffect">
                                  <p:stCondLst>
                                    <p:cond delay="0"/>
                                  </p:stCondLst>
                                  <p:iterate type="lt">
                                    <p:tmPct val="0"/>
                                  </p:iterate>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iterate type="lt">
                                    <p:tmPct val="0"/>
                                  </p:iterate>
                                  <p:childTnLst>
                                    <p:set>
                                      <p:cBhvr>
                                        <p:cTn id="44" dur="1" fill="hold">
                                          <p:stCondLst>
                                            <p:cond delay="0"/>
                                          </p:stCondLst>
                                        </p:cTn>
                                        <p:tgtEl>
                                          <p:spTgt spid="7"/>
                                        </p:tgtEl>
                                        <p:attrNameLst>
                                          <p:attrName>style.visibility</p:attrName>
                                        </p:attrNameLst>
                                      </p:cBhvr>
                                      <p:to>
                                        <p:strVal val="visible"/>
                                      </p:to>
                                    </p:set>
                                    <p:animEffect transition="in" filter="plus(in)">
                                      <p:cBhvr>
                                        <p:cTn id="45" dur="3000"/>
                                        <p:tgtEl>
                                          <p:spTgt spid="7"/>
                                        </p:tgtEl>
                                      </p:cBhvr>
                                    </p:animEffect>
                                  </p:childTnLst>
                                </p:cTn>
                              </p:par>
                              <p:par>
                                <p:cTn id="46" presetID="13" presetClass="entr" presetSubtype="16" fill="hold" grpId="1" nodeType="withEffect">
                                  <p:stCondLst>
                                    <p:cond delay="0"/>
                                  </p:stCondLst>
                                  <p:iterate type="lt">
                                    <p:tmPct val="0"/>
                                  </p:iterate>
                                  <p:childTnLst>
                                    <p:set>
                                      <p:cBhvr>
                                        <p:cTn id="47" dur="1" fill="hold">
                                          <p:stCondLst>
                                            <p:cond delay="0"/>
                                          </p:stCondLst>
                                        </p:cTn>
                                        <p:tgtEl>
                                          <p:spTgt spid="9"/>
                                        </p:tgtEl>
                                        <p:attrNameLst>
                                          <p:attrName>style.visibility</p:attrName>
                                        </p:attrNameLst>
                                      </p:cBhvr>
                                      <p:to>
                                        <p:strVal val="visible"/>
                                      </p:to>
                                    </p:set>
                                    <p:animEffect transition="in" filter="plus(in)">
                                      <p:cBhvr>
                                        <p:cTn id="48" dur="3000"/>
                                        <p:tgtEl>
                                          <p:spTgt spid="9"/>
                                        </p:tgtEl>
                                      </p:cBhvr>
                                    </p:animEffect>
                                  </p:childTnLst>
                                </p:cTn>
                              </p:par>
                              <p:par>
                                <p:cTn id="49" presetID="13" presetClass="entr" presetSubtype="16" fill="hold" grpId="1" nodeType="withEffect">
                                  <p:stCondLst>
                                    <p:cond delay="0"/>
                                  </p:stCondLst>
                                  <p:iterate type="lt">
                                    <p:tmPct val="0"/>
                                  </p:iterate>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plus(in)">
                                      <p:cBhvr>
                                        <p:cTn id="54" dur="3000"/>
                                        <p:tgtEl>
                                          <p:spTgt spid="6"/>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plus(in)">
                                      <p:cBhvr>
                                        <p:cTn id="57" dur="3000"/>
                                        <p:tgtEl>
                                          <p:spTgt spid="8"/>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plus(in)">
                                      <p:cBhvr>
                                        <p:cTn id="60" dur="3000"/>
                                        <p:tgtEl>
                                          <p:spTgt spid="10"/>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childTnLst>
                          </p:cTn>
                        </p:par>
                        <p:par>
                          <p:cTn id="64" fill="hold">
                            <p:stCondLst>
                              <p:cond delay="3000"/>
                            </p:stCondLst>
                            <p:childTnLst>
                              <p:par>
                                <p:cTn id="65" presetID="13" presetClass="exit" presetSubtype="32" fill="hold" grpId="2" nodeType="afterEffect">
                                  <p:stCondLst>
                                    <p:cond delay="0"/>
                                  </p:stCondLst>
                                  <p:iterate type="lt">
                                    <p:tmPct val="0"/>
                                  </p:iterate>
                                  <p:childTnLst>
                                    <p:animEffect transition="out" filter="plus(out)">
                                      <p:cBhvr>
                                        <p:cTn id="66" dur="3000"/>
                                        <p:tgtEl>
                                          <p:spTgt spid="5"/>
                                        </p:tgtEl>
                                      </p:cBhvr>
                                    </p:animEffect>
                                    <p:set>
                                      <p:cBhvr>
                                        <p:cTn id="67" dur="1" fill="hold">
                                          <p:stCondLst>
                                            <p:cond delay="2999"/>
                                          </p:stCondLst>
                                        </p:cTn>
                                        <p:tgtEl>
                                          <p:spTgt spid="5"/>
                                        </p:tgtEl>
                                        <p:attrNameLst>
                                          <p:attrName>style.visibility</p:attrName>
                                        </p:attrNameLst>
                                      </p:cBhvr>
                                      <p:to>
                                        <p:strVal val="hidden"/>
                                      </p:to>
                                    </p:set>
                                  </p:childTnLst>
                                </p:cTn>
                              </p:par>
                              <p:par>
                                <p:cTn id="68" presetID="13" presetClass="exit" presetSubtype="32" fill="hold" grpId="2" nodeType="withEffect">
                                  <p:stCondLst>
                                    <p:cond delay="0"/>
                                  </p:stCondLst>
                                  <p:childTnLst>
                                    <p:animEffect transition="out" filter="plus(out)">
                                      <p:cBhvr>
                                        <p:cTn id="69" dur="3000"/>
                                        <p:tgtEl>
                                          <p:spTgt spid="6"/>
                                        </p:tgtEl>
                                      </p:cBhvr>
                                    </p:animEffect>
                                    <p:set>
                                      <p:cBhvr>
                                        <p:cTn id="70" dur="1" fill="hold">
                                          <p:stCondLst>
                                            <p:cond delay="2999"/>
                                          </p:stCondLst>
                                        </p:cTn>
                                        <p:tgtEl>
                                          <p:spTgt spid="6"/>
                                        </p:tgtEl>
                                        <p:attrNameLst>
                                          <p:attrName>style.visibility</p:attrName>
                                        </p:attrNameLst>
                                      </p:cBhvr>
                                      <p:to>
                                        <p:strVal val="hidden"/>
                                      </p:to>
                                    </p:set>
                                  </p:childTnLst>
                                </p:cTn>
                              </p:par>
                              <p:par>
                                <p:cTn id="71" presetID="13" presetClass="exit" presetSubtype="32" fill="hold" grpId="2" nodeType="withEffect">
                                  <p:stCondLst>
                                    <p:cond delay="0"/>
                                  </p:stCondLst>
                                  <p:iterate type="lt">
                                    <p:tmPct val="0"/>
                                  </p:iterate>
                                  <p:childTnLst>
                                    <p:animEffect transition="out" filter="plus(out)">
                                      <p:cBhvr>
                                        <p:cTn id="72" dur="3000"/>
                                        <p:tgtEl>
                                          <p:spTgt spid="7"/>
                                        </p:tgtEl>
                                      </p:cBhvr>
                                    </p:animEffect>
                                    <p:set>
                                      <p:cBhvr>
                                        <p:cTn id="73" dur="1" fill="hold">
                                          <p:stCondLst>
                                            <p:cond delay="2999"/>
                                          </p:stCondLst>
                                        </p:cTn>
                                        <p:tgtEl>
                                          <p:spTgt spid="7"/>
                                        </p:tgtEl>
                                        <p:attrNameLst>
                                          <p:attrName>style.visibility</p:attrName>
                                        </p:attrNameLst>
                                      </p:cBhvr>
                                      <p:to>
                                        <p:strVal val="hidden"/>
                                      </p:to>
                                    </p:set>
                                  </p:childTnLst>
                                </p:cTn>
                              </p:par>
                              <p:par>
                                <p:cTn id="74" presetID="13" presetClass="exit" presetSubtype="32" fill="hold" grpId="2" nodeType="withEffect">
                                  <p:stCondLst>
                                    <p:cond delay="0"/>
                                  </p:stCondLst>
                                  <p:childTnLst>
                                    <p:animEffect transition="out" filter="plus(out)">
                                      <p:cBhvr>
                                        <p:cTn id="75" dur="3000"/>
                                        <p:tgtEl>
                                          <p:spTgt spid="8"/>
                                        </p:tgtEl>
                                      </p:cBhvr>
                                    </p:animEffect>
                                    <p:set>
                                      <p:cBhvr>
                                        <p:cTn id="76" dur="1" fill="hold">
                                          <p:stCondLst>
                                            <p:cond delay="2999"/>
                                          </p:stCondLst>
                                        </p:cTn>
                                        <p:tgtEl>
                                          <p:spTgt spid="8"/>
                                        </p:tgtEl>
                                        <p:attrNameLst>
                                          <p:attrName>style.visibility</p:attrName>
                                        </p:attrNameLst>
                                      </p:cBhvr>
                                      <p:to>
                                        <p:strVal val="hidden"/>
                                      </p:to>
                                    </p:set>
                                  </p:childTnLst>
                                </p:cTn>
                              </p:par>
                              <p:par>
                                <p:cTn id="77" presetID="13" presetClass="exit" presetSubtype="32" fill="hold" grpId="2" nodeType="withEffect">
                                  <p:stCondLst>
                                    <p:cond delay="0"/>
                                  </p:stCondLst>
                                  <p:iterate type="lt">
                                    <p:tmPct val="0"/>
                                  </p:iterate>
                                  <p:childTnLst>
                                    <p:animEffect transition="out" filter="plus(out)">
                                      <p:cBhvr>
                                        <p:cTn id="78" dur="3000"/>
                                        <p:tgtEl>
                                          <p:spTgt spid="9"/>
                                        </p:tgtEl>
                                      </p:cBhvr>
                                    </p:animEffect>
                                    <p:set>
                                      <p:cBhvr>
                                        <p:cTn id="79" dur="1" fill="hold">
                                          <p:stCondLst>
                                            <p:cond delay="2999"/>
                                          </p:stCondLst>
                                        </p:cTn>
                                        <p:tgtEl>
                                          <p:spTgt spid="9"/>
                                        </p:tgtEl>
                                        <p:attrNameLst>
                                          <p:attrName>style.visibility</p:attrName>
                                        </p:attrNameLst>
                                      </p:cBhvr>
                                      <p:to>
                                        <p:strVal val="hidden"/>
                                      </p:to>
                                    </p:set>
                                  </p:childTnLst>
                                </p:cTn>
                              </p:par>
                              <p:par>
                                <p:cTn id="80" presetID="13" presetClass="exit" presetSubtype="32" fill="hold" grpId="2" nodeType="withEffect">
                                  <p:stCondLst>
                                    <p:cond delay="0"/>
                                  </p:stCondLst>
                                  <p:childTnLst>
                                    <p:animEffect transition="out" filter="plus(out)">
                                      <p:cBhvr>
                                        <p:cTn id="81" dur="3000"/>
                                        <p:tgtEl>
                                          <p:spTgt spid="10"/>
                                        </p:tgtEl>
                                      </p:cBhvr>
                                    </p:animEffect>
                                    <p:set>
                                      <p:cBhvr>
                                        <p:cTn id="82" dur="1" fill="hold">
                                          <p:stCondLst>
                                            <p:cond delay="2999"/>
                                          </p:stCondLst>
                                        </p:cTn>
                                        <p:tgtEl>
                                          <p:spTgt spid="10"/>
                                        </p:tgtEl>
                                        <p:attrNameLst>
                                          <p:attrName>style.visibility</p:attrName>
                                        </p:attrNameLst>
                                      </p:cBhvr>
                                      <p:to>
                                        <p:strVal val="hidden"/>
                                      </p:to>
                                    </p:set>
                                  </p:childTnLst>
                                </p:cTn>
                              </p:par>
                              <p:par>
                                <p:cTn id="83" presetID="13" presetClass="exit" presetSubtype="32" fill="hold" grpId="2" nodeType="withEffect">
                                  <p:stCondLst>
                                    <p:cond delay="0"/>
                                  </p:stCondLst>
                                  <p:iterate type="lt">
                                    <p:tmPct val="0"/>
                                  </p:iterate>
                                  <p:childTnLst>
                                    <p:animEffect transition="out" filter="plus(out)">
                                      <p:cBhvr>
                                        <p:cTn id="84" dur="3000"/>
                                        <p:tgtEl>
                                          <p:spTgt spid="11"/>
                                        </p:tgtEl>
                                      </p:cBhvr>
                                    </p:animEffect>
                                    <p:set>
                                      <p:cBhvr>
                                        <p:cTn id="85" dur="1" fill="hold">
                                          <p:stCondLst>
                                            <p:cond delay="2999"/>
                                          </p:stCondLst>
                                        </p:cTn>
                                        <p:tgtEl>
                                          <p:spTgt spid="11"/>
                                        </p:tgtEl>
                                        <p:attrNameLst>
                                          <p:attrName>style.visibility</p:attrName>
                                        </p:attrNameLst>
                                      </p:cBhvr>
                                      <p:to>
                                        <p:strVal val="hidden"/>
                                      </p:to>
                                    </p:set>
                                  </p:childTnLst>
                                </p:cTn>
                              </p:par>
                              <p:par>
                                <p:cTn id="86" presetID="13" presetClass="exit" presetSubtype="32" fill="hold" grpId="2" nodeType="withEffect">
                                  <p:stCondLst>
                                    <p:cond delay="0"/>
                                  </p:stCondLst>
                                  <p:childTnLst>
                                    <p:animEffect transition="out" filter="plus(out)">
                                      <p:cBhvr>
                                        <p:cTn id="87" dur="3000"/>
                                        <p:tgtEl>
                                          <p:spTgt spid="12"/>
                                        </p:tgtEl>
                                      </p:cBhvr>
                                    </p:animEffect>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2" fill="hold" grpId="3" nodeType="withEffect">
                                  <p:stCondLst>
                                    <p:cond delay="0"/>
                                  </p:stCondLst>
                                  <p:iterate type="lt">
                                    <p:tmPct val="0"/>
                                  </p:iterate>
                                  <p:childTnLst>
                                    <p:anim calcmode="lin" valueType="num">
                                      <p:cBhvr additive="base">
                                        <p:cTn id="90" dur="3000"/>
                                        <p:tgtEl>
                                          <p:spTgt spid="5"/>
                                        </p:tgtEl>
                                        <p:attrNameLst>
                                          <p:attrName>ppt_x</p:attrName>
                                        </p:attrNameLst>
                                      </p:cBhvr>
                                      <p:tavLst>
                                        <p:tav tm="0">
                                          <p:val>
                                            <p:strVal val="ppt_x"/>
                                          </p:val>
                                        </p:tav>
                                        <p:tav tm="100000">
                                          <p:val>
                                            <p:strVal val="1+ppt_w/2"/>
                                          </p:val>
                                        </p:tav>
                                      </p:tavLst>
                                    </p:anim>
                                    <p:anim calcmode="lin" valueType="num">
                                      <p:cBhvr additive="base">
                                        <p:cTn id="91" dur="3000"/>
                                        <p:tgtEl>
                                          <p:spTgt spid="5"/>
                                        </p:tgtEl>
                                        <p:attrNameLst>
                                          <p:attrName>ppt_y</p:attrName>
                                        </p:attrNameLst>
                                      </p:cBhvr>
                                      <p:tavLst>
                                        <p:tav tm="0">
                                          <p:val>
                                            <p:strVal val="ppt_y"/>
                                          </p:val>
                                        </p:tav>
                                        <p:tav tm="100000">
                                          <p:val>
                                            <p:strVal val="ppt_y"/>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2" fill="hold" grpId="3" nodeType="withEffect">
                                  <p:stCondLst>
                                    <p:cond delay="0"/>
                                  </p:stCondLst>
                                  <p:iterate type="lt">
                                    <p:tmPct val="0"/>
                                  </p:iterate>
                                  <p:childTnLst>
                                    <p:anim calcmode="lin" valueType="num">
                                      <p:cBhvr additive="base">
                                        <p:cTn id="94" dur="3000"/>
                                        <p:tgtEl>
                                          <p:spTgt spid="7"/>
                                        </p:tgtEl>
                                        <p:attrNameLst>
                                          <p:attrName>ppt_x</p:attrName>
                                        </p:attrNameLst>
                                      </p:cBhvr>
                                      <p:tavLst>
                                        <p:tav tm="0">
                                          <p:val>
                                            <p:strVal val="ppt_x"/>
                                          </p:val>
                                        </p:tav>
                                        <p:tav tm="100000">
                                          <p:val>
                                            <p:strVal val="1+ppt_w/2"/>
                                          </p:val>
                                        </p:tav>
                                      </p:tavLst>
                                    </p:anim>
                                    <p:anim calcmode="lin" valueType="num">
                                      <p:cBhvr additive="base">
                                        <p:cTn id="95" dur="3000"/>
                                        <p:tgtEl>
                                          <p:spTgt spid="7"/>
                                        </p:tgtEl>
                                        <p:attrNameLst>
                                          <p:attrName>ppt_y</p:attrName>
                                        </p:attrNameLst>
                                      </p:cBhvr>
                                      <p:tavLst>
                                        <p:tav tm="0">
                                          <p:val>
                                            <p:strVal val="ppt_y"/>
                                          </p:val>
                                        </p:tav>
                                        <p:tav tm="100000">
                                          <p:val>
                                            <p:strVal val="ppt_y"/>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2" fill="hold" grpId="3" nodeType="withEffect">
                                  <p:stCondLst>
                                    <p:cond delay="0"/>
                                  </p:stCondLst>
                                  <p:iterate type="lt">
                                    <p:tmPct val="0"/>
                                  </p:iterate>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ppt_y"/>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2" fill="hold" grpId="3" nodeType="withEffect">
                                  <p:stCondLst>
                                    <p:cond delay="0"/>
                                  </p:stCondLst>
                                  <p:iterate type="lt">
                                    <p:tmPct val="0"/>
                                  </p:iterate>
                                  <p:childTnLst>
                                    <p:anim calcmode="lin" valueType="num">
                                      <p:cBhvr additive="base">
                                        <p:cTn id="102" dur="3000"/>
                                        <p:tgtEl>
                                          <p:spTgt spid="11"/>
                                        </p:tgtEl>
                                        <p:attrNameLst>
                                          <p:attrName>ppt_x</p:attrName>
                                        </p:attrNameLst>
                                      </p:cBhvr>
                                      <p:tavLst>
                                        <p:tav tm="0">
                                          <p:val>
                                            <p:strVal val="ppt_x"/>
                                          </p:val>
                                        </p:tav>
                                        <p:tav tm="100000">
                                          <p:val>
                                            <p:strVal val="1+ppt_w/2"/>
                                          </p:val>
                                        </p:tav>
                                      </p:tavLst>
                                    </p:anim>
                                    <p:anim calcmode="lin" valueType="num">
                                      <p:cBhvr additive="base">
                                        <p:cTn id="103" dur="3000"/>
                                        <p:tgtEl>
                                          <p:spTgt spid="11"/>
                                        </p:tgtEl>
                                        <p:attrNameLst>
                                          <p:attrName>ppt_y</p:attrName>
                                        </p:attrNameLst>
                                      </p:cBhvr>
                                      <p:tavLst>
                                        <p:tav tm="0">
                                          <p:val>
                                            <p:strVal val="ppt_y"/>
                                          </p:val>
                                        </p:tav>
                                        <p:tav tm="100000">
                                          <p:val>
                                            <p:strVal val="ppt_y"/>
                                          </p:val>
                                        </p:tav>
                                      </p:tavLst>
                                    </p:anim>
                                    <p:set>
                                      <p:cBhvr>
                                        <p:cTn id="104" dur="1" fill="hold">
                                          <p:stCondLst>
                                            <p:cond delay="2999"/>
                                          </p:stCondLst>
                                        </p:cTn>
                                        <p:tgtEl>
                                          <p:spTgt spid="11"/>
                                        </p:tgtEl>
                                        <p:attrNameLst>
                                          <p:attrName>style.visibility</p:attrName>
                                        </p:attrNameLst>
                                      </p:cBhvr>
                                      <p:to>
                                        <p:strVal val="hidden"/>
                                      </p:to>
                                    </p:set>
                                  </p:childTnLst>
                                </p:cTn>
                              </p:par>
                              <p:par>
                                <p:cTn id="105" presetID="2" presetClass="exit" presetSubtype="8" fill="hold" grpId="3"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ppt_y"/>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8" fill="hold" grpId="3"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0-ppt_w/2"/>
                                          </p:val>
                                        </p:tav>
                                      </p:tavLst>
                                    </p:anim>
                                    <p:anim calcmode="lin" valueType="num">
                                      <p:cBhvr additive="base">
                                        <p:cTn id="111" dur="3000"/>
                                        <p:tgtEl>
                                          <p:spTgt spid="8"/>
                                        </p:tgtEl>
                                        <p:attrNameLst>
                                          <p:attrName>ppt_y</p:attrName>
                                        </p:attrNameLst>
                                      </p:cBhvr>
                                      <p:tavLst>
                                        <p:tav tm="0">
                                          <p:val>
                                            <p:strVal val="ppt_y"/>
                                          </p:val>
                                        </p:tav>
                                        <p:tav tm="100000">
                                          <p:val>
                                            <p:strVal val="ppt_y"/>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ppt_y"/>
                                          </p:val>
                                        </p:tav>
                                      </p:tavLst>
                                    </p:anim>
                                    <p:set>
                                      <p:cBhvr>
                                        <p:cTn id="120" dur="1" fill="hold">
                                          <p:stCondLst>
                                            <p:cond delay="2999"/>
                                          </p:stCondLst>
                                        </p:cTn>
                                        <p:tgtEl>
                                          <p:spTgt spid="12"/>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2/3*#ppt_w"/>
                                          </p:val>
                                        </p:tav>
                                        <p:tav tm="100000">
                                          <p:val>
                                            <p:strVal val="#ppt_w"/>
                                          </p:val>
                                        </p:tav>
                                      </p:tavLst>
                                    </p:anim>
                                    <p:anim calcmode="lin" valueType="num">
                                      <p:cBhvr>
                                        <p:cTn id="124" dur="3000" fill="hold"/>
                                        <p:tgtEl>
                                          <p:spTgt spid="4"/>
                                        </p:tgtEl>
                                        <p:attrNameLst>
                                          <p:attrName>ppt_h</p:attrName>
                                        </p:attrNameLst>
                                      </p:cBhvr>
                                      <p:tavLst>
                                        <p:tav tm="0">
                                          <p:val>
                                            <p:strVal val="2/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_big.jpg"/>
          <p:cNvPicPr>
            <a:picLocks noChangeAspect="1"/>
          </p:cNvPicPr>
          <p:nvPr/>
        </p:nvPicPr>
        <p:blipFill>
          <a:blip r:embed="rId2"/>
          <a:stretch>
            <a:fillRect/>
          </a:stretch>
        </p:blipFill>
        <p:spPr>
          <a:xfrm>
            <a:off x="0" y="20033"/>
            <a:ext cx="9144000" cy="6837967"/>
          </a:xfrm>
          <a:prstGeom prst="rect">
            <a:avLst/>
          </a:prstGeom>
          <a:gradFill>
            <a:gsLst>
              <a:gs pos="40000">
                <a:srgbClr val="FFC000"/>
              </a:gs>
              <a:gs pos="50000">
                <a:schemeClr val="accent3">
                  <a:lumMod val="50000"/>
                  <a:shade val="67500"/>
                  <a:satMod val="115000"/>
                </a:schemeClr>
              </a:gs>
              <a:gs pos="100000">
                <a:schemeClr val="accent3">
                  <a:lumMod val="50000"/>
                  <a:shade val="100000"/>
                  <a:satMod val="115000"/>
                </a:schemeClr>
              </a:gs>
            </a:gsLst>
            <a:path path="shape">
              <a:fillToRect l="50000" t="50000" r="50000" b="50000"/>
            </a:path>
          </a:gradFill>
        </p:spPr>
      </p:pic>
      <p:sp>
        <p:nvSpPr>
          <p:cNvPr id="5" name="4 Rectángulo"/>
          <p:cNvSpPr/>
          <p:nvPr/>
        </p:nvSpPr>
        <p:spPr>
          <a:xfrm>
            <a:off x="0"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142976"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14480"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214578"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714612"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214710"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714744"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214842"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714876"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214974"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715008"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215106"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715140"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215238"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715272"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8215370"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715404"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13" presetClass="entr" presetSubtype="16"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Effect transition="in" filter="plus(in)">
                                      <p:cBhvr>
                                        <p:cTn id="82" dur="3000"/>
                                        <p:tgtEl>
                                          <p:spTgt spid="5"/>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6"/>
                                        </p:tgtEl>
                                        <p:attrNameLst>
                                          <p:attrName>style.visibility</p:attrName>
                                        </p:attrNameLst>
                                      </p:cBhvr>
                                      <p:to>
                                        <p:strVal val="visible"/>
                                      </p:to>
                                    </p:set>
                                    <p:animEffect transition="in" filter="plus(in)">
                                      <p:cBhvr>
                                        <p:cTn id="85" dur="3000"/>
                                        <p:tgtEl>
                                          <p:spTgt spid="6"/>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plus(in)">
                                      <p:cBhvr>
                                        <p:cTn id="88" dur="3000"/>
                                        <p:tgtEl>
                                          <p:spTgt spid="7"/>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8"/>
                                        </p:tgtEl>
                                        <p:attrNameLst>
                                          <p:attrName>style.visibility</p:attrName>
                                        </p:attrNameLst>
                                      </p:cBhvr>
                                      <p:to>
                                        <p:strVal val="visible"/>
                                      </p:to>
                                    </p:set>
                                    <p:animEffect transition="in" filter="plus(in)">
                                      <p:cBhvr>
                                        <p:cTn id="91" dur="3000"/>
                                        <p:tgtEl>
                                          <p:spTgt spid="8"/>
                                        </p:tgtEl>
                                      </p:cBhvr>
                                    </p:animEffect>
                                  </p:childTnLst>
                                </p:cTn>
                              </p:par>
                              <p:par>
                                <p:cTn id="92" presetID="13" presetClass="entr" presetSubtype="16" fill="hold" grpId="1" nodeType="withEffect">
                                  <p:stCondLst>
                                    <p:cond delay="0"/>
                                  </p:stCondLst>
                                  <p:childTnLst>
                                    <p:set>
                                      <p:cBhvr>
                                        <p:cTn id="93" dur="1" fill="hold">
                                          <p:stCondLst>
                                            <p:cond delay="0"/>
                                          </p:stCondLst>
                                        </p:cTn>
                                        <p:tgtEl>
                                          <p:spTgt spid="9"/>
                                        </p:tgtEl>
                                        <p:attrNameLst>
                                          <p:attrName>style.visibility</p:attrName>
                                        </p:attrNameLst>
                                      </p:cBhvr>
                                      <p:to>
                                        <p:strVal val="visible"/>
                                      </p:to>
                                    </p:set>
                                    <p:animEffect transition="in" filter="plus(in)">
                                      <p:cBhvr>
                                        <p:cTn id="94" dur="3000"/>
                                        <p:tgtEl>
                                          <p:spTgt spid="9"/>
                                        </p:tgtEl>
                                      </p:cBhvr>
                                    </p:animEffect>
                                  </p:childTnLst>
                                </p:cTn>
                              </p:par>
                              <p:par>
                                <p:cTn id="95" presetID="13" presetClass="entr" presetSubtype="16" fill="hold" grpId="1" nodeType="withEffect">
                                  <p:stCondLst>
                                    <p:cond delay="0"/>
                                  </p:stCondLst>
                                  <p:childTnLst>
                                    <p:set>
                                      <p:cBhvr>
                                        <p:cTn id="96" dur="1" fill="hold">
                                          <p:stCondLst>
                                            <p:cond delay="0"/>
                                          </p:stCondLst>
                                        </p:cTn>
                                        <p:tgtEl>
                                          <p:spTgt spid="10"/>
                                        </p:tgtEl>
                                        <p:attrNameLst>
                                          <p:attrName>style.visibility</p:attrName>
                                        </p:attrNameLst>
                                      </p:cBhvr>
                                      <p:to>
                                        <p:strVal val="visible"/>
                                      </p:to>
                                    </p:set>
                                    <p:animEffect transition="in" filter="plus(in)">
                                      <p:cBhvr>
                                        <p:cTn id="97" dur="3000"/>
                                        <p:tgtEl>
                                          <p:spTgt spid="10"/>
                                        </p:tgtEl>
                                      </p:cBhvr>
                                    </p:animEffect>
                                  </p:childTnLst>
                                </p:cTn>
                              </p:par>
                              <p:par>
                                <p:cTn id="98" presetID="13" presetClass="entr" presetSubtype="16" fill="hold" grpId="1" nodeType="withEffect">
                                  <p:stCondLst>
                                    <p:cond delay="0"/>
                                  </p:stCondLst>
                                  <p:childTnLst>
                                    <p:set>
                                      <p:cBhvr>
                                        <p:cTn id="99" dur="1" fill="hold">
                                          <p:stCondLst>
                                            <p:cond delay="0"/>
                                          </p:stCondLst>
                                        </p:cTn>
                                        <p:tgtEl>
                                          <p:spTgt spid="11"/>
                                        </p:tgtEl>
                                        <p:attrNameLst>
                                          <p:attrName>style.visibility</p:attrName>
                                        </p:attrNameLst>
                                      </p:cBhvr>
                                      <p:to>
                                        <p:strVal val="visible"/>
                                      </p:to>
                                    </p:set>
                                    <p:animEffect transition="in" filter="plus(in)">
                                      <p:cBhvr>
                                        <p:cTn id="100" dur="3000"/>
                                        <p:tgtEl>
                                          <p:spTgt spid="11"/>
                                        </p:tgtEl>
                                      </p:cBhvr>
                                    </p:animEffect>
                                  </p:childTnLst>
                                </p:cTn>
                              </p:par>
                              <p:par>
                                <p:cTn id="101" presetID="13" presetClass="entr" presetSubtype="16" fill="hold" grpId="1" nodeType="withEffect">
                                  <p:stCondLst>
                                    <p:cond delay="0"/>
                                  </p:stCondLst>
                                  <p:childTnLst>
                                    <p:set>
                                      <p:cBhvr>
                                        <p:cTn id="102" dur="1" fill="hold">
                                          <p:stCondLst>
                                            <p:cond delay="0"/>
                                          </p:stCondLst>
                                        </p:cTn>
                                        <p:tgtEl>
                                          <p:spTgt spid="12"/>
                                        </p:tgtEl>
                                        <p:attrNameLst>
                                          <p:attrName>style.visibility</p:attrName>
                                        </p:attrNameLst>
                                      </p:cBhvr>
                                      <p:to>
                                        <p:strVal val="visible"/>
                                      </p:to>
                                    </p:set>
                                    <p:animEffect transition="in" filter="plus(in)">
                                      <p:cBhvr>
                                        <p:cTn id="103" dur="3000"/>
                                        <p:tgtEl>
                                          <p:spTgt spid="12"/>
                                        </p:tgtEl>
                                      </p:cBhvr>
                                    </p:animEffect>
                                  </p:childTnLst>
                                </p:cTn>
                              </p:par>
                              <p:par>
                                <p:cTn id="104" presetID="13" presetClass="entr" presetSubtype="16"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plus(in)">
                                      <p:cBhvr>
                                        <p:cTn id="106" dur="3000"/>
                                        <p:tgtEl>
                                          <p:spTgt spid="13"/>
                                        </p:tgtEl>
                                      </p:cBhvr>
                                    </p:animEffect>
                                  </p:childTnLst>
                                </p:cTn>
                              </p:par>
                              <p:par>
                                <p:cTn id="107" presetID="13" presetClass="entr" presetSubtype="16" fill="hold" grpId="1"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plus(in)">
                                      <p:cBhvr>
                                        <p:cTn id="109" dur="3000"/>
                                        <p:tgtEl>
                                          <p:spTgt spid="14"/>
                                        </p:tgtEl>
                                      </p:cBhvr>
                                    </p:animEffect>
                                  </p:childTnLst>
                                </p:cTn>
                              </p:par>
                              <p:par>
                                <p:cTn id="110" presetID="13" presetClass="entr" presetSubtype="16" fill="hold" grpId="1" nodeType="withEffect">
                                  <p:stCondLst>
                                    <p:cond delay="0"/>
                                  </p:stCondLst>
                                  <p:childTnLst>
                                    <p:set>
                                      <p:cBhvr>
                                        <p:cTn id="111" dur="1" fill="hold">
                                          <p:stCondLst>
                                            <p:cond delay="0"/>
                                          </p:stCondLst>
                                        </p:cTn>
                                        <p:tgtEl>
                                          <p:spTgt spid="15"/>
                                        </p:tgtEl>
                                        <p:attrNameLst>
                                          <p:attrName>style.visibility</p:attrName>
                                        </p:attrNameLst>
                                      </p:cBhvr>
                                      <p:to>
                                        <p:strVal val="visible"/>
                                      </p:to>
                                    </p:set>
                                    <p:animEffect transition="in" filter="plus(in)">
                                      <p:cBhvr>
                                        <p:cTn id="112" dur="3000"/>
                                        <p:tgtEl>
                                          <p:spTgt spid="15"/>
                                        </p:tgtEl>
                                      </p:cBhvr>
                                    </p:animEffect>
                                  </p:childTnLst>
                                </p:cTn>
                              </p:par>
                              <p:par>
                                <p:cTn id="113" presetID="13" presetClass="entr" presetSubtype="16" fill="hold" grpId="1" nodeType="withEffect">
                                  <p:stCondLst>
                                    <p:cond delay="0"/>
                                  </p:stCondLst>
                                  <p:childTnLst>
                                    <p:set>
                                      <p:cBhvr>
                                        <p:cTn id="114" dur="1" fill="hold">
                                          <p:stCondLst>
                                            <p:cond delay="0"/>
                                          </p:stCondLst>
                                        </p:cTn>
                                        <p:tgtEl>
                                          <p:spTgt spid="16"/>
                                        </p:tgtEl>
                                        <p:attrNameLst>
                                          <p:attrName>style.visibility</p:attrName>
                                        </p:attrNameLst>
                                      </p:cBhvr>
                                      <p:to>
                                        <p:strVal val="visible"/>
                                      </p:to>
                                    </p:set>
                                    <p:animEffect transition="in" filter="plus(in)">
                                      <p:cBhvr>
                                        <p:cTn id="115" dur="3000"/>
                                        <p:tgtEl>
                                          <p:spTgt spid="16"/>
                                        </p:tgtEl>
                                      </p:cBhvr>
                                    </p:animEffect>
                                  </p:childTnLst>
                                </p:cTn>
                              </p:par>
                              <p:par>
                                <p:cTn id="116" presetID="13" presetClass="entr" presetSubtype="16" fill="hold" grpId="1" nodeType="withEffect">
                                  <p:stCondLst>
                                    <p:cond delay="0"/>
                                  </p:stCondLst>
                                  <p:childTnLst>
                                    <p:set>
                                      <p:cBhvr>
                                        <p:cTn id="117" dur="1" fill="hold">
                                          <p:stCondLst>
                                            <p:cond delay="0"/>
                                          </p:stCondLst>
                                        </p:cTn>
                                        <p:tgtEl>
                                          <p:spTgt spid="17"/>
                                        </p:tgtEl>
                                        <p:attrNameLst>
                                          <p:attrName>style.visibility</p:attrName>
                                        </p:attrNameLst>
                                      </p:cBhvr>
                                      <p:to>
                                        <p:strVal val="visible"/>
                                      </p:to>
                                    </p:set>
                                    <p:animEffect transition="in" filter="plus(in)">
                                      <p:cBhvr>
                                        <p:cTn id="118" dur="3000"/>
                                        <p:tgtEl>
                                          <p:spTgt spid="17"/>
                                        </p:tgtEl>
                                      </p:cBhvr>
                                    </p:animEffect>
                                  </p:childTnLst>
                                </p:cTn>
                              </p:par>
                              <p:par>
                                <p:cTn id="119" presetID="13" presetClass="entr" presetSubtype="16" fill="hold" grpId="1" nodeType="withEffect">
                                  <p:stCondLst>
                                    <p:cond delay="0"/>
                                  </p:stCondLst>
                                  <p:childTnLst>
                                    <p:set>
                                      <p:cBhvr>
                                        <p:cTn id="120" dur="1" fill="hold">
                                          <p:stCondLst>
                                            <p:cond delay="0"/>
                                          </p:stCondLst>
                                        </p:cTn>
                                        <p:tgtEl>
                                          <p:spTgt spid="18"/>
                                        </p:tgtEl>
                                        <p:attrNameLst>
                                          <p:attrName>style.visibility</p:attrName>
                                        </p:attrNameLst>
                                      </p:cBhvr>
                                      <p:to>
                                        <p:strVal val="visible"/>
                                      </p:to>
                                    </p:set>
                                    <p:animEffect transition="in" filter="plus(in)">
                                      <p:cBhvr>
                                        <p:cTn id="121" dur="3000"/>
                                        <p:tgtEl>
                                          <p:spTgt spid="18"/>
                                        </p:tgtEl>
                                      </p:cBhvr>
                                    </p:animEffect>
                                  </p:childTnLst>
                                </p:cTn>
                              </p:par>
                              <p:par>
                                <p:cTn id="122" presetID="13" presetClass="entr" presetSubtype="16" fill="hold" grpId="1" nodeType="withEffect">
                                  <p:stCondLst>
                                    <p:cond delay="0"/>
                                  </p:stCondLst>
                                  <p:childTnLst>
                                    <p:set>
                                      <p:cBhvr>
                                        <p:cTn id="123" dur="1" fill="hold">
                                          <p:stCondLst>
                                            <p:cond delay="0"/>
                                          </p:stCondLst>
                                        </p:cTn>
                                        <p:tgtEl>
                                          <p:spTgt spid="19"/>
                                        </p:tgtEl>
                                        <p:attrNameLst>
                                          <p:attrName>style.visibility</p:attrName>
                                        </p:attrNameLst>
                                      </p:cBhvr>
                                      <p:to>
                                        <p:strVal val="visible"/>
                                      </p:to>
                                    </p:set>
                                    <p:animEffect transition="in" filter="plus(in)">
                                      <p:cBhvr>
                                        <p:cTn id="124" dur="3000"/>
                                        <p:tgtEl>
                                          <p:spTgt spid="19"/>
                                        </p:tgtEl>
                                      </p:cBhvr>
                                    </p:animEffect>
                                  </p:childTnLst>
                                </p:cTn>
                              </p:par>
                              <p:par>
                                <p:cTn id="125" presetID="13" presetClass="entr" presetSubtype="16" fill="hold" grpId="1" nodeType="withEffect">
                                  <p:stCondLst>
                                    <p:cond delay="0"/>
                                  </p:stCondLst>
                                  <p:childTnLst>
                                    <p:set>
                                      <p:cBhvr>
                                        <p:cTn id="126" dur="1" fill="hold">
                                          <p:stCondLst>
                                            <p:cond delay="0"/>
                                          </p:stCondLst>
                                        </p:cTn>
                                        <p:tgtEl>
                                          <p:spTgt spid="20"/>
                                        </p:tgtEl>
                                        <p:attrNameLst>
                                          <p:attrName>style.visibility</p:attrName>
                                        </p:attrNameLst>
                                      </p:cBhvr>
                                      <p:to>
                                        <p:strVal val="visible"/>
                                      </p:to>
                                    </p:set>
                                    <p:animEffect transition="in" filter="plus(in)">
                                      <p:cBhvr>
                                        <p:cTn id="127" dur="3000"/>
                                        <p:tgtEl>
                                          <p:spTgt spid="20"/>
                                        </p:tgtEl>
                                      </p:cBhvr>
                                    </p:animEffect>
                                  </p:childTnLst>
                                </p:cTn>
                              </p:par>
                              <p:par>
                                <p:cTn id="128" presetID="13" presetClass="entr" presetSubtype="16" fill="hold" grpId="1" nodeType="withEffect">
                                  <p:stCondLst>
                                    <p:cond delay="0"/>
                                  </p:stCondLst>
                                  <p:childTnLst>
                                    <p:set>
                                      <p:cBhvr>
                                        <p:cTn id="129" dur="1" fill="hold">
                                          <p:stCondLst>
                                            <p:cond delay="0"/>
                                          </p:stCondLst>
                                        </p:cTn>
                                        <p:tgtEl>
                                          <p:spTgt spid="21"/>
                                        </p:tgtEl>
                                        <p:attrNameLst>
                                          <p:attrName>style.visibility</p:attrName>
                                        </p:attrNameLst>
                                      </p:cBhvr>
                                      <p:to>
                                        <p:strVal val="visible"/>
                                      </p:to>
                                    </p:set>
                                    <p:animEffect transition="in" filter="plus(in)">
                                      <p:cBhvr>
                                        <p:cTn id="130" dur="3000"/>
                                        <p:tgtEl>
                                          <p:spTgt spid="21"/>
                                        </p:tgtEl>
                                      </p:cBhvr>
                                    </p:animEffect>
                                  </p:childTnLst>
                                </p:cTn>
                              </p:par>
                              <p:par>
                                <p:cTn id="131" presetID="13" presetClass="entr" presetSubtype="16" fill="hold" grpId="1" nodeType="withEffect">
                                  <p:stCondLst>
                                    <p:cond delay="0"/>
                                  </p:stCondLst>
                                  <p:childTnLst>
                                    <p:set>
                                      <p:cBhvr>
                                        <p:cTn id="132" dur="1" fill="hold">
                                          <p:stCondLst>
                                            <p:cond delay="0"/>
                                          </p:stCondLst>
                                        </p:cTn>
                                        <p:tgtEl>
                                          <p:spTgt spid="22"/>
                                        </p:tgtEl>
                                        <p:attrNameLst>
                                          <p:attrName>style.visibility</p:attrName>
                                        </p:attrNameLst>
                                      </p:cBhvr>
                                      <p:to>
                                        <p:strVal val="visible"/>
                                      </p:to>
                                    </p:set>
                                    <p:animEffect transition="in" filter="plus(in)">
                                      <p:cBhvr>
                                        <p:cTn id="133" dur="3000"/>
                                        <p:tgtEl>
                                          <p:spTgt spid="22"/>
                                        </p:tgtEl>
                                      </p:cBhvr>
                                    </p:animEffect>
                                  </p:childTnLst>
                                </p:cTn>
                              </p:par>
                              <p:par>
                                <p:cTn id="134" presetID="8" presetClass="emph" presetSubtype="0" fill="hold" grpId="2" nodeType="withEffect">
                                  <p:stCondLst>
                                    <p:cond delay="0"/>
                                  </p:stCondLst>
                                  <p:childTnLst>
                                    <p:animRot by="21600000">
                                      <p:cBhvr>
                                        <p:cTn id="135" dur="3000" fill="hold"/>
                                        <p:tgtEl>
                                          <p:spTgt spid="5"/>
                                        </p:tgtEl>
                                        <p:attrNameLst>
                                          <p:attrName>r</p:attrName>
                                        </p:attrNameLst>
                                      </p:cBhvr>
                                    </p:animRot>
                                  </p:childTnLst>
                                </p:cTn>
                              </p:par>
                              <p:par>
                                <p:cTn id="136" presetID="8" presetClass="emph" presetSubtype="0" fill="hold" grpId="2" nodeType="withEffect">
                                  <p:stCondLst>
                                    <p:cond delay="0"/>
                                  </p:stCondLst>
                                  <p:childTnLst>
                                    <p:animRot by="21600000">
                                      <p:cBhvr>
                                        <p:cTn id="137" dur="3000" fill="hold"/>
                                        <p:tgtEl>
                                          <p:spTgt spid="6"/>
                                        </p:tgtEl>
                                        <p:attrNameLst>
                                          <p:attrName>r</p:attrName>
                                        </p:attrNameLst>
                                      </p:cBhvr>
                                    </p:animRot>
                                  </p:childTnLst>
                                </p:cTn>
                              </p:par>
                              <p:par>
                                <p:cTn id="138" presetID="8" presetClass="emph" presetSubtype="0" fill="hold" grpId="2" nodeType="withEffect">
                                  <p:stCondLst>
                                    <p:cond delay="0"/>
                                  </p:stCondLst>
                                  <p:childTnLst>
                                    <p:animRot by="21600000">
                                      <p:cBhvr>
                                        <p:cTn id="139" dur="3000" fill="hold"/>
                                        <p:tgtEl>
                                          <p:spTgt spid="7"/>
                                        </p:tgtEl>
                                        <p:attrNameLst>
                                          <p:attrName>r</p:attrName>
                                        </p:attrNameLst>
                                      </p:cBhvr>
                                    </p:animRot>
                                  </p:childTnLst>
                                </p:cTn>
                              </p:par>
                              <p:par>
                                <p:cTn id="140" presetID="8" presetClass="emph" presetSubtype="0" fill="hold" grpId="2" nodeType="withEffect">
                                  <p:stCondLst>
                                    <p:cond delay="0"/>
                                  </p:stCondLst>
                                  <p:childTnLst>
                                    <p:animRot by="21600000">
                                      <p:cBhvr>
                                        <p:cTn id="141" dur="3000" fill="hold"/>
                                        <p:tgtEl>
                                          <p:spTgt spid="8"/>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9"/>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10"/>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11"/>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12"/>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13"/>
                                        </p:tgtEl>
                                        <p:attrNameLst>
                                          <p:attrName>r</p:attrName>
                                        </p:attrNameLst>
                                      </p:cBhvr>
                                    </p:animRot>
                                  </p:childTnLst>
                                </p:cTn>
                              </p:par>
                              <p:par>
                                <p:cTn id="152" presetID="8" presetClass="emph" presetSubtype="0" fill="hold" grpId="2" nodeType="withEffect">
                                  <p:stCondLst>
                                    <p:cond delay="0"/>
                                  </p:stCondLst>
                                  <p:childTnLst>
                                    <p:animRot by="21600000">
                                      <p:cBhvr>
                                        <p:cTn id="153" dur="3000" fill="hold"/>
                                        <p:tgtEl>
                                          <p:spTgt spid="14"/>
                                        </p:tgtEl>
                                        <p:attrNameLst>
                                          <p:attrName>r</p:attrName>
                                        </p:attrNameLst>
                                      </p:cBhvr>
                                    </p:animRot>
                                  </p:childTnLst>
                                </p:cTn>
                              </p:par>
                              <p:par>
                                <p:cTn id="154" presetID="8" presetClass="emph" presetSubtype="0" fill="hold" grpId="2" nodeType="withEffect">
                                  <p:stCondLst>
                                    <p:cond delay="0"/>
                                  </p:stCondLst>
                                  <p:childTnLst>
                                    <p:animRot by="21600000">
                                      <p:cBhvr>
                                        <p:cTn id="155" dur="3000" fill="hold"/>
                                        <p:tgtEl>
                                          <p:spTgt spid="15"/>
                                        </p:tgtEl>
                                        <p:attrNameLst>
                                          <p:attrName>r</p:attrName>
                                        </p:attrNameLst>
                                      </p:cBhvr>
                                    </p:animRot>
                                  </p:childTnLst>
                                </p:cTn>
                              </p:par>
                              <p:par>
                                <p:cTn id="156" presetID="8" presetClass="emph" presetSubtype="0" fill="hold" grpId="2" nodeType="withEffect">
                                  <p:stCondLst>
                                    <p:cond delay="0"/>
                                  </p:stCondLst>
                                  <p:childTnLst>
                                    <p:animRot by="21600000">
                                      <p:cBhvr>
                                        <p:cTn id="157" dur="3000" fill="hold"/>
                                        <p:tgtEl>
                                          <p:spTgt spid="16"/>
                                        </p:tgtEl>
                                        <p:attrNameLst>
                                          <p:attrName>r</p:attrName>
                                        </p:attrNameLst>
                                      </p:cBhvr>
                                    </p:animRot>
                                  </p:childTnLst>
                                </p:cTn>
                              </p:par>
                              <p:par>
                                <p:cTn id="158" presetID="8" presetClass="emph" presetSubtype="0" fill="hold" grpId="2" nodeType="withEffect">
                                  <p:stCondLst>
                                    <p:cond delay="0"/>
                                  </p:stCondLst>
                                  <p:childTnLst>
                                    <p:animRot by="21600000">
                                      <p:cBhvr>
                                        <p:cTn id="159" dur="3000" fill="hold"/>
                                        <p:tgtEl>
                                          <p:spTgt spid="17"/>
                                        </p:tgtEl>
                                        <p:attrNameLst>
                                          <p:attrName>r</p:attrName>
                                        </p:attrNameLst>
                                      </p:cBhvr>
                                    </p:animRot>
                                  </p:childTnLst>
                                </p:cTn>
                              </p:par>
                              <p:par>
                                <p:cTn id="160" presetID="8" presetClass="emph" presetSubtype="0" fill="hold" grpId="2" nodeType="withEffect">
                                  <p:stCondLst>
                                    <p:cond delay="0"/>
                                  </p:stCondLst>
                                  <p:childTnLst>
                                    <p:animRot by="21600000">
                                      <p:cBhvr>
                                        <p:cTn id="161" dur="3000" fill="hold"/>
                                        <p:tgtEl>
                                          <p:spTgt spid="18"/>
                                        </p:tgtEl>
                                        <p:attrNameLst>
                                          <p:attrName>r</p:attrName>
                                        </p:attrNameLst>
                                      </p:cBhvr>
                                    </p:animRot>
                                  </p:childTnLst>
                                </p:cTn>
                              </p:par>
                              <p:par>
                                <p:cTn id="162" presetID="8" presetClass="emph" presetSubtype="0" fill="hold" grpId="2" nodeType="withEffect">
                                  <p:stCondLst>
                                    <p:cond delay="0"/>
                                  </p:stCondLst>
                                  <p:childTnLst>
                                    <p:animRot by="21600000">
                                      <p:cBhvr>
                                        <p:cTn id="163" dur="3000" fill="hold"/>
                                        <p:tgtEl>
                                          <p:spTgt spid="19"/>
                                        </p:tgtEl>
                                        <p:attrNameLst>
                                          <p:attrName>r</p:attrName>
                                        </p:attrNameLst>
                                      </p:cBhvr>
                                    </p:animRot>
                                  </p:childTnLst>
                                </p:cTn>
                              </p:par>
                              <p:par>
                                <p:cTn id="164" presetID="8" presetClass="emph" presetSubtype="0" fill="hold" grpId="2" nodeType="withEffect">
                                  <p:stCondLst>
                                    <p:cond delay="0"/>
                                  </p:stCondLst>
                                  <p:childTnLst>
                                    <p:animRot by="21600000">
                                      <p:cBhvr>
                                        <p:cTn id="165" dur="3000" fill="hold"/>
                                        <p:tgtEl>
                                          <p:spTgt spid="20"/>
                                        </p:tgtEl>
                                        <p:attrNameLst>
                                          <p:attrName>r</p:attrName>
                                        </p:attrNameLst>
                                      </p:cBhvr>
                                    </p:animRot>
                                  </p:childTnLst>
                                </p:cTn>
                              </p:par>
                              <p:par>
                                <p:cTn id="166" presetID="8" presetClass="emph" presetSubtype="0" fill="hold" grpId="2" nodeType="withEffect">
                                  <p:stCondLst>
                                    <p:cond delay="0"/>
                                  </p:stCondLst>
                                  <p:childTnLst>
                                    <p:animRot by="21600000">
                                      <p:cBhvr>
                                        <p:cTn id="167" dur="3000" fill="hold"/>
                                        <p:tgtEl>
                                          <p:spTgt spid="21"/>
                                        </p:tgtEl>
                                        <p:attrNameLst>
                                          <p:attrName>r</p:attrName>
                                        </p:attrNameLst>
                                      </p:cBhvr>
                                    </p:animRot>
                                  </p:childTnLst>
                                </p:cTn>
                              </p:par>
                              <p:par>
                                <p:cTn id="168" presetID="8" presetClass="emph" presetSubtype="0" fill="hold" grpId="2" nodeType="withEffect">
                                  <p:stCondLst>
                                    <p:cond delay="0"/>
                                  </p:stCondLst>
                                  <p:childTnLst>
                                    <p:animRot by="21600000">
                                      <p:cBhvr>
                                        <p:cTn id="169" dur="3000" fill="hold"/>
                                        <p:tgtEl>
                                          <p:spTgt spid="22"/>
                                        </p:tgtEl>
                                        <p:attrNameLst>
                                          <p:attrName>r</p:attrName>
                                        </p:attrNameLst>
                                      </p:cBhvr>
                                    </p:animRot>
                                  </p:childTnLst>
                                </p:cTn>
                              </p:par>
                            </p:childTnLst>
                          </p:cTn>
                        </p:par>
                        <p:par>
                          <p:cTn id="170" fill="hold">
                            <p:stCondLst>
                              <p:cond delay="3000"/>
                            </p:stCondLst>
                            <p:childTnLst>
                              <p:par>
                                <p:cTn id="171" presetID="2" presetClass="exit" presetSubtype="8" fill="hold" grpId="3" nodeType="afterEffect">
                                  <p:stCondLst>
                                    <p:cond delay="0"/>
                                  </p:stCondLst>
                                  <p:childTnLst>
                                    <p:anim calcmode="lin" valueType="num">
                                      <p:cBhvr additive="base">
                                        <p:cTn id="172" dur="3000"/>
                                        <p:tgtEl>
                                          <p:spTgt spid="5"/>
                                        </p:tgtEl>
                                        <p:attrNameLst>
                                          <p:attrName>ppt_x</p:attrName>
                                        </p:attrNameLst>
                                      </p:cBhvr>
                                      <p:tavLst>
                                        <p:tav tm="0">
                                          <p:val>
                                            <p:strVal val="ppt_x"/>
                                          </p:val>
                                        </p:tav>
                                        <p:tav tm="100000">
                                          <p:val>
                                            <p:strVal val="0-ppt_w/2"/>
                                          </p:val>
                                        </p:tav>
                                      </p:tavLst>
                                    </p:anim>
                                    <p:anim calcmode="lin" valueType="num">
                                      <p:cBhvr additive="base">
                                        <p:cTn id="173" dur="3000"/>
                                        <p:tgtEl>
                                          <p:spTgt spid="5"/>
                                        </p:tgtEl>
                                        <p:attrNameLst>
                                          <p:attrName>ppt_y</p:attrName>
                                        </p:attrNameLst>
                                      </p:cBhvr>
                                      <p:tavLst>
                                        <p:tav tm="0">
                                          <p:val>
                                            <p:strVal val="ppt_y"/>
                                          </p:val>
                                        </p:tav>
                                        <p:tav tm="100000">
                                          <p:val>
                                            <p:strVal val="ppt_y"/>
                                          </p:val>
                                        </p:tav>
                                      </p:tavLst>
                                    </p:anim>
                                    <p:set>
                                      <p:cBhvr>
                                        <p:cTn id="174" dur="1" fill="hold">
                                          <p:stCondLst>
                                            <p:cond delay="2999"/>
                                          </p:stCondLst>
                                        </p:cTn>
                                        <p:tgtEl>
                                          <p:spTgt spid="5"/>
                                        </p:tgtEl>
                                        <p:attrNameLst>
                                          <p:attrName>style.visibility</p:attrName>
                                        </p:attrNameLst>
                                      </p:cBhvr>
                                      <p:to>
                                        <p:strVal val="hidden"/>
                                      </p:to>
                                    </p:set>
                                  </p:childTnLst>
                                </p:cTn>
                              </p:par>
                              <p:par>
                                <p:cTn id="175" presetID="2" presetClass="exit" presetSubtype="2" fill="hold" grpId="3" nodeType="withEffect">
                                  <p:stCondLst>
                                    <p:cond delay="0"/>
                                  </p:stCondLst>
                                  <p:childTnLst>
                                    <p:anim calcmode="lin" valueType="num">
                                      <p:cBhvr additive="base">
                                        <p:cTn id="176" dur="3000"/>
                                        <p:tgtEl>
                                          <p:spTgt spid="6"/>
                                        </p:tgtEl>
                                        <p:attrNameLst>
                                          <p:attrName>ppt_x</p:attrName>
                                        </p:attrNameLst>
                                      </p:cBhvr>
                                      <p:tavLst>
                                        <p:tav tm="0">
                                          <p:val>
                                            <p:strVal val="ppt_x"/>
                                          </p:val>
                                        </p:tav>
                                        <p:tav tm="100000">
                                          <p:val>
                                            <p:strVal val="1+ppt_w/2"/>
                                          </p:val>
                                        </p:tav>
                                      </p:tavLst>
                                    </p:anim>
                                    <p:anim calcmode="lin" valueType="num">
                                      <p:cBhvr additive="base">
                                        <p:cTn id="177" dur="3000"/>
                                        <p:tgtEl>
                                          <p:spTgt spid="6"/>
                                        </p:tgtEl>
                                        <p:attrNameLst>
                                          <p:attrName>ppt_y</p:attrName>
                                        </p:attrNameLst>
                                      </p:cBhvr>
                                      <p:tavLst>
                                        <p:tav tm="0">
                                          <p:val>
                                            <p:strVal val="ppt_y"/>
                                          </p:val>
                                        </p:tav>
                                        <p:tav tm="100000">
                                          <p:val>
                                            <p:strVal val="ppt_y"/>
                                          </p:val>
                                        </p:tav>
                                      </p:tavLst>
                                    </p:anim>
                                    <p:set>
                                      <p:cBhvr>
                                        <p:cTn id="178" dur="1" fill="hold">
                                          <p:stCondLst>
                                            <p:cond delay="2999"/>
                                          </p:stCondLst>
                                        </p:cTn>
                                        <p:tgtEl>
                                          <p:spTgt spid="6"/>
                                        </p:tgtEl>
                                        <p:attrNameLst>
                                          <p:attrName>style.visibility</p:attrName>
                                        </p:attrNameLst>
                                      </p:cBhvr>
                                      <p:to>
                                        <p:strVal val="hidden"/>
                                      </p:to>
                                    </p:set>
                                  </p:childTnLst>
                                </p:cTn>
                              </p:par>
                              <p:par>
                                <p:cTn id="179" presetID="2" presetClass="exit" presetSubtype="8" fill="hold" grpId="3" nodeType="withEffect">
                                  <p:stCondLst>
                                    <p:cond delay="0"/>
                                  </p:stCondLst>
                                  <p:childTnLst>
                                    <p:anim calcmode="lin" valueType="num">
                                      <p:cBhvr additive="base">
                                        <p:cTn id="180" dur="3000"/>
                                        <p:tgtEl>
                                          <p:spTgt spid="7"/>
                                        </p:tgtEl>
                                        <p:attrNameLst>
                                          <p:attrName>ppt_x</p:attrName>
                                        </p:attrNameLst>
                                      </p:cBhvr>
                                      <p:tavLst>
                                        <p:tav tm="0">
                                          <p:val>
                                            <p:strVal val="ppt_x"/>
                                          </p:val>
                                        </p:tav>
                                        <p:tav tm="100000">
                                          <p:val>
                                            <p:strVal val="0-ppt_w/2"/>
                                          </p:val>
                                        </p:tav>
                                      </p:tavLst>
                                    </p:anim>
                                    <p:anim calcmode="lin" valueType="num">
                                      <p:cBhvr additive="base">
                                        <p:cTn id="181" dur="3000"/>
                                        <p:tgtEl>
                                          <p:spTgt spid="7"/>
                                        </p:tgtEl>
                                        <p:attrNameLst>
                                          <p:attrName>ppt_y</p:attrName>
                                        </p:attrNameLst>
                                      </p:cBhvr>
                                      <p:tavLst>
                                        <p:tav tm="0">
                                          <p:val>
                                            <p:strVal val="ppt_y"/>
                                          </p:val>
                                        </p:tav>
                                        <p:tav tm="100000">
                                          <p:val>
                                            <p:strVal val="ppt_y"/>
                                          </p:val>
                                        </p:tav>
                                      </p:tavLst>
                                    </p:anim>
                                    <p:set>
                                      <p:cBhvr>
                                        <p:cTn id="182" dur="1" fill="hold">
                                          <p:stCondLst>
                                            <p:cond delay="2999"/>
                                          </p:stCondLst>
                                        </p:cTn>
                                        <p:tgtEl>
                                          <p:spTgt spid="7"/>
                                        </p:tgtEl>
                                        <p:attrNameLst>
                                          <p:attrName>style.visibility</p:attrName>
                                        </p:attrNameLst>
                                      </p:cBhvr>
                                      <p:to>
                                        <p:strVal val="hidden"/>
                                      </p:to>
                                    </p:set>
                                  </p:childTnLst>
                                </p:cTn>
                              </p:par>
                              <p:par>
                                <p:cTn id="183" presetID="2" presetClass="exit" presetSubtype="2" fill="hold" grpId="3" nodeType="withEffect">
                                  <p:stCondLst>
                                    <p:cond delay="0"/>
                                  </p:stCondLst>
                                  <p:childTnLst>
                                    <p:anim calcmode="lin" valueType="num">
                                      <p:cBhvr additive="base">
                                        <p:cTn id="184" dur="3000"/>
                                        <p:tgtEl>
                                          <p:spTgt spid="8"/>
                                        </p:tgtEl>
                                        <p:attrNameLst>
                                          <p:attrName>ppt_x</p:attrName>
                                        </p:attrNameLst>
                                      </p:cBhvr>
                                      <p:tavLst>
                                        <p:tav tm="0">
                                          <p:val>
                                            <p:strVal val="ppt_x"/>
                                          </p:val>
                                        </p:tav>
                                        <p:tav tm="100000">
                                          <p:val>
                                            <p:strVal val="1+ppt_w/2"/>
                                          </p:val>
                                        </p:tav>
                                      </p:tavLst>
                                    </p:anim>
                                    <p:anim calcmode="lin" valueType="num">
                                      <p:cBhvr additive="base">
                                        <p:cTn id="185" dur="3000"/>
                                        <p:tgtEl>
                                          <p:spTgt spid="8"/>
                                        </p:tgtEl>
                                        <p:attrNameLst>
                                          <p:attrName>ppt_y</p:attrName>
                                        </p:attrNameLst>
                                      </p:cBhvr>
                                      <p:tavLst>
                                        <p:tav tm="0">
                                          <p:val>
                                            <p:strVal val="ppt_y"/>
                                          </p:val>
                                        </p:tav>
                                        <p:tav tm="100000">
                                          <p:val>
                                            <p:strVal val="ppt_y"/>
                                          </p:val>
                                        </p:tav>
                                      </p:tavLst>
                                    </p:anim>
                                    <p:set>
                                      <p:cBhvr>
                                        <p:cTn id="186" dur="1" fill="hold">
                                          <p:stCondLst>
                                            <p:cond delay="2999"/>
                                          </p:stCondLst>
                                        </p:cTn>
                                        <p:tgtEl>
                                          <p:spTgt spid="8"/>
                                        </p:tgtEl>
                                        <p:attrNameLst>
                                          <p:attrName>style.visibility</p:attrName>
                                        </p:attrNameLst>
                                      </p:cBhvr>
                                      <p:to>
                                        <p:strVal val="hidden"/>
                                      </p:to>
                                    </p:set>
                                  </p:childTnLst>
                                </p:cTn>
                              </p:par>
                              <p:par>
                                <p:cTn id="187" presetID="2" presetClass="exit" presetSubtype="8" fill="hold" grpId="3" nodeType="withEffect">
                                  <p:stCondLst>
                                    <p:cond delay="0"/>
                                  </p:stCondLst>
                                  <p:childTnLst>
                                    <p:anim calcmode="lin" valueType="num">
                                      <p:cBhvr additive="base">
                                        <p:cTn id="188" dur="3000"/>
                                        <p:tgtEl>
                                          <p:spTgt spid="9"/>
                                        </p:tgtEl>
                                        <p:attrNameLst>
                                          <p:attrName>ppt_x</p:attrName>
                                        </p:attrNameLst>
                                      </p:cBhvr>
                                      <p:tavLst>
                                        <p:tav tm="0">
                                          <p:val>
                                            <p:strVal val="ppt_x"/>
                                          </p:val>
                                        </p:tav>
                                        <p:tav tm="100000">
                                          <p:val>
                                            <p:strVal val="0-ppt_w/2"/>
                                          </p:val>
                                        </p:tav>
                                      </p:tavLst>
                                    </p:anim>
                                    <p:anim calcmode="lin" valueType="num">
                                      <p:cBhvr additive="base">
                                        <p:cTn id="189" dur="3000"/>
                                        <p:tgtEl>
                                          <p:spTgt spid="9"/>
                                        </p:tgtEl>
                                        <p:attrNameLst>
                                          <p:attrName>ppt_y</p:attrName>
                                        </p:attrNameLst>
                                      </p:cBhvr>
                                      <p:tavLst>
                                        <p:tav tm="0">
                                          <p:val>
                                            <p:strVal val="ppt_y"/>
                                          </p:val>
                                        </p:tav>
                                        <p:tav tm="100000">
                                          <p:val>
                                            <p:strVal val="ppt_y"/>
                                          </p:val>
                                        </p:tav>
                                      </p:tavLst>
                                    </p:anim>
                                    <p:set>
                                      <p:cBhvr>
                                        <p:cTn id="190" dur="1" fill="hold">
                                          <p:stCondLst>
                                            <p:cond delay="2999"/>
                                          </p:stCondLst>
                                        </p:cTn>
                                        <p:tgtEl>
                                          <p:spTgt spid="9"/>
                                        </p:tgtEl>
                                        <p:attrNameLst>
                                          <p:attrName>style.visibility</p:attrName>
                                        </p:attrNameLst>
                                      </p:cBhvr>
                                      <p:to>
                                        <p:strVal val="hidden"/>
                                      </p:to>
                                    </p:set>
                                  </p:childTnLst>
                                </p:cTn>
                              </p:par>
                              <p:par>
                                <p:cTn id="191" presetID="2" presetClass="exit" presetSubtype="2" fill="hold" grpId="3" nodeType="withEffect">
                                  <p:stCondLst>
                                    <p:cond delay="0"/>
                                  </p:stCondLst>
                                  <p:childTnLst>
                                    <p:anim calcmode="lin" valueType="num">
                                      <p:cBhvr additive="base">
                                        <p:cTn id="192" dur="3000"/>
                                        <p:tgtEl>
                                          <p:spTgt spid="10"/>
                                        </p:tgtEl>
                                        <p:attrNameLst>
                                          <p:attrName>ppt_x</p:attrName>
                                        </p:attrNameLst>
                                      </p:cBhvr>
                                      <p:tavLst>
                                        <p:tav tm="0">
                                          <p:val>
                                            <p:strVal val="ppt_x"/>
                                          </p:val>
                                        </p:tav>
                                        <p:tav tm="100000">
                                          <p:val>
                                            <p:strVal val="1+ppt_w/2"/>
                                          </p:val>
                                        </p:tav>
                                      </p:tavLst>
                                    </p:anim>
                                    <p:anim calcmode="lin" valueType="num">
                                      <p:cBhvr additive="base">
                                        <p:cTn id="193" dur="3000"/>
                                        <p:tgtEl>
                                          <p:spTgt spid="10"/>
                                        </p:tgtEl>
                                        <p:attrNameLst>
                                          <p:attrName>ppt_y</p:attrName>
                                        </p:attrNameLst>
                                      </p:cBhvr>
                                      <p:tavLst>
                                        <p:tav tm="0">
                                          <p:val>
                                            <p:strVal val="ppt_y"/>
                                          </p:val>
                                        </p:tav>
                                        <p:tav tm="100000">
                                          <p:val>
                                            <p:strVal val="ppt_y"/>
                                          </p:val>
                                        </p:tav>
                                      </p:tavLst>
                                    </p:anim>
                                    <p:set>
                                      <p:cBhvr>
                                        <p:cTn id="194" dur="1" fill="hold">
                                          <p:stCondLst>
                                            <p:cond delay="2999"/>
                                          </p:stCondLst>
                                        </p:cTn>
                                        <p:tgtEl>
                                          <p:spTgt spid="10"/>
                                        </p:tgtEl>
                                        <p:attrNameLst>
                                          <p:attrName>style.visibility</p:attrName>
                                        </p:attrNameLst>
                                      </p:cBhvr>
                                      <p:to>
                                        <p:strVal val="hidden"/>
                                      </p:to>
                                    </p:set>
                                  </p:childTnLst>
                                </p:cTn>
                              </p:par>
                              <p:par>
                                <p:cTn id="195" presetID="2" presetClass="exit" presetSubtype="8" fill="hold" grpId="3" nodeType="withEffect">
                                  <p:stCondLst>
                                    <p:cond delay="0"/>
                                  </p:stCondLst>
                                  <p:childTnLst>
                                    <p:anim calcmode="lin" valueType="num">
                                      <p:cBhvr additive="base">
                                        <p:cTn id="196" dur="3000"/>
                                        <p:tgtEl>
                                          <p:spTgt spid="11"/>
                                        </p:tgtEl>
                                        <p:attrNameLst>
                                          <p:attrName>ppt_x</p:attrName>
                                        </p:attrNameLst>
                                      </p:cBhvr>
                                      <p:tavLst>
                                        <p:tav tm="0">
                                          <p:val>
                                            <p:strVal val="ppt_x"/>
                                          </p:val>
                                        </p:tav>
                                        <p:tav tm="100000">
                                          <p:val>
                                            <p:strVal val="0-ppt_w/2"/>
                                          </p:val>
                                        </p:tav>
                                      </p:tavLst>
                                    </p:anim>
                                    <p:anim calcmode="lin" valueType="num">
                                      <p:cBhvr additive="base">
                                        <p:cTn id="197" dur="3000"/>
                                        <p:tgtEl>
                                          <p:spTgt spid="11"/>
                                        </p:tgtEl>
                                        <p:attrNameLst>
                                          <p:attrName>ppt_y</p:attrName>
                                        </p:attrNameLst>
                                      </p:cBhvr>
                                      <p:tavLst>
                                        <p:tav tm="0">
                                          <p:val>
                                            <p:strVal val="ppt_y"/>
                                          </p:val>
                                        </p:tav>
                                        <p:tav tm="100000">
                                          <p:val>
                                            <p:strVal val="ppt_y"/>
                                          </p:val>
                                        </p:tav>
                                      </p:tavLst>
                                    </p:anim>
                                    <p:set>
                                      <p:cBhvr>
                                        <p:cTn id="198" dur="1" fill="hold">
                                          <p:stCondLst>
                                            <p:cond delay="2999"/>
                                          </p:stCondLst>
                                        </p:cTn>
                                        <p:tgtEl>
                                          <p:spTgt spid="11"/>
                                        </p:tgtEl>
                                        <p:attrNameLst>
                                          <p:attrName>style.visibility</p:attrName>
                                        </p:attrNameLst>
                                      </p:cBhvr>
                                      <p:to>
                                        <p:strVal val="hidden"/>
                                      </p:to>
                                    </p:set>
                                  </p:childTnLst>
                                </p:cTn>
                              </p:par>
                              <p:par>
                                <p:cTn id="199" presetID="2" presetClass="exit" presetSubtype="2" fill="hold" grpId="3" nodeType="withEffect">
                                  <p:stCondLst>
                                    <p:cond delay="0"/>
                                  </p:stCondLst>
                                  <p:childTnLst>
                                    <p:anim calcmode="lin" valueType="num">
                                      <p:cBhvr additive="base">
                                        <p:cTn id="200" dur="3000"/>
                                        <p:tgtEl>
                                          <p:spTgt spid="12"/>
                                        </p:tgtEl>
                                        <p:attrNameLst>
                                          <p:attrName>ppt_x</p:attrName>
                                        </p:attrNameLst>
                                      </p:cBhvr>
                                      <p:tavLst>
                                        <p:tav tm="0">
                                          <p:val>
                                            <p:strVal val="ppt_x"/>
                                          </p:val>
                                        </p:tav>
                                        <p:tav tm="100000">
                                          <p:val>
                                            <p:strVal val="1+ppt_w/2"/>
                                          </p:val>
                                        </p:tav>
                                      </p:tavLst>
                                    </p:anim>
                                    <p:anim calcmode="lin" valueType="num">
                                      <p:cBhvr additive="base">
                                        <p:cTn id="201" dur="3000"/>
                                        <p:tgtEl>
                                          <p:spTgt spid="12"/>
                                        </p:tgtEl>
                                        <p:attrNameLst>
                                          <p:attrName>ppt_y</p:attrName>
                                        </p:attrNameLst>
                                      </p:cBhvr>
                                      <p:tavLst>
                                        <p:tav tm="0">
                                          <p:val>
                                            <p:strVal val="ppt_y"/>
                                          </p:val>
                                        </p:tav>
                                        <p:tav tm="100000">
                                          <p:val>
                                            <p:strVal val="ppt_y"/>
                                          </p:val>
                                        </p:tav>
                                      </p:tavLst>
                                    </p:anim>
                                    <p:set>
                                      <p:cBhvr>
                                        <p:cTn id="202" dur="1" fill="hold">
                                          <p:stCondLst>
                                            <p:cond delay="2999"/>
                                          </p:stCondLst>
                                        </p:cTn>
                                        <p:tgtEl>
                                          <p:spTgt spid="12"/>
                                        </p:tgtEl>
                                        <p:attrNameLst>
                                          <p:attrName>style.visibility</p:attrName>
                                        </p:attrNameLst>
                                      </p:cBhvr>
                                      <p:to>
                                        <p:strVal val="hidden"/>
                                      </p:to>
                                    </p:set>
                                  </p:childTnLst>
                                </p:cTn>
                              </p:par>
                              <p:par>
                                <p:cTn id="203" presetID="2" presetClass="exit" presetSubtype="8" fill="hold" grpId="3" nodeType="withEffect">
                                  <p:stCondLst>
                                    <p:cond delay="0"/>
                                  </p:stCondLst>
                                  <p:childTnLst>
                                    <p:anim calcmode="lin" valueType="num">
                                      <p:cBhvr additive="base">
                                        <p:cTn id="204" dur="3000"/>
                                        <p:tgtEl>
                                          <p:spTgt spid="13"/>
                                        </p:tgtEl>
                                        <p:attrNameLst>
                                          <p:attrName>ppt_x</p:attrName>
                                        </p:attrNameLst>
                                      </p:cBhvr>
                                      <p:tavLst>
                                        <p:tav tm="0">
                                          <p:val>
                                            <p:strVal val="ppt_x"/>
                                          </p:val>
                                        </p:tav>
                                        <p:tav tm="100000">
                                          <p:val>
                                            <p:strVal val="0-ppt_w/2"/>
                                          </p:val>
                                        </p:tav>
                                      </p:tavLst>
                                    </p:anim>
                                    <p:anim calcmode="lin" valueType="num">
                                      <p:cBhvr additive="base">
                                        <p:cTn id="205" dur="3000"/>
                                        <p:tgtEl>
                                          <p:spTgt spid="13"/>
                                        </p:tgtEl>
                                        <p:attrNameLst>
                                          <p:attrName>ppt_y</p:attrName>
                                        </p:attrNameLst>
                                      </p:cBhvr>
                                      <p:tavLst>
                                        <p:tav tm="0">
                                          <p:val>
                                            <p:strVal val="ppt_y"/>
                                          </p:val>
                                        </p:tav>
                                        <p:tav tm="100000">
                                          <p:val>
                                            <p:strVal val="ppt_y"/>
                                          </p:val>
                                        </p:tav>
                                      </p:tavLst>
                                    </p:anim>
                                    <p:set>
                                      <p:cBhvr>
                                        <p:cTn id="206" dur="1" fill="hold">
                                          <p:stCondLst>
                                            <p:cond delay="2999"/>
                                          </p:stCondLst>
                                        </p:cTn>
                                        <p:tgtEl>
                                          <p:spTgt spid="13"/>
                                        </p:tgtEl>
                                        <p:attrNameLst>
                                          <p:attrName>style.visibility</p:attrName>
                                        </p:attrNameLst>
                                      </p:cBhvr>
                                      <p:to>
                                        <p:strVal val="hidden"/>
                                      </p:to>
                                    </p:set>
                                  </p:childTnLst>
                                </p:cTn>
                              </p:par>
                              <p:par>
                                <p:cTn id="207" presetID="2" presetClass="exit" presetSubtype="2" fill="hold" grpId="3" nodeType="withEffect">
                                  <p:stCondLst>
                                    <p:cond delay="0"/>
                                  </p:stCondLst>
                                  <p:childTnLst>
                                    <p:anim calcmode="lin" valueType="num">
                                      <p:cBhvr additive="base">
                                        <p:cTn id="208" dur="3000"/>
                                        <p:tgtEl>
                                          <p:spTgt spid="14"/>
                                        </p:tgtEl>
                                        <p:attrNameLst>
                                          <p:attrName>ppt_x</p:attrName>
                                        </p:attrNameLst>
                                      </p:cBhvr>
                                      <p:tavLst>
                                        <p:tav tm="0">
                                          <p:val>
                                            <p:strVal val="ppt_x"/>
                                          </p:val>
                                        </p:tav>
                                        <p:tav tm="100000">
                                          <p:val>
                                            <p:strVal val="1+ppt_w/2"/>
                                          </p:val>
                                        </p:tav>
                                      </p:tavLst>
                                    </p:anim>
                                    <p:anim calcmode="lin" valueType="num">
                                      <p:cBhvr additive="base">
                                        <p:cTn id="209" dur="3000"/>
                                        <p:tgtEl>
                                          <p:spTgt spid="14"/>
                                        </p:tgtEl>
                                        <p:attrNameLst>
                                          <p:attrName>ppt_y</p:attrName>
                                        </p:attrNameLst>
                                      </p:cBhvr>
                                      <p:tavLst>
                                        <p:tav tm="0">
                                          <p:val>
                                            <p:strVal val="ppt_y"/>
                                          </p:val>
                                        </p:tav>
                                        <p:tav tm="100000">
                                          <p:val>
                                            <p:strVal val="ppt_y"/>
                                          </p:val>
                                        </p:tav>
                                      </p:tavLst>
                                    </p:anim>
                                    <p:set>
                                      <p:cBhvr>
                                        <p:cTn id="210" dur="1" fill="hold">
                                          <p:stCondLst>
                                            <p:cond delay="2999"/>
                                          </p:stCondLst>
                                        </p:cTn>
                                        <p:tgtEl>
                                          <p:spTgt spid="14"/>
                                        </p:tgtEl>
                                        <p:attrNameLst>
                                          <p:attrName>style.visibility</p:attrName>
                                        </p:attrNameLst>
                                      </p:cBhvr>
                                      <p:to>
                                        <p:strVal val="hidden"/>
                                      </p:to>
                                    </p:set>
                                  </p:childTnLst>
                                </p:cTn>
                              </p:par>
                              <p:par>
                                <p:cTn id="211" presetID="2" presetClass="exit" presetSubtype="8" fill="hold" grpId="3" nodeType="withEffect">
                                  <p:stCondLst>
                                    <p:cond delay="0"/>
                                  </p:stCondLst>
                                  <p:childTnLst>
                                    <p:anim calcmode="lin" valueType="num">
                                      <p:cBhvr additive="base">
                                        <p:cTn id="212" dur="3000"/>
                                        <p:tgtEl>
                                          <p:spTgt spid="15"/>
                                        </p:tgtEl>
                                        <p:attrNameLst>
                                          <p:attrName>ppt_x</p:attrName>
                                        </p:attrNameLst>
                                      </p:cBhvr>
                                      <p:tavLst>
                                        <p:tav tm="0">
                                          <p:val>
                                            <p:strVal val="ppt_x"/>
                                          </p:val>
                                        </p:tav>
                                        <p:tav tm="100000">
                                          <p:val>
                                            <p:strVal val="0-ppt_w/2"/>
                                          </p:val>
                                        </p:tav>
                                      </p:tavLst>
                                    </p:anim>
                                    <p:anim calcmode="lin" valueType="num">
                                      <p:cBhvr additive="base">
                                        <p:cTn id="213" dur="3000"/>
                                        <p:tgtEl>
                                          <p:spTgt spid="15"/>
                                        </p:tgtEl>
                                        <p:attrNameLst>
                                          <p:attrName>ppt_y</p:attrName>
                                        </p:attrNameLst>
                                      </p:cBhvr>
                                      <p:tavLst>
                                        <p:tav tm="0">
                                          <p:val>
                                            <p:strVal val="ppt_y"/>
                                          </p:val>
                                        </p:tav>
                                        <p:tav tm="100000">
                                          <p:val>
                                            <p:strVal val="ppt_y"/>
                                          </p:val>
                                        </p:tav>
                                      </p:tavLst>
                                    </p:anim>
                                    <p:set>
                                      <p:cBhvr>
                                        <p:cTn id="214" dur="1" fill="hold">
                                          <p:stCondLst>
                                            <p:cond delay="2999"/>
                                          </p:stCondLst>
                                        </p:cTn>
                                        <p:tgtEl>
                                          <p:spTgt spid="15"/>
                                        </p:tgtEl>
                                        <p:attrNameLst>
                                          <p:attrName>style.visibility</p:attrName>
                                        </p:attrNameLst>
                                      </p:cBhvr>
                                      <p:to>
                                        <p:strVal val="hidden"/>
                                      </p:to>
                                    </p:set>
                                  </p:childTnLst>
                                </p:cTn>
                              </p:par>
                              <p:par>
                                <p:cTn id="215" presetID="2" presetClass="exit" presetSubtype="2" fill="hold" grpId="3" nodeType="withEffect">
                                  <p:stCondLst>
                                    <p:cond delay="0"/>
                                  </p:stCondLst>
                                  <p:childTnLst>
                                    <p:anim calcmode="lin" valueType="num">
                                      <p:cBhvr additive="base">
                                        <p:cTn id="216" dur="3000"/>
                                        <p:tgtEl>
                                          <p:spTgt spid="16"/>
                                        </p:tgtEl>
                                        <p:attrNameLst>
                                          <p:attrName>ppt_x</p:attrName>
                                        </p:attrNameLst>
                                      </p:cBhvr>
                                      <p:tavLst>
                                        <p:tav tm="0">
                                          <p:val>
                                            <p:strVal val="ppt_x"/>
                                          </p:val>
                                        </p:tav>
                                        <p:tav tm="100000">
                                          <p:val>
                                            <p:strVal val="1+ppt_w/2"/>
                                          </p:val>
                                        </p:tav>
                                      </p:tavLst>
                                    </p:anim>
                                    <p:anim calcmode="lin" valueType="num">
                                      <p:cBhvr additive="base">
                                        <p:cTn id="217" dur="3000"/>
                                        <p:tgtEl>
                                          <p:spTgt spid="16"/>
                                        </p:tgtEl>
                                        <p:attrNameLst>
                                          <p:attrName>ppt_y</p:attrName>
                                        </p:attrNameLst>
                                      </p:cBhvr>
                                      <p:tavLst>
                                        <p:tav tm="0">
                                          <p:val>
                                            <p:strVal val="ppt_y"/>
                                          </p:val>
                                        </p:tav>
                                        <p:tav tm="100000">
                                          <p:val>
                                            <p:strVal val="ppt_y"/>
                                          </p:val>
                                        </p:tav>
                                      </p:tavLst>
                                    </p:anim>
                                    <p:set>
                                      <p:cBhvr>
                                        <p:cTn id="218" dur="1" fill="hold">
                                          <p:stCondLst>
                                            <p:cond delay="2999"/>
                                          </p:stCondLst>
                                        </p:cTn>
                                        <p:tgtEl>
                                          <p:spTgt spid="16"/>
                                        </p:tgtEl>
                                        <p:attrNameLst>
                                          <p:attrName>style.visibility</p:attrName>
                                        </p:attrNameLst>
                                      </p:cBhvr>
                                      <p:to>
                                        <p:strVal val="hidden"/>
                                      </p:to>
                                    </p:set>
                                  </p:childTnLst>
                                </p:cTn>
                              </p:par>
                              <p:par>
                                <p:cTn id="219" presetID="2" presetClass="exit" presetSubtype="8" fill="hold" grpId="3" nodeType="withEffect">
                                  <p:stCondLst>
                                    <p:cond delay="0"/>
                                  </p:stCondLst>
                                  <p:childTnLst>
                                    <p:anim calcmode="lin" valueType="num">
                                      <p:cBhvr additive="base">
                                        <p:cTn id="220" dur="3000"/>
                                        <p:tgtEl>
                                          <p:spTgt spid="17"/>
                                        </p:tgtEl>
                                        <p:attrNameLst>
                                          <p:attrName>ppt_x</p:attrName>
                                        </p:attrNameLst>
                                      </p:cBhvr>
                                      <p:tavLst>
                                        <p:tav tm="0">
                                          <p:val>
                                            <p:strVal val="ppt_x"/>
                                          </p:val>
                                        </p:tav>
                                        <p:tav tm="100000">
                                          <p:val>
                                            <p:strVal val="0-ppt_w/2"/>
                                          </p:val>
                                        </p:tav>
                                      </p:tavLst>
                                    </p:anim>
                                    <p:anim calcmode="lin" valueType="num">
                                      <p:cBhvr additive="base">
                                        <p:cTn id="221" dur="3000"/>
                                        <p:tgtEl>
                                          <p:spTgt spid="17"/>
                                        </p:tgtEl>
                                        <p:attrNameLst>
                                          <p:attrName>ppt_y</p:attrName>
                                        </p:attrNameLst>
                                      </p:cBhvr>
                                      <p:tavLst>
                                        <p:tav tm="0">
                                          <p:val>
                                            <p:strVal val="ppt_y"/>
                                          </p:val>
                                        </p:tav>
                                        <p:tav tm="100000">
                                          <p:val>
                                            <p:strVal val="ppt_y"/>
                                          </p:val>
                                        </p:tav>
                                      </p:tavLst>
                                    </p:anim>
                                    <p:set>
                                      <p:cBhvr>
                                        <p:cTn id="222" dur="1" fill="hold">
                                          <p:stCondLst>
                                            <p:cond delay="2999"/>
                                          </p:stCondLst>
                                        </p:cTn>
                                        <p:tgtEl>
                                          <p:spTgt spid="17"/>
                                        </p:tgtEl>
                                        <p:attrNameLst>
                                          <p:attrName>style.visibility</p:attrName>
                                        </p:attrNameLst>
                                      </p:cBhvr>
                                      <p:to>
                                        <p:strVal val="hidden"/>
                                      </p:to>
                                    </p:set>
                                  </p:childTnLst>
                                </p:cTn>
                              </p:par>
                              <p:par>
                                <p:cTn id="223" presetID="2" presetClass="exit" presetSubtype="2" fill="hold" grpId="3" nodeType="withEffect">
                                  <p:stCondLst>
                                    <p:cond delay="0"/>
                                  </p:stCondLst>
                                  <p:childTnLst>
                                    <p:anim calcmode="lin" valueType="num">
                                      <p:cBhvr additive="base">
                                        <p:cTn id="224" dur="3000"/>
                                        <p:tgtEl>
                                          <p:spTgt spid="18"/>
                                        </p:tgtEl>
                                        <p:attrNameLst>
                                          <p:attrName>ppt_x</p:attrName>
                                        </p:attrNameLst>
                                      </p:cBhvr>
                                      <p:tavLst>
                                        <p:tav tm="0">
                                          <p:val>
                                            <p:strVal val="ppt_x"/>
                                          </p:val>
                                        </p:tav>
                                        <p:tav tm="100000">
                                          <p:val>
                                            <p:strVal val="1+ppt_w/2"/>
                                          </p:val>
                                        </p:tav>
                                      </p:tavLst>
                                    </p:anim>
                                    <p:anim calcmode="lin" valueType="num">
                                      <p:cBhvr additive="base">
                                        <p:cTn id="225" dur="3000"/>
                                        <p:tgtEl>
                                          <p:spTgt spid="18"/>
                                        </p:tgtEl>
                                        <p:attrNameLst>
                                          <p:attrName>ppt_y</p:attrName>
                                        </p:attrNameLst>
                                      </p:cBhvr>
                                      <p:tavLst>
                                        <p:tav tm="0">
                                          <p:val>
                                            <p:strVal val="ppt_y"/>
                                          </p:val>
                                        </p:tav>
                                        <p:tav tm="100000">
                                          <p:val>
                                            <p:strVal val="ppt_y"/>
                                          </p:val>
                                        </p:tav>
                                      </p:tavLst>
                                    </p:anim>
                                    <p:set>
                                      <p:cBhvr>
                                        <p:cTn id="226" dur="1" fill="hold">
                                          <p:stCondLst>
                                            <p:cond delay="2999"/>
                                          </p:stCondLst>
                                        </p:cTn>
                                        <p:tgtEl>
                                          <p:spTgt spid="18"/>
                                        </p:tgtEl>
                                        <p:attrNameLst>
                                          <p:attrName>style.visibility</p:attrName>
                                        </p:attrNameLst>
                                      </p:cBhvr>
                                      <p:to>
                                        <p:strVal val="hidden"/>
                                      </p:to>
                                    </p:set>
                                  </p:childTnLst>
                                </p:cTn>
                              </p:par>
                              <p:par>
                                <p:cTn id="227" presetID="2" presetClass="exit" presetSubtype="8" fill="hold" grpId="3" nodeType="withEffect">
                                  <p:stCondLst>
                                    <p:cond delay="0"/>
                                  </p:stCondLst>
                                  <p:childTnLst>
                                    <p:anim calcmode="lin" valueType="num">
                                      <p:cBhvr additive="base">
                                        <p:cTn id="228" dur="3000"/>
                                        <p:tgtEl>
                                          <p:spTgt spid="19"/>
                                        </p:tgtEl>
                                        <p:attrNameLst>
                                          <p:attrName>ppt_x</p:attrName>
                                        </p:attrNameLst>
                                      </p:cBhvr>
                                      <p:tavLst>
                                        <p:tav tm="0">
                                          <p:val>
                                            <p:strVal val="ppt_x"/>
                                          </p:val>
                                        </p:tav>
                                        <p:tav tm="100000">
                                          <p:val>
                                            <p:strVal val="0-ppt_w/2"/>
                                          </p:val>
                                        </p:tav>
                                      </p:tavLst>
                                    </p:anim>
                                    <p:anim calcmode="lin" valueType="num">
                                      <p:cBhvr additive="base">
                                        <p:cTn id="229" dur="3000"/>
                                        <p:tgtEl>
                                          <p:spTgt spid="19"/>
                                        </p:tgtEl>
                                        <p:attrNameLst>
                                          <p:attrName>ppt_y</p:attrName>
                                        </p:attrNameLst>
                                      </p:cBhvr>
                                      <p:tavLst>
                                        <p:tav tm="0">
                                          <p:val>
                                            <p:strVal val="ppt_y"/>
                                          </p:val>
                                        </p:tav>
                                        <p:tav tm="100000">
                                          <p:val>
                                            <p:strVal val="ppt_y"/>
                                          </p:val>
                                        </p:tav>
                                      </p:tavLst>
                                    </p:anim>
                                    <p:set>
                                      <p:cBhvr>
                                        <p:cTn id="230" dur="1" fill="hold">
                                          <p:stCondLst>
                                            <p:cond delay="2999"/>
                                          </p:stCondLst>
                                        </p:cTn>
                                        <p:tgtEl>
                                          <p:spTgt spid="19"/>
                                        </p:tgtEl>
                                        <p:attrNameLst>
                                          <p:attrName>style.visibility</p:attrName>
                                        </p:attrNameLst>
                                      </p:cBhvr>
                                      <p:to>
                                        <p:strVal val="hidden"/>
                                      </p:to>
                                    </p:set>
                                  </p:childTnLst>
                                </p:cTn>
                              </p:par>
                              <p:par>
                                <p:cTn id="231" presetID="2" presetClass="exit" presetSubtype="2" fill="hold" grpId="3" nodeType="withEffect">
                                  <p:stCondLst>
                                    <p:cond delay="0"/>
                                  </p:stCondLst>
                                  <p:childTnLst>
                                    <p:anim calcmode="lin" valueType="num">
                                      <p:cBhvr additive="base">
                                        <p:cTn id="232" dur="3000"/>
                                        <p:tgtEl>
                                          <p:spTgt spid="20"/>
                                        </p:tgtEl>
                                        <p:attrNameLst>
                                          <p:attrName>ppt_x</p:attrName>
                                        </p:attrNameLst>
                                      </p:cBhvr>
                                      <p:tavLst>
                                        <p:tav tm="0">
                                          <p:val>
                                            <p:strVal val="ppt_x"/>
                                          </p:val>
                                        </p:tav>
                                        <p:tav tm="100000">
                                          <p:val>
                                            <p:strVal val="1+ppt_w/2"/>
                                          </p:val>
                                        </p:tav>
                                      </p:tavLst>
                                    </p:anim>
                                    <p:anim calcmode="lin" valueType="num">
                                      <p:cBhvr additive="base">
                                        <p:cTn id="233" dur="3000"/>
                                        <p:tgtEl>
                                          <p:spTgt spid="20"/>
                                        </p:tgtEl>
                                        <p:attrNameLst>
                                          <p:attrName>ppt_y</p:attrName>
                                        </p:attrNameLst>
                                      </p:cBhvr>
                                      <p:tavLst>
                                        <p:tav tm="0">
                                          <p:val>
                                            <p:strVal val="ppt_y"/>
                                          </p:val>
                                        </p:tav>
                                        <p:tav tm="100000">
                                          <p:val>
                                            <p:strVal val="ppt_y"/>
                                          </p:val>
                                        </p:tav>
                                      </p:tavLst>
                                    </p:anim>
                                    <p:set>
                                      <p:cBhvr>
                                        <p:cTn id="234" dur="1" fill="hold">
                                          <p:stCondLst>
                                            <p:cond delay="2999"/>
                                          </p:stCondLst>
                                        </p:cTn>
                                        <p:tgtEl>
                                          <p:spTgt spid="20"/>
                                        </p:tgtEl>
                                        <p:attrNameLst>
                                          <p:attrName>style.visibility</p:attrName>
                                        </p:attrNameLst>
                                      </p:cBhvr>
                                      <p:to>
                                        <p:strVal val="hidden"/>
                                      </p:to>
                                    </p:set>
                                  </p:childTnLst>
                                </p:cTn>
                              </p:par>
                              <p:par>
                                <p:cTn id="235" presetID="2" presetClass="exit" presetSubtype="8" fill="hold" grpId="3" nodeType="withEffect">
                                  <p:stCondLst>
                                    <p:cond delay="0"/>
                                  </p:stCondLst>
                                  <p:childTnLst>
                                    <p:anim calcmode="lin" valueType="num">
                                      <p:cBhvr additive="base">
                                        <p:cTn id="236" dur="3000"/>
                                        <p:tgtEl>
                                          <p:spTgt spid="21"/>
                                        </p:tgtEl>
                                        <p:attrNameLst>
                                          <p:attrName>ppt_x</p:attrName>
                                        </p:attrNameLst>
                                      </p:cBhvr>
                                      <p:tavLst>
                                        <p:tav tm="0">
                                          <p:val>
                                            <p:strVal val="ppt_x"/>
                                          </p:val>
                                        </p:tav>
                                        <p:tav tm="100000">
                                          <p:val>
                                            <p:strVal val="0-ppt_w/2"/>
                                          </p:val>
                                        </p:tav>
                                      </p:tavLst>
                                    </p:anim>
                                    <p:anim calcmode="lin" valueType="num">
                                      <p:cBhvr additive="base">
                                        <p:cTn id="237" dur="3000"/>
                                        <p:tgtEl>
                                          <p:spTgt spid="21"/>
                                        </p:tgtEl>
                                        <p:attrNameLst>
                                          <p:attrName>ppt_y</p:attrName>
                                        </p:attrNameLst>
                                      </p:cBhvr>
                                      <p:tavLst>
                                        <p:tav tm="0">
                                          <p:val>
                                            <p:strVal val="ppt_y"/>
                                          </p:val>
                                        </p:tav>
                                        <p:tav tm="100000">
                                          <p:val>
                                            <p:strVal val="ppt_y"/>
                                          </p:val>
                                        </p:tav>
                                      </p:tavLst>
                                    </p:anim>
                                    <p:set>
                                      <p:cBhvr>
                                        <p:cTn id="238" dur="1" fill="hold">
                                          <p:stCondLst>
                                            <p:cond delay="2999"/>
                                          </p:stCondLst>
                                        </p:cTn>
                                        <p:tgtEl>
                                          <p:spTgt spid="21"/>
                                        </p:tgtEl>
                                        <p:attrNameLst>
                                          <p:attrName>style.visibility</p:attrName>
                                        </p:attrNameLst>
                                      </p:cBhvr>
                                      <p:to>
                                        <p:strVal val="hidden"/>
                                      </p:to>
                                    </p:set>
                                  </p:childTnLst>
                                </p:cTn>
                              </p:par>
                              <p:par>
                                <p:cTn id="239" presetID="2" presetClass="exit" presetSubtype="2" fill="hold" grpId="3" nodeType="withEffect">
                                  <p:stCondLst>
                                    <p:cond delay="0"/>
                                  </p:stCondLst>
                                  <p:childTnLst>
                                    <p:anim calcmode="lin" valueType="num">
                                      <p:cBhvr additive="base">
                                        <p:cTn id="240" dur="3000"/>
                                        <p:tgtEl>
                                          <p:spTgt spid="22"/>
                                        </p:tgtEl>
                                        <p:attrNameLst>
                                          <p:attrName>ppt_x</p:attrName>
                                        </p:attrNameLst>
                                      </p:cBhvr>
                                      <p:tavLst>
                                        <p:tav tm="0">
                                          <p:val>
                                            <p:strVal val="ppt_x"/>
                                          </p:val>
                                        </p:tav>
                                        <p:tav tm="100000">
                                          <p:val>
                                            <p:strVal val="1+ppt_w/2"/>
                                          </p:val>
                                        </p:tav>
                                      </p:tavLst>
                                    </p:anim>
                                    <p:anim calcmode="lin" valueType="num">
                                      <p:cBhvr additive="base">
                                        <p:cTn id="241" dur="3000"/>
                                        <p:tgtEl>
                                          <p:spTgt spid="22"/>
                                        </p:tgtEl>
                                        <p:attrNameLst>
                                          <p:attrName>ppt_y</p:attrName>
                                        </p:attrNameLst>
                                      </p:cBhvr>
                                      <p:tavLst>
                                        <p:tav tm="0">
                                          <p:val>
                                            <p:strVal val="ppt_y"/>
                                          </p:val>
                                        </p:tav>
                                        <p:tav tm="100000">
                                          <p:val>
                                            <p:strVal val="ppt_y"/>
                                          </p:val>
                                        </p:tav>
                                      </p:tavLst>
                                    </p:anim>
                                    <p:set>
                                      <p:cBhvr>
                                        <p:cTn id="242" dur="1" fill="hold">
                                          <p:stCondLst>
                                            <p:cond delay="2999"/>
                                          </p:stCondLst>
                                        </p:cTn>
                                        <p:tgtEl>
                                          <p:spTgt spid="22"/>
                                        </p:tgtEl>
                                        <p:attrNameLst>
                                          <p:attrName>style.visibility</p:attrName>
                                        </p:attrNameLst>
                                      </p:cBhvr>
                                      <p:to>
                                        <p:strVal val="hidden"/>
                                      </p:to>
                                    </p:set>
                                  </p:childTnLst>
                                </p:cTn>
                              </p:par>
                              <p:par>
                                <p:cTn id="243" presetID="16" presetClass="entr" presetSubtype="37" fill="hold" nodeType="withEffect">
                                  <p:stCondLst>
                                    <p:cond delay="0"/>
                                  </p:stCondLst>
                                  <p:childTnLst>
                                    <p:set>
                                      <p:cBhvr>
                                        <p:cTn id="244" dur="1" fill="hold">
                                          <p:stCondLst>
                                            <p:cond delay="0"/>
                                          </p:stCondLst>
                                        </p:cTn>
                                        <p:tgtEl>
                                          <p:spTgt spid="4"/>
                                        </p:tgtEl>
                                        <p:attrNameLst>
                                          <p:attrName>style.visibility</p:attrName>
                                        </p:attrNameLst>
                                      </p:cBhvr>
                                      <p:to>
                                        <p:strVal val="visible"/>
                                      </p:to>
                                    </p:set>
                                    <p:animEffect transition="in" filter="barn(outVertical)">
                                      <p:cBhvr>
                                        <p:cTn id="245" dur="3000"/>
                                        <p:tgtEl>
                                          <p:spTgt spid="4"/>
                                        </p:tgtEl>
                                      </p:cBhvr>
                                    </p:animEffect>
                                  </p:childTnLst>
                                </p:cTn>
                              </p:par>
                              <p:par>
                                <p:cTn id="246" presetID="23" presetClass="entr" presetSubtype="272" fill="hold" nodeType="withEffect">
                                  <p:stCondLst>
                                    <p:cond delay="0"/>
                                  </p:stCondLst>
                                  <p:childTnLst>
                                    <p:set>
                                      <p:cBhvr>
                                        <p:cTn id="247" dur="1" fill="hold">
                                          <p:stCondLst>
                                            <p:cond delay="0"/>
                                          </p:stCondLst>
                                        </p:cTn>
                                        <p:tgtEl>
                                          <p:spTgt spid="4"/>
                                        </p:tgtEl>
                                        <p:attrNameLst>
                                          <p:attrName>style.visibility</p:attrName>
                                        </p:attrNameLst>
                                      </p:cBhvr>
                                      <p:to>
                                        <p:strVal val="visible"/>
                                      </p:to>
                                    </p:set>
                                    <p:anim calcmode="lin" valueType="num">
                                      <p:cBhvr>
                                        <p:cTn id="248" dur="3000" fill="hold"/>
                                        <p:tgtEl>
                                          <p:spTgt spid="4"/>
                                        </p:tgtEl>
                                        <p:attrNameLst>
                                          <p:attrName>ppt_w</p:attrName>
                                        </p:attrNameLst>
                                      </p:cBhvr>
                                      <p:tavLst>
                                        <p:tav tm="0">
                                          <p:val>
                                            <p:strVal val="2/3*#ppt_w"/>
                                          </p:val>
                                        </p:tav>
                                        <p:tav tm="100000">
                                          <p:val>
                                            <p:strVal val="#ppt_w"/>
                                          </p:val>
                                        </p:tav>
                                      </p:tavLst>
                                    </p:anim>
                                    <p:anim calcmode="lin" valueType="num">
                                      <p:cBhvr>
                                        <p:cTn id="249"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14-4-1024x768.jpg"/>
          <p:cNvPicPr>
            <a:picLocks noChangeAspect="1"/>
          </p:cNvPicPr>
          <p:nvPr/>
        </p:nvPicPr>
        <p:blipFill>
          <a:blip r:embed="rId2"/>
          <a:stretch>
            <a:fillRect/>
          </a:stretch>
        </p:blipFill>
        <p:spPr>
          <a:xfrm>
            <a:off x="0" y="0"/>
            <a:ext cx="9144000" cy="6858000"/>
          </a:xfrm>
          <a:prstGeom prst="rect">
            <a:avLst/>
          </a:prstGeom>
        </p:spPr>
      </p:pic>
      <p:sp>
        <p:nvSpPr>
          <p:cNvPr id="5" name="4 Rombo"/>
          <p:cNvSpPr/>
          <p:nvPr/>
        </p:nvSpPr>
        <p:spPr>
          <a:xfrm>
            <a:off x="0" y="0"/>
            <a:ext cx="9144000" cy="6858000"/>
          </a:xfrm>
          <a:prstGeom prst="diamond">
            <a:avLst/>
          </a:prstGeom>
          <a:gradFill flip="none" rotWithShape="1">
            <a:gsLst>
              <a:gs pos="78000">
                <a:schemeClr val="accent3">
                  <a:lumMod val="75000"/>
                  <a:shade val="30000"/>
                  <a:satMod val="115000"/>
                  <a:alpha val="1100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857224" y="928670"/>
            <a:ext cx="7286676" cy="4929222"/>
          </a:xfrm>
          <a:prstGeom prst="diamond">
            <a:avLst/>
          </a:prstGeom>
          <a:gradFill flip="none" rotWithShape="1">
            <a:gsLst>
              <a:gs pos="78000">
                <a:schemeClr val="accent3">
                  <a:lumMod val="75000"/>
                  <a:shade val="30000"/>
                  <a:satMod val="115000"/>
                  <a:alpha val="1100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000232" y="1571612"/>
            <a:ext cx="5072098" cy="3571900"/>
          </a:xfrm>
          <a:prstGeom prst="diamond">
            <a:avLst/>
          </a:prstGeom>
          <a:gradFill flip="none" rotWithShape="1">
            <a:gsLst>
              <a:gs pos="78000">
                <a:schemeClr val="accent3">
                  <a:lumMod val="75000"/>
                  <a:shade val="30000"/>
                  <a:satMod val="115000"/>
                  <a:alpha val="1100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23" presetClass="entr" presetSubtype="288"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strVal val="4/3*#ppt_w"/>
                                          </p:val>
                                        </p:tav>
                                        <p:tav tm="100000">
                                          <p:val>
                                            <p:strVal val="#ppt_w"/>
                                          </p:val>
                                        </p:tav>
                                      </p:tavLst>
                                    </p:anim>
                                    <p:anim calcmode="lin" valueType="num">
                                      <p:cBhvr>
                                        <p:cTn id="23"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45.jpeg"/>
          <p:cNvPicPr>
            <a:picLocks noChangeAspect="1"/>
          </p:cNvPicPr>
          <p:nvPr/>
        </p:nvPicPr>
        <p:blipFill>
          <a:blip r:embed="rId2"/>
          <a:stretch>
            <a:fillRect/>
          </a:stretch>
        </p:blipFill>
        <p:spPr>
          <a:xfrm>
            <a:off x="0" y="3345"/>
            <a:ext cx="9144000" cy="6851309"/>
          </a:xfrm>
          <a:prstGeom prst="rect">
            <a:avLst/>
          </a:prstGeom>
        </p:spPr>
      </p:pic>
      <p:sp>
        <p:nvSpPr>
          <p:cNvPr id="5" name="4 Cheurón"/>
          <p:cNvSpPr/>
          <p:nvPr/>
        </p:nvSpPr>
        <p:spPr>
          <a:xfrm rot="5400000">
            <a:off x="3071814" y="-1143020"/>
            <a:ext cx="3500438" cy="5786478"/>
          </a:xfrm>
          <a:prstGeom prst="chevron">
            <a:avLst>
              <a:gd name="adj" fmla="val 92578"/>
            </a:avLst>
          </a:prstGeom>
          <a:gradFill flip="none" rotWithShape="1">
            <a:gsLst>
              <a:gs pos="0">
                <a:srgbClr val="DDEBCF"/>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flipH="1">
            <a:off x="3178971" y="2393137"/>
            <a:ext cx="3286124" cy="5643602"/>
          </a:xfrm>
          <a:prstGeom prst="chevron">
            <a:avLst>
              <a:gd name="adj" fmla="val 91830"/>
            </a:avLst>
          </a:prstGeom>
          <a:gradFill flip="none" rotWithShape="1">
            <a:gsLst>
              <a:gs pos="0">
                <a:srgbClr val="DDEBCF"/>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571892" y="-1643098"/>
            <a:ext cx="2500282" cy="5786478"/>
          </a:xfrm>
          <a:prstGeom prst="chevron">
            <a:avLst>
              <a:gd name="adj" fmla="val 88453"/>
            </a:avLst>
          </a:prstGeom>
          <a:gradFill flip="none" rotWithShape="1">
            <a:gsLst>
              <a:gs pos="0">
                <a:srgbClr val="DDEBCF"/>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flipH="1">
            <a:off x="3571880" y="2786046"/>
            <a:ext cx="2500306" cy="5643602"/>
          </a:xfrm>
          <a:prstGeom prst="chevron">
            <a:avLst>
              <a:gd name="adj" fmla="val 89445"/>
            </a:avLst>
          </a:prstGeom>
          <a:gradFill flip="none" rotWithShape="1">
            <a:gsLst>
              <a:gs pos="0">
                <a:srgbClr val="DDEBCF"/>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893375" y="-1964581"/>
            <a:ext cx="1857316" cy="5786478"/>
          </a:xfrm>
          <a:prstGeom prst="chevron">
            <a:avLst>
              <a:gd name="adj" fmla="val 88453"/>
            </a:avLst>
          </a:prstGeom>
          <a:gradFill flip="none" rotWithShape="1">
            <a:gsLst>
              <a:gs pos="0">
                <a:srgbClr val="DDEBCF"/>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flipH="1">
            <a:off x="3893351" y="3107517"/>
            <a:ext cx="1857364" cy="5643602"/>
          </a:xfrm>
          <a:prstGeom prst="chevron">
            <a:avLst>
              <a:gd name="adj" fmla="val 86558"/>
            </a:avLst>
          </a:prstGeom>
          <a:gradFill flip="none" rotWithShape="1">
            <a:gsLst>
              <a:gs pos="0">
                <a:srgbClr val="DDEBCF"/>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a:off x="4179139" y="-2250345"/>
            <a:ext cx="1285788" cy="5786478"/>
          </a:xfrm>
          <a:prstGeom prst="chevron">
            <a:avLst>
              <a:gd name="adj" fmla="val 84710"/>
            </a:avLst>
          </a:prstGeom>
          <a:gradFill flip="none" rotWithShape="1">
            <a:gsLst>
              <a:gs pos="0">
                <a:srgbClr val="DDEBCF"/>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5400000" flipH="1">
            <a:off x="4286260" y="3428988"/>
            <a:ext cx="1214422" cy="5643602"/>
          </a:xfrm>
          <a:prstGeom prst="chevron">
            <a:avLst>
              <a:gd name="adj" fmla="val 80243"/>
            </a:avLst>
          </a:prstGeom>
          <a:gradFill flip="none" rotWithShape="1">
            <a:gsLst>
              <a:gs pos="0">
                <a:srgbClr val="DDEBCF"/>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plus(in)">
                                      <p:cBhvr>
                                        <p:cTn id="16" dur="3000"/>
                                        <p:tgtEl>
                                          <p:spTgt spid="9"/>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plus(in)">
                                      <p:cBhvr>
                                        <p:cTn id="19" dur="3000"/>
                                        <p:tgtEl>
                                          <p:spTgt spid="11"/>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plus(in)">
                                      <p:cBhvr>
                                        <p:cTn id="22" dur="3000"/>
                                        <p:tgtEl>
                                          <p:spTgt spid="6"/>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3000"/>
                                        <p:tgtEl>
                                          <p:spTgt spid="8"/>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plus(in)">
                                      <p:cBhvr>
                                        <p:cTn id="28" dur="3000"/>
                                        <p:tgtEl>
                                          <p:spTgt spid="10"/>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2" presetClass="entr" presetSubtype="4"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ppt_x"/>
                                          </p:val>
                                        </p:tav>
                                        <p:tav tm="100000">
                                          <p:val>
                                            <p:strVal val="#ppt_x"/>
                                          </p:val>
                                        </p:tav>
                                      </p:tavLst>
                                    </p:anim>
                                    <p:anim calcmode="lin" valueType="num">
                                      <p:cBhvr additive="base">
                                        <p:cTn id="35" dur="3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4"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ppt_x"/>
                                          </p:val>
                                        </p:tav>
                                        <p:tav tm="100000">
                                          <p:val>
                                            <p:strVal val="#ppt_x"/>
                                          </p:val>
                                        </p:tav>
                                      </p:tavLst>
                                    </p:anim>
                                    <p:anim calcmode="lin" valueType="num">
                                      <p:cBhvr additive="base">
                                        <p:cTn id="39" dur="3000" fill="hold"/>
                                        <p:tgtEl>
                                          <p:spTgt spid="7"/>
                                        </p:tgtEl>
                                        <p:attrNameLst>
                                          <p:attrName>ppt_y</p:attrName>
                                        </p:attrNameLst>
                                      </p:cBhvr>
                                      <p:tavLst>
                                        <p:tav tm="0">
                                          <p:val>
                                            <p:strVal val="1+#ppt_h/2"/>
                                          </p:val>
                                        </p:tav>
                                        <p:tav tm="100000">
                                          <p:val>
                                            <p:strVal val="#ppt_y"/>
                                          </p:val>
                                        </p:tav>
                                      </p:tavLst>
                                    </p:anim>
                                  </p:childTnLst>
                                </p:cTn>
                              </p:par>
                              <p:par>
                                <p:cTn id="40" presetID="2" presetClass="entr" presetSubtype="4"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ppt_x"/>
                                          </p:val>
                                        </p:tav>
                                        <p:tav tm="100000">
                                          <p:val>
                                            <p:strVal val="#ppt_x"/>
                                          </p:val>
                                        </p:tav>
                                      </p:tavLst>
                                    </p:anim>
                                    <p:anim calcmode="lin" valueType="num">
                                      <p:cBhvr additive="base">
                                        <p:cTn id="43" dur="30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4"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ppt_x"/>
                                          </p:val>
                                        </p:tav>
                                        <p:tav tm="100000">
                                          <p:val>
                                            <p:strVal val="#ppt_x"/>
                                          </p:val>
                                        </p:tav>
                                      </p:tavLst>
                                    </p:anim>
                                    <p:anim calcmode="lin" valueType="num">
                                      <p:cBhvr additive="base">
                                        <p:cTn id="47" dur="3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ppt_x"/>
                                          </p:val>
                                        </p:tav>
                                        <p:tav tm="100000">
                                          <p:val>
                                            <p:strVal val="#ppt_x"/>
                                          </p:val>
                                        </p:tav>
                                      </p:tavLst>
                                    </p:anim>
                                    <p:anim calcmode="lin" valueType="num">
                                      <p:cBhvr additive="base">
                                        <p:cTn id="51" dur="3000" fill="hold"/>
                                        <p:tgtEl>
                                          <p:spTgt spid="6"/>
                                        </p:tgtEl>
                                        <p:attrNameLst>
                                          <p:attrName>ppt_y</p:attrName>
                                        </p:attrNameLst>
                                      </p:cBhvr>
                                      <p:tavLst>
                                        <p:tav tm="0">
                                          <p:val>
                                            <p:strVal val="0-#ppt_h/2"/>
                                          </p:val>
                                        </p:tav>
                                        <p:tav tm="100000">
                                          <p:val>
                                            <p:strVal val="#ppt_y"/>
                                          </p:val>
                                        </p:tav>
                                      </p:tavLst>
                                    </p:anim>
                                  </p:childTnLst>
                                </p:cTn>
                              </p:par>
                              <p:par>
                                <p:cTn id="52" presetID="2" presetClass="entr" presetSubtype="1"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3000" fill="hold"/>
                                        <p:tgtEl>
                                          <p:spTgt spid="8"/>
                                        </p:tgtEl>
                                        <p:attrNameLst>
                                          <p:attrName>ppt_x</p:attrName>
                                        </p:attrNameLst>
                                      </p:cBhvr>
                                      <p:tavLst>
                                        <p:tav tm="0">
                                          <p:val>
                                            <p:strVal val="#ppt_x"/>
                                          </p:val>
                                        </p:tav>
                                        <p:tav tm="100000">
                                          <p:val>
                                            <p:strVal val="#ppt_x"/>
                                          </p:val>
                                        </p:tav>
                                      </p:tavLst>
                                    </p:anim>
                                    <p:anim calcmode="lin" valueType="num">
                                      <p:cBhvr additive="base">
                                        <p:cTn id="55" dur="3000" fill="hold"/>
                                        <p:tgtEl>
                                          <p:spTgt spid="8"/>
                                        </p:tgtEl>
                                        <p:attrNameLst>
                                          <p:attrName>ppt_y</p:attrName>
                                        </p:attrNameLst>
                                      </p:cBhvr>
                                      <p:tavLst>
                                        <p:tav tm="0">
                                          <p:val>
                                            <p:strVal val="0-#ppt_h/2"/>
                                          </p:val>
                                        </p:tav>
                                        <p:tav tm="100000">
                                          <p:val>
                                            <p:strVal val="#ppt_y"/>
                                          </p:val>
                                        </p:tav>
                                      </p:tavLst>
                                    </p:anim>
                                  </p:childTnLst>
                                </p:cTn>
                              </p:par>
                              <p:par>
                                <p:cTn id="56" presetID="2" presetClass="entr" presetSubtype="1" fill="hold" grpId="1"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ppt_x"/>
                                          </p:val>
                                        </p:tav>
                                        <p:tav tm="100000">
                                          <p:val>
                                            <p:strVal val="#ppt_x"/>
                                          </p:val>
                                        </p:tav>
                                      </p:tavLst>
                                    </p:anim>
                                    <p:anim calcmode="lin" valueType="num">
                                      <p:cBhvr additive="base">
                                        <p:cTn id="59" dur="3000" fill="hold"/>
                                        <p:tgtEl>
                                          <p:spTgt spid="10"/>
                                        </p:tgtEl>
                                        <p:attrNameLst>
                                          <p:attrName>ppt_y</p:attrName>
                                        </p:attrNameLst>
                                      </p:cBhvr>
                                      <p:tavLst>
                                        <p:tav tm="0">
                                          <p:val>
                                            <p:strVal val="0-#ppt_h/2"/>
                                          </p:val>
                                        </p:tav>
                                        <p:tav tm="100000">
                                          <p:val>
                                            <p:strVal val="#ppt_y"/>
                                          </p:val>
                                        </p:tav>
                                      </p:tavLst>
                                    </p:anim>
                                  </p:childTnLst>
                                </p:cTn>
                              </p:par>
                              <p:par>
                                <p:cTn id="60" presetID="2" presetClass="entr" presetSubtype="1"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ppt_x"/>
                                          </p:val>
                                        </p:tav>
                                        <p:tav tm="100000">
                                          <p:val>
                                            <p:strVal val="#ppt_x"/>
                                          </p:val>
                                        </p:tav>
                                      </p:tavLst>
                                    </p:anim>
                                    <p:anim calcmode="lin" valueType="num">
                                      <p:cBhvr additive="base">
                                        <p:cTn id="63" dur="3000" fill="hold"/>
                                        <p:tgtEl>
                                          <p:spTgt spid="12"/>
                                        </p:tgtEl>
                                        <p:attrNameLst>
                                          <p:attrName>ppt_y</p:attrName>
                                        </p:attrNameLst>
                                      </p:cBhvr>
                                      <p:tavLst>
                                        <p:tav tm="0">
                                          <p:val>
                                            <p:strVal val="0-#ppt_h/2"/>
                                          </p:val>
                                        </p:tav>
                                        <p:tav tm="100000">
                                          <p:val>
                                            <p:strVal val="#ppt_y"/>
                                          </p:val>
                                        </p:tav>
                                      </p:tavLst>
                                    </p:anim>
                                  </p:childTnLst>
                                </p:cTn>
                              </p:par>
                            </p:childTnLst>
                          </p:cTn>
                        </p:par>
                        <p:par>
                          <p:cTn id="64" fill="hold">
                            <p:stCondLst>
                              <p:cond delay="3000"/>
                            </p:stCondLst>
                            <p:childTnLst>
                              <p:par>
                                <p:cTn id="65" presetID="2" presetClass="exit" presetSubtype="4" fill="hold" grpId="2" nodeType="after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ppt_x"/>
                                          </p:val>
                                        </p:tav>
                                      </p:tavLst>
                                    </p:anim>
                                    <p:anim calcmode="lin" valueType="num">
                                      <p:cBhvr additive="base">
                                        <p:cTn id="67" dur="3000"/>
                                        <p:tgtEl>
                                          <p:spTgt spid="5"/>
                                        </p:tgtEl>
                                        <p:attrNameLst>
                                          <p:attrName>ppt_y</p:attrName>
                                        </p:attrNameLst>
                                      </p:cBhvr>
                                      <p:tavLst>
                                        <p:tav tm="0">
                                          <p:val>
                                            <p:strVal val="ppt_y"/>
                                          </p:val>
                                        </p:tav>
                                        <p:tav tm="100000">
                                          <p:val>
                                            <p:strVal val="1+ppt_h/2"/>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4" fill="hold" grpId="2"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ppt_x"/>
                                          </p:val>
                                        </p:tav>
                                      </p:tavLst>
                                    </p:anim>
                                    <p:anim calcmode="lin" valueType="num">
                                      <p:cBhvr additive="base">
                                        <p:cTn id="71" dur="3000"/>
                                        <p:tgtEl>
                                          <p:spTgt spid="7"/>
                                        </p:tgtEl>
                                        <p:attrNameLst>
                                          <p:attrName>ppt_y</p:attrName>
                                        </p:attrNameLst>
                                      </p:cBhvr>
                                      <p:tavLst>
                                        <p:tav tm="0">
                                          <p:val>
                                            <p:strVal val="ppt_y"/>
                                          </p:val>
                                        </p:tav>
                                        <p:tav tm="100000">
                                          <p:val>
                                            <p:strVal val="1+ppt_h/2"/>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ppt_x"/>
                                          </p:val>
                                        </p:tav>
                                      </p:tavLst>
                                    </p:anim>
                                    <p:anim calcmode="lin" valueType="num">
                                      <p:cBhvr additive="base">
                                        <p:cTn id="75" dur="3000"/>
                                        <p:tgtEl>
                                          <p:spTgt spid="9"/>
                                        </p:tgtEl>
                                        <p:attrNameLst>
                                          <p:attrName>ppt_y</p:attrName>
                                        </p:attrNameLst>
                                      </p:cBhvr>
                                      <p:tavLst>
                                        <p:tav tm="0">
                                          <p:val>
                                            <p:strVal val="ppt_y"/>
                                          </p:val>
                                        </p:tav>
                                        <p:tav tm="100000">
                                          <p:val>
                                            <p:strVal val="1+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ppt_x"/>
                                          </p:val>
                                        </p:tav>
                                      </p:tavLst>
                                    </p:anim>
                                    <p:anim calcmode="lin" valueType="num">
                                      <p:cBhvr additive="base">
                                        <p:cTn id="79" dur="3000"/>
                                        <p:tgtEl>
                                          <p:spTgt spid="11"/>
                                        </p:tgtEl>
                                        <p:attrNameLst>
                                          <p:attrName>ppt_y</p:attrName>
                                        </p:attrNameLst>
                                      </p:cBhvr>
                                      <p:tavLst>
                                        <p:tav tm="0">
                                          <p:val>
                                            <p:strVal val="ppt_y"/>
                                          </p:val>
                                        </p:tav>
                                        <p:tav tm="100000">
                                          <p:val>
                                            <p:strVal val="1+ppt_h/2"/>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1" fill="hold" grpId="2"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ppt_x"/>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1" fill="hold" grpId="2"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ppt_x"/>
                                          </p:val>
                                        </p:tav>
                                      </p:tavLst>
                                    </p:anim>
                                    <p:anim calcmode="lin" valueType="num">
                                      <p:cBhvr additive="base">
                                        <p:cTn id="87" dur="3000"/>
                                        <p:tgtEl>
                                          <p:spTgt spid="8"/>
                                        </p:tgtEl>
                                        <p:attrNameLst>
                                          <p:attrName>ppt_y</p:attrName>
                                        </p:attrNameLst>
                                      </p:cBhvr>
                                      <p:tavLst>
                                        <p:tav tm="0">
                                          <p:val>
                                            <p:strVal val="ppt_y"/>
                                          </p:val>
                                        </p:tav>
                                        <p:tav tm="100000">
                                          <p:val>
                                            <p:strVal val="0-ppt_h/2"/>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1" fill="hold" grpId="2"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ppt_x"/>
                                          </p:val>
                                        </p:tav>
                                      </p:tavLst>
                                    </p:anim>
                                    <p:anim calcmode="lin" valueType="num">
                                      <p:cBhvr additive="base">
                                        <p:cTn id="91" dur="3000"/>
                                        <p:tgtEl>
                                          <p:spTgt spid="10"/>
                                        </p:tgtEl>
                                        <p:attrNameLst>
                                          <p:attrName>ppt_y</p:attrName>
                                        </p:attrNameLst>
                                      </p:cBhvr>
                                      <p:tavLst>
                                        <p:tav tm="0">
                                          <p:val>
                                            <p:strVal val="ppt_y"/>
                                          </p:val>
                                        </p:tav>
                                        <p:tav tm="100000">
                                          <p:val>
                                            <p:strVal val="0-ppt_h/2"/>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1" fill="hold" grpId="2"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ppt_x"/>
                                          </p:val>
                                        </p:tav>
                                      </p:tavLst>
                                    </p:anim>
                                    <p:anim calcmode="lin" valueType="num">
                                      <p:cBhvr additive="base">
                                        <p:cTn id="95" dur="3000"/>
                                        <p:tgtEl>
                                          <p:spTgt spid="12"/>
                                        </p:tgtEl>
                                        <p:attrNameLst>
                                          <p:attrName>ppt_y</p:attrName>
                                        </p:attrNameLst>
                                      </p:cBhvr>
                                      <p:tavLst>
                                        <p:tav tm="0">
                                          <p:val>
                                            <p:strVal val="ppt_y"/>
                                          </p:val>
                                        </p:tav>
                                        <p:tav tm="100000">
                                          <p:val>
                                            <p:strVal val="0-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3" presetClass="entr" presetSubtype="288"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 calcmode="lin" valueType="num">
                                      <p:cBhvr>
                                        <p:cTn id="99" dur="3000" fill="hold"/>
                                        <p:tgtEl>
                                          <p:spTgt spid="4"/>
                                        </p:tgtEl>
                                        <p:attrNameLst>
                                          <p:attrName>ppt_w</p:attrName>
                                        </p:attrNameLst>
                                      </p:cBhvr>
                                      <p:tavLst>
                                        <p:tav tm="0">
                                          <p:val>
                                            <p:strVal val="4/3*#ppt_w"/>
                                          </p:val>
                                        </p:tav>
                                        <p:tav tm="100000">
                                          <p:val>
                                            <p:strVal val="#ppt_w"/>
                                          </p:val>
                                        </p:tav>
                                      </p:tavLst>
                                    </p:anim>
                                    <p:anim calcmode="lin" valueType="num">
                                      <p:cBhvr>
                                        <p:cTn id="100" dur="3000" fill="hold"/>
                                        <p:tgtEl>
                                          <p:spTgt spid="4"/>
                                        </p:tgtEl>
                                        <p:attrNameLst>
                                          <p:attrName>ppt_h</p:attrName>
                                        </p:attrNameLst>
                                      </p:cBhvr>
                                      <p:tavLst>
                                        <p:tav tm="0">
                                          <p:val>
                                            <p:strVal val="4/3*#ppt_h"/>
                                          </p:val>
                                        </p:tav>
                                        <p:tav tm="100000">
                                          <p:val>
                                            <p:strVal val="#ppt_h"/>
                                          </p:val>
                                        </p:tav>
                                      </p:tavLst>
                                    </p:anim>
                                  </p:childTnLst>
                                </p:cTn>
                              </p:par>
                              <p:par>
                                <p:cTn id="101" presetID="16" presetClass="entr" presetSubtype="42"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barn(outHorizontal)">
                                      <p:cBhvr>
                                        <p:cTn id="10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0" y="2285992"/>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785786" y="2357430"/>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571636" y="2285992"/>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357422" y="2357430"/>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357586" y="2357430"/>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143372" y="2428868"/>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4929222" y="2357430"/>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5715008" y="2428868"/>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6715172" y="2428868"/>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7500958" y="2500306"/>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7"/>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8"/>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9"/>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0"/>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1"/>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2"/>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childTnLst>
                          </p:cTn>
                        </p:par>
                        <p:par>
                          <p:cTn id="68" fill="hold">
                            <p:stCondLst>
                              <p:cond delay="3000"/>
                            </p:stCondLst>
                            <p:childTnLst>
                              <p:par>
                                <p:cTn id="69" presetID="2" presetClass="exit" presetSubtype="2" fill="hold" grpId="2"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1+ppt_w/2"/>
                                          </p:val>
                                        </p:tav>
                                      </p:tavLst>
                                    </p:anim>
                                    <p:anim calcmode="lin" valueType="num">
                                      <p:cBhvr additive="base">
                                        <p:cTn id="71" dur="3000"/>
                                        <p:tgtEl>
                                          <p:spTgt spid="5"/>
                                        </p:tgtEl>
                                        <p:attrNameLst>
                                          <p:attrName>ppt_y</p:attrName>
                                        </p:attrNameLst>
                                      </p:cBhvr>
                                      <p:tavLst>
                                        <p:tav tm="0">
                                          <p:val>
                                            <p:strVal val="ppt_y"/>
                                          </p:val>
                                        </p:tav>
                                        <p:tav tm="100000">
                                          <p:val>
                                            <p:strVal val="ppt_y"/>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1+ppt_w/2"/>
                                          </p:val>
                                        </p:tav>
                                      </p:tavLst>
                                    </p:anim>
                                    <p:anim calcmode="lin" valueType="num">
                                      <p:cBhvr additive="base">
                                        <p:cTn id="75" dur="3000"/>
                                        <p:tgtEl>
                                          <p:spTgt spid="6"/>
                                        </p:tgtEl>
                                        <p:attrNameLst>
                                          <p:attrName>ppt_y</p:attrName>
                                        </p:attrNameLst>
                                      </p:cBhvr>
                                      <p:tavLst>
                                        <p:tav tm="0">
                                          <p:val>
                                            <p:strVal val="ppt_y"/>
                                          </p:val>
                                        </p:tav>
                                        <p:tav tm="100000">
                                          <p:val>
                                            <p:strVal val="ppt_y"/>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1+ppt_w/2"/>
                                          </p:val>
                                        </p:tav>
                                      </p:tavLst>
                                    </p:anim>
                                    <p:anim calcmode="lin" valueType="num">
                                      <p:cBhvr additive="base">
                                        <p:cTn id="79" dur="3000"/>
                                        <p:tgtEl>
                                          <p:spTgt spid="7"/>
                                        </p:tgtEl>
                                        <p:attrNameLst>
                                          <p:attrName>ppt_y</p:attrName>
                                        </p:attrNameLst>
                                      </p:cBhvr>
                                      <p:tavLst>
                                        <p:tav tm="0">
                                          <p:val>
                                            <p:strVal val="ppt_y"/>
                                          </p:val>
                                        </p:tav>
                                        <p:tav tm="100000">
                                          <p:val>
                                            <p:strVal val="ppt_y"/>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2" fill="hold" grpId="2"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1+ppt_w/2"/>
                                          </p:val>
                                        </p:tav>
                                      </p:tavLst>
                                    </p:anim>
                                    <p:anim calcmode="lin" valueType="num">
                                      <p:cBhvr additive="base">
                                        <p:cTn id="83" dur="3000"/>
                                        <p:tgtEl>
                                          <p:spTgt spid="8"/>
                                        </p:tgtEl>
                                        <p:attrNameLst>
                                          <p:attrName>ppt_y</p:attrName>
                                        </p:attrNameLst>
                                      </p:cBhvr>
                                      <p:tavLst>
                                        <p:tav tm="0">
                                          <p:val>
                                            <p:strVal val="ppt_y"/>
                                          </p:val>
                                        </p:tav>
                                        <p:tav tm="100000">
                                          <p:val>
                                            <p:strVal val="ppt_y"/>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1+ppt_w/2"/>
                                          </p:val>
                                        </p:tav>
                                      </p:tavLst>
                                    </p:anim>
                                    <p:anim calcmode="lin" valueType="num">
                                      <p:cBhvr additive="base">
                                        <p:cTn id="87" dur="3000"/>
                                        <p:tgtEl>
                                          <p:spTgt spid="9"/>
                                        </p:tgtEl>
                                        <p:attrNameLst>
                                          <p:attrName>ppt_y</p:attrName>
                                        </p:attrNameLst>
                                      </p:cBhvr>
                                      <p:tavLst>
                                        <p:tav tm="0">
                                          <p:val>
                                            <p:strVal val="ppt_y"/>
                                          </p:val>
                                        </p:tav>
                                        <p:tav tm="100000">
                                          <p:val>
                                            <p:strVal val="ppt_y"/>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1+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1+ppt_w/2"/>
                                          </p:val>
                                        </p:tav>
                                      </p:tavLst>
                                    </p:anim>
                                    <p:anim calcmode="lin" valueType="num">
                                      <p:cBhvr additive="base">
                                        <p:cTn id="95" dur="3000"/>
                                        <p:tgtEl>
                                          <p:spTgt spid="11"/>
                                        </p:tgtEl>
                                        <p:attrNameLst>
                                          <p:attrName>ppt_y</p:attrName>
                                        </p:attrNameLst>
                                      </p:cBhvr>
                                      <p:tavLst>
                                        <p:tav tm="0">
                                          <p:val>
                                            <p:strVal val="ppt_y"/>
                                          </p:val>
                                        </p:tav>
                                        <p:tav tm="100000">
                                          <p:val>
                                            <p:strVal val="ppt_y"/>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1+ppt_w/2"/>
                                          </p:val>
                                        </p:tav>
                                      </p:tavLst>
                                    </p:anim>
                                    <p:anim calcmode="lin" valueType="num">
                                      <p:cBhvr additive="base">
                                        <p:cTn id="99" dur="3000"/>
                                        <p:tgtEl>
                                          <p:spTgt spid="12"/>
                                        </p:tgtEl>
                                        <p:attrNameLst>
                                          <p:attrName>ppt_y</p:attrName>
                                        </p:attrNameLst>
                                      </p:cBhvr>
                                      <p:tavLst>
                                        <p:tav tm="0">
                                          <p:val>
                                            <p:strVal val="ppt_y"/>
                                          </p:val>
                                        </p:tav>
                                        <p:tav tm="100000">
                                          <p:val>
                                            <p:strVal val="ppt_y"/>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ppt_y"/>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1+ppt_w/2"/>
                                          </p:val>
                                        </p:tav>
                                      </p:tavLst>
                                    </p:anim>
                                    <p:anim calcmode="lin" valueType="num">
                                      <p:cBhvr additive="base">
                                        <p:cTn id="107" dur="3000"/>
                                        <p:tgtEl>
                                          <p:spTgt spid="14"/>
                                        </p:tgtEl>
                                        <p:attrNameLst>
                                          <p:attrName>ppt_y</p:attrName>
                                        </p:attrNameLst>
                                      </p:cBhvr>
                                      <p:tavLst>
                                        <p:tav tm="0">
                                          <p:val>
                                            <p:strVal val="ppt_y"/>
                                          </p:val>
                                        </p:tav>
                                        <p:tav tm="100000">
                                          <p:val>
                                            <p:strVal val="ppt_y"/>
                                          </p:val>
                                        </p:tav>
                                      </p:tavLst>
                                    </p:anim>
                                    <p:set>
                                      <p:cBhvr>
                                        <p:cTn id="108" dur="1" fill="hold">
                                          <p:stCondLst>
                                            <p:cond delay="2999"/>
                                          </p:stCondLst>
                                        </p:cTn>
                                        <p:tgtEl>
                                          <p:spTgt spid="14"/>
                                        </p:tgtEl>
                                        <p:attrNameLst>
                                          <p:attrName>style.visibility</p:attrName>
                                        </p:attrNameLst>
                                      </p:cBhvr>
                                      <p:to>
                                        <p:strVal val="hidden"/>
                                      </p:to>
                                    </p:set>
                                  </p:childTnLst>
                                </p:cTn>
                              </p:par>
                              <p:par>
                                <p:cTn id="109" presetID="16" presetClass="entr" presetSubtype="26"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inHorizontal)">
                                      <p:cBhvr>
                                        <p:cTn id="111" dur="3000"/>
                                        <p:tgtEl>
                                          <p:spTgt spid="4"/>
                                        </p:tgtEl>
                                      </p:cBhvr>
                                    </p:animEffect>
                                  </p:childTnLst>
                                </p:cTn>
                              </p:par>
                              <p:par>
                                <p:cTn id="112" presetID="2" presetClass="entr" presetSubtype="8" fill="hold" nodeType="withEffect">
                                  <p:stCondLst>
                                    <p:cond delay="0"/>
                                  </p:stCondLst>
                                  <p:childTnLst>
                                    <p:set>
                                      <p:cBhvr>
                                        <p:cTn id="113" dur="1" fill="hold">
                                          <p:stCondLst>
                                            <p:cond delay="0"/>
                                          </p:stCondLst>
                                        </p:cTn>
                                        <p:tgtEl>
                                          <p:spTgt spid="4"/>
                                        </p:tgtEl>
                                        <p:attrNameLst>
                                          <p:attrName>style.visibility</p:attrName>
                                        </p:attrNameLst>
                                      </p:cBhvr>
                                      <p:to>
                                        <p:strVal val="visible"/>
                                      </p:to>
                                    </p:set>
                                    <p:anim calcmode="lin" valueType="num">
                                      <p:cBhvr additive="base">
                                        <p:cTn id="114" dur="3000" fill="hold"/>
                                        <p:tgtEl>
                                          <p:spTgt spid="4"/>
                                        </p:tgtEl>
                                        <p:attrNameLst>
                                          <p:attrName>ppt_x</p:attrName>
                                        </p:attrNameLst>
                                      </p:cBhvr>
                                      <p:tavLst>
                                        <p:tav tm="0">
                                          <p:val>
                                            <p:strVal val="0-#ppt_w/2"/>
                                          </p:val>
                                        </p:tav>
                                        <p:tav tm="100000">
                                          <p:val>
                                            <p:strVal val="#ppt_x"/>
                                          </p:val>
                                        </p:tav>
                                      </p:tavLst>
                                    </p:anim>
                                    <p:anim calcmode="lin" valueType="num">
                                      <p:cBhvr additive="base">
                                        <p:cTn id="115"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66x768-hills-of-tuscany-italy.jpg"/>
          <p:cNvPicPr>
            <a:picLocks noChangeAspect="1"/>
          </p:cNvPicPr>
          <p:nvPr/>
        </p:nvPicPr>
        <p:blipFill>
          <a:blip r:embed="rId2"/>
          <a:stretch>
            <a:fillRect/>
          </a:stretch>
        </p:blipFill>
        <p:spPr>
          <a:xfrm>
            <a:off x="0" y="0"/>
            <a:ext cx="9144000" cy="6858000"/>
          </a:xfrm>
          <a:prstGeom prst="rect">
            <a:avLst/>
          </a:prstGeom>
        </p:spPr>
      </p:pic>
      <p:sp>
        <p:nvSpPr>
          <p:cNvPr id="5" name="4 Triángulo isósceles"/>
          <p:cNvSpPr/>
          <p:nvPr/>
        </p:nvSpPr>
        <p:spPr>
          <a:xfrm>
            <a:off x="500050" y="785794"/>
            <a:ext cx="1571604" cy="1643074"/>
          </a:xfrm>
          <a:prstGeom prst="triangle">
            <a:avLst/>
          </a:prstGeom>
          <a:gradFill flip="none" rotWithShape="1">
            <a:gsLst>
              <a:gs pos="61000">
                <a:schemeClr val="accent3">
                  <a:lumMod val="75000"/>
                  <a:shade val="30000"/>
                  <a:satMod val="115000"/>
                  <a:alpha val="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2071654" y="785794"/>
            <a:ext cx="1571604" cy="1643074"/>
          </a:xfrm>
          <a:prstGeom prst="triangle">
            <a:avLst/>
          </a:prstGeom>
          <a:gradFill flip="none" rotWithShape="1">
            <a:gsLst>
              <a:gs pos="61000">
                <a:schemeClr val="accent3">
                  <a:lumMod val="75000"/>
                  <a:shade val="30000"/>
                  <a:satMod val="115000"/>
                  <a:alpha val="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3571884" y="785794"/>
            <a:ext cx="1571604" cy="1643074"/>
          </a:xfrm>
          <a:prstGeom prst="triangle">
            <a:avLst/>
          </a:prstGeom>
          <a:gradFill flip="none" rotWithShape="1">
            <a:gsLst>
              <a:gs pos="61000">
                <a:schemeClr val="accent3">
                  <a:lumMod val="75000"/>
                  <a:shade val="30000"/>
                  <a:satMod val="115000"/>
                  <a:alpha val="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5143488" y="785794"/>
            <a:ext cx="1571604" cy="1643074"/>
          </a:xfrm>
          <a:prstGeom prst="triangle">
            <a:avLst/>
          </a:prstGeom>
          <a:gradFill flip="none" rotWithShape="1">
            <a:gsLst>
              <a:gs pos="61000">
                <a:schemeClr val="accent3">
                  <a:lumMod val="75000"/>
                  <a:shade val="30000"/>
                  <a:satMod val="115000"/>
                  <a:alpha val="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6715124" y="785794"/>
            <a:ext cx="1571604" cy="1643074"/>
          </a:xfrm>
          <a:prstGeom prst="triangle">
            <a:avLst/>
          </a:prstGeom>
          <a:gradFill flip="none" rotWithShape="1">
            <a:gsLst>
              <a:gs pos="61000">
                <a:schemeClr val="accent3">
                  <a:lumMod val="75000"/>
                  <a:shade val="30000"/>
                  <a:satMod val="115000"/>
                  <a:alpha val="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a:off x="8358198" y="785794"/>
            <a:ext cx="1571604" cy="1643074"/>
          </a:xfrm>
          <a:prstGeom prst="triangle">
            <a:avLst/>
          </a:prstGeom>
          <a:gradFill flip="none" rotWithShape="1">
            <a:gsLst>
              <a:gs pos="61000">
                <a:schemeClr val="accent3">
                  <a:lumMod val="75000"/>
                  <a:shade val="30000"/>
                  <a:satMod val="115000"/>
                  <a:alpha val="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flipV="1">
            <a:off x="500018" y="2500306"/>
            <a:ext cx="1571604" cy="1643074"/>
          </a:xfrm>
          <a:prstGeom prst="triangle">
            <a:avLst/>
          </a:prstGeom>
          <a:gradFill flip="none" rotWithShape="1">
            <a:gsLst>
              <a:gs pos="61000">
                <a:schemeClr val="accent3">
                  <a:lumMod val="75000"/>
                  <a:shade val="30000"/>
                  <a:satMod val="115000"/>
                  <a:alpha val="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flipV="1">
            <a:off x="2000216" y="2500306"/>
            <a:ext cx="1571604" cy="1643074"/>
          </a:xfrm>
          <a:prstGeom prst="triangle">
            <a:avLst/>
          </a:prstGeom>
          <a:gradFill flip="none" rotWithShape="1">
            <a:gsLst>
              <a:gs pos="61000">
                <a:schemeClr val="accent3">
                  <a:lumMod val="75000"/>
                  <a:shade val="30000"/>
                  <a:satMod val="115000"/>
                  <a:alpha val="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flipV="1">
            <a:off x="3571852" y="2500306"/>
            <a:ext cx="1571604" cy="1643074"/>
          </a:xfrm>
          <a:prstGeom prst="triangle">
            <a:avLst/>
          </a:prstGeom>
          <a:gradFill flip="none" rotWithShape="1">
            <a:gsLst>
              <a:gs pos="61000">
                <a:schemeClr val="accent3">
                  <a:lumMod val="75000"/>
                  <a:shade val="30000"/>
                  <a:satMod val="115000"/>
                  <a:alpha val="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flipV="1">
            <a:off x="5143488" y="2500306"/>
            <a:ext cx="1571604" cy="1643074"/>
          </a:xfrm>
          <a:prstGeom prst="triangle">
            <a:avLst/>
          </a:prstGeom>
          <a:gradFill flip="none" rotWithShape="1">
            <a:gsLst>
              <a:gs pos="61000">
                <a:schemeClr val="accent3">
                  <a:lumMod val="75000"/>
                  <a:shade val="30000"/>
                  <a:satMod val="115000"/>
                  <a:alpha val="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flipV="1">
            <a:off x="6715124" y="2500306"/>
            <a:ext cx="1571604" cy="1643074"/>
          </a:xfrm>
          <a:prstGeom prst="triangle">
            <a:avLst/>
          </a:prstGeom>
          <a:gradFill flip="none" rotWithShape="1">
            <a:gsLst>
              <a:gs pos="61000">
                <a:schemeClr val="accent3">
                  <a:lumMod val="75000"/>
                  <a:shade val="30000"/>
                  <a:satMod val="115000"/>
                  <a:alpha val="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flipV="1">
            <a:off x="-1071570" y="2500306"/>
            <a:ext cx="1571604" cy="1643074"/>
          </a:xfrm>
          <a:prstGeom prst="triangle">
            <a:avLst/>
          </a:prstGeom>
          <a:gradFill flip="none" rotWithShape="1">
            <a:gsLst>
              <a:gs pos="61000">
                <a:schemeClr val="accent3">
                  <a:lumMod val="75000"/>
                  <a:shade val="30000"/>
                  <a:satMod val="115000"/>
                  <a:alpha val="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flipV="1">
            <a:off x="8358198" y="2500306"/>
            <a:ext cx="1571604" cy="1643074"/>
          </a:xfrm>
          <a:prstGeom prst="triangle">
            <a:avLst/>
          </a:prstGeom>
          <a:gradFill flip="none" rotWithShape="1">
            <a:gsLst>
              <a:gs pos="61000">
                <a:schemeClr val="accent3">
                  <a:lumMod val="75000"/>
                  <a:shade val="30000"/>
                  <a:satMod val="115000"/>
                  <a:alpha val="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a:off x="-1143040" y="785794"/>
            <a:ext cx="1571604" cy="1643074"/>
          </a:xfrm>
          <a:prstGeom prst="triangle">
            <a:avLst/>
          </a:prstGeom>
          <a:gradFill flip="none" rotWithShape="1">
            <a:gsLst>
              <a:gs pos="61000">
                <a:schemeClr val="accent3">
                  <a:lumMod val="75000"/>
                  <a:shade val="30000"/>
                  <a:satMod val="115000"/>
                  <a:alpha val="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1071602" y="0"/>
            <a:ext cx="11072858"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0-#ppt_w/2"/>
                                          </p:val>
                                        </p:tav>
                                        <p:tav tm="100000">
                                          <p:val>
                                            <p:strVal val="#ppt_x"/>
                                          </p:val>
                                        </p:tav>
                                      </p:tavLst>
                                    </p:anim>
                                    <p:anim calcmode="lin" valueType="num">
                                      <p:cBhvr additive="base">
                                        <p:cTn id="35" dur="3000" fill="hold"/>
                                        <p:tgtEl>
                                          <p:spTgt spid="18"/>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1+#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1+#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1+#ppt_w/2"/>
                                          </p:val>
                                        </p:tav>
                                        <p:tav tm="100000">
                                          <p:val>
                                            <p:strVal val="#ppt_x"/>
                                          </p:val>
                                        </p:tav>
                                      </p:tavLst>
                                    </p:anim>
                                    <p:anim calcmode="lin" valueType="num">
                                      <p:cBhvr additive="base">
                                        <p:cTn id="47" dur="30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1+#ppt_w/2"/>
                                          </p:val>
                                        </p:tav>
                                        <p:tav tm="100000">
                                          <p:val>
                                            <p:strVal val="#ppt_x"/>
                                          </p:val>
                                        </p:tav>
                                      </p:tavLst>
                                    </p:anim>
                                    <p:anim calcmode="lin" valueType="num">
                                      <p:cBhvr additive="base">
                                        <p:cTn id="51" dur="3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1+#ppt_w/2"/>
                                          </p:val>
                                        </p:tav>
                                        <p:tav tm="100000">
                                          <p:val>
                                            <p:strVal val="#ppt_x"/>
                                          </p:val>
                                        </p:tav>
                                      </p:tavLst>
                                    </p:anim>
                                    <p:anim calcmode="lin" valueType="num">
                                      <p:cBhvr additive="base">
                                        <p:cTn id="55" dur="3000" fill="hold"/>
                                        <p:tgtEl>
                                          <p:spTgt spid="15"/>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1+#ppt_w/2"/>
                                          </p:val>
                                        </p:tav>
                                        <p:tav tm="100000">
                                          <p:val>
                                            <p:strVal val="#ppt_x"/>
                                          </p:val>
                                        </p:tav>
                                      </p:tavLst>
                                    </p:anim>
                                    <p:anim calcmode="lin" valueType="num">
                                      <p:cBhvr additive="base">
                                        <p:cTn id="59" dur="3000" fill="hold"/>
                                        <p:tgtEl>
                                          <p:spTgt spid="16"/>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1+#ppt_w/2"/>
                                          </p:val>
                                        </p:tav>
                                        <p:tav tm="100000">
                                          <p:val>
                                            <p:strVal val="#ppt_x"/>
                                          </p:val>
                                        </p:tav>
                                      </p:tavLst>
                                    </p:anim>
                                    <p:anim calcmode="lin" valueType="num">
                                      <p:cBhvr additive="base">
                                        <p:cTn id="63" dur="3000" fill="hold"/>
                                        <p:tgtEl>
                                          <p:spTgt spid="17"/>
                                        </p:tgtEl>
                                        <p:attrNameLst>
                                          <p:attrName>ppt_y</p:attrName>
                                        </p:attrNameLst>
                                      </p:cBhvr>
                                      <p:tavLst>
                                        <p:tav tm="0">
                                          <p:val>
                                            <p:strVal val="#ppt_y"/>
                                          </p:val>
                                        </p:tav>
                                        <p:tav tm="100000">
                                          <p:val>
                                            <p:strVal val="#ppt_y"/>
                                          </p:val>
                                        </p:tav>
                                      </p:tavLst>
                                    </p:anim>
                                  </p:childTnLst>
                                </p:cTn>
                              </p:par>
                              <p:par>
                                <p:cTn id="64" presetID="8" presetClass="emph" presetSubtype="0" fill="hold" grpId="1" nodeType="withEffect">
                                  <p:stCondLst>
                                    <p:cond delay="0"/>
                                  </p:stCondLst>
                                  <p:childTnLst>
                                    <p:animRot by="10800000">
                                      <p:cBhvr>
                                        <p:cTn id="65" dur="3000" fill="hold"/>
                                        <p:tgtEl>
                                          <p:spTgt spid="5"/>
                                        </p:tgtEl>
                                        <p:attrNameLst>
                                          <p:attrName>r</p:attrName>
                                        </p:attrNameLst>
                                      </p:cBhvr>
                                    </p:animRot>
                                  </p:childTnLst>
                                </p:cTn>
                              </p:par>
                              <p:par>
                                <p:cTn id="66" presetID="8" presetClass="emph" presetSubtype="0" fill="hold" grpId="1" nodeType="withEffect">
                                  <p:stCondLst>
                                    <p:cond delay="0"/>
                                  </p:stCondLst>
                                  <p:childTnLst>
                                    <p:animRot by="10800000">
                                      <p:cBhvr>
                                        <p:cTn id="67" dur="3000" fill="hold"/>
                                        <p:tgtEl>
                                          <p:spTgt spid="6"/>
                                        </p:tgtEl>
                                        <p:attrNameLst>
                                          <p:attrName>r</p:attrName>
                                        </p:attrNameLst>
                                      </p:cBhvr>
                                    </p:animRot>
                                  </p:childTnLst>
                                </p:cTn>
                              </p:par>
                              <p:par>
                                <p:cTn id="68" presetID="8" presetClass="emph" presetSubtype="0" fill="hold" grpId="1" nodeType="withEffect">
                                  <p:stCondLst>
                                    <p:cond delay="0"/>
                                  </p:stCondLst>
                                  <p:childTnLst>
                                    <p:animRot by="10800000">
                                      <p:cBhvr>
                                        <p:cTn id="69" dur="3000" fill="hold"/>
                                        <p:tgtEl>
                                          <p:spTgt spid="7"/>
                                        </p:tgtEl>
                                        <p:attrNameLst>
                                          <p:attrName>r</p:attrName>
                                        </p:attrNameLst>
                                      </p:cBhvr>
                                    </p:animRot>
                                  </p:childTnLst>
                                </p:cTn>
                              </p:par>
                              <p:par>
                                <p:cTn id="70" presetID="8" presetClass="emph" presetSubtype="0" fill="hold" grpId="1" nodeType="withEffect">
                                  <p:stCondLst>
                                    <p:cond delay="0"/>
                                  </p:stCondLst>
                                  <p:childTnLst>
                                    <p:animRot by="10800000">
                                      <p:cBhvr>
                                        <p:cTn id="71" dur="3000" fill="hold"/>
                                        <p:tgtEl>
                                          <p:spTgt spid="8"/>
                                        </p:tgtEl>
                                        <p:attrNameLst>
                                          <p:attrName>r</p:attrName>
                                        </p:attrNameLst>
                                      </p:cBhvr>
                                    </p:animRot>
                                  </p:childTnLst>
                                </p:cTn>
                              </p:par>
                              <p:par>
                                <p:cTn id="72" presetID="8" presetClass="emph" presetSubtype="0" fill="hold" grpId="1" nodeType="withEffect">
                                  <p:stCondLst>
                                    <p:cond delay="0"/>
                                  </p:stCondLst>
                                  <p:childTnLst>
                                    <p:animRot by="10800000">
                                      <p:cBhvr>
                                        <p:cTn id="73" dur="3000" fill="hold"/>
                                        <p:tgtEl>
                                          <p:spTgt spid="9"/>
                                        </p:tgtEl>
                                        <p:attrNameLst>
                                          <p:attrName>r</p:attrName>
                                        </p:attrNameLst>
                                      </p:cBhvr>
                                    </p:animRot>
                                  </p:childTnLst>
                                </p:cTn>
                              </p:par>
                              <p:par>
                                <p:cTn id="74" presetID="8" presetClass="emph" presetSubtype="0" fill="hold" grpId="1" nodeType="withEffect">
                                  <p:stCondLst>
                                    <p:cond delay="0"/>
                                  </p:stCondLst>
                                  <p:childTnLst>
                                    <p:animRot by="10800000">
                                      <p:cBhvr>
                                        <p:cTn id="75" dur="3000" fill="hold"/>
                                        <p:tgtEl>
                                          <p:spTgt spid="10"/>
                                        </p:tgtEl>
                                        <p:attrNameLst>
                                          <p:attrName>r</p:attrName>
                                        </p:attrNameLst>
                                      </p:cBhvr>
                                    </p:animRot>
                                  </p:childTnLst>
                                </p:cTn>
                              </p:par>
                              <p:par>
                                <p:cTn id="76" presetID="8" presetClass="emph" presetSubtype="0" fill="hold" grpId="1" nodeType="withEffect">
                                  <p:stCondLst>
                                    <p:cond delay="0"/>
                                  </p:stCondLst>
                                  <p:childTnLst>
                                    <p:animRot by="10800000">
                                      <p:cBhvr>
                                        <p:cTn id="77" dur="3000" fill="hold"/>
                                        <p:tgtEl>
                                          <p:spTgt spid="18"/>
                                        </p:tgtEl>
                                        <p:attrNameLst>
                                          <p:attrName>r</p:attrName>
                                        </p:attrNameLst>
                                      </p:cBhvr>
                                    </p:animRot>
                                  </p:childTnLst>
                                </p:cTn>
                              </p:par>
                              <p:par>
                                <p:cTn id="78" presetID="8" presetClass="emph" presetSubtype="0" fill="hold" grpId="1" nodeType="withEffect">
                                  <p:stCondLst>
                                    <p:cond delay="0"/>
                                  </p:stCondLst>
                                  <p:childTnLst>
                                    <p:animRot by="-10800000">
                                      <p:cBhvr>
                                        <p:cTn id="79" dur="3000" fill="hold"/>
                                        <p:tgtEl>
                                          <p:spTgt spid="11"/>
                                        </p:tgtEl>
                                        <p:attrNameLst>
                                          <p:attrName>r</p:attrName>
                                        </p:attrNameLst>
                                      </p:cBhvr>
                                    </p:animRot>
                                  </p:childTnLst>
                                </p:cTn>
                              </p:par>
                              <p:par>
                                <p:cTn id="80" presetID="8" presetClass="emph" presetSubtype="0" fill="hold" grpId="1" nodeType="withEffect">
                                  <p:stCondLst>
                                    <p:cond delay="0"/>
                                  </p:stCondLst>
                                  <p:childTnLst>
                                    <p:animRot by="-10800000">
                                      <p:cBhvr>
                                        <p:cTn id="81" dur="3000" fill="hold"/>
                                        <p:tgtEl>
                                          <p:spTgt spid="12"/>
                                        </p:tgtEl>
                                        <p:attrNameLst>
                                          <p:attrName>r</p:attrName>
                                        </p:attrNameLst>
                                      </p:cBhvr>
                                    </p:animRot>
                                  </p:childTnLst>
                                </p:cTn>
                              </p:par>
                              <p:par>
                                <p:cTn id="82" presetID="8" presetClass="emph" presetSubtype="0" fill="hold" grpId="1" nodeType="withEffect">
                                  <p:stCondLst>
                                    <p:cond delay="0"/>
                                  </p:stCondLst>
                                  <p:childTnLst>
                                    <p:animRot by="-10800000">
                                      <p:cBhvr>
                                        <p:cTn id="83" dur="3000" fill="hold"/>
                                        <p:tgtEl>
                                          <p:spTgt spid="13"/>
                                        </p:tgtEl>
                                        <p:attrNameLst>
                                          <p:attrName>r</p:attrName>
                                        </p:attrNameLst>
                                      </p:cBhvr>
                                    </p:animRot>
                                  </p:childTnLst>
                                </p:cTn>
                              </p:par>
                              <p:par>
                                <p:cTn id="84" presetID="8" presetClass="emph" presetSubtype="0" fill="hold" grpId="1" nodeType="withEffect">
                                  <p:stCondLst>
                                    <p:cond delay="0"/>
                                  </p:stCondLst>
                                  <p:childTnLst>
                                    <p:animRot by="-10800000">
                                      <p:cBhvr>
                                        <p:cTn id="85" dur="3000" fill="hold"/>
                                        <p:tgtEl>
                                          <p:spTgt spid="14"/>
                                        </p:tgtEl>
                                        <p:attrNameLst>
                                          <p:attrName>r</p:attrName>
                                        </p:attrNameLst>
                                      </p:cBhvr>
                                    </p:animRot>
                                  </p:childTnLst>
                                </p:cTn>
                              </p:par>
                              <p:par>
                                <p:cTn id="86" presetID="8" presetClass="emph" presetSubtype="0" fill="hold" grpId="1" nodeType="withEffect">
                                  <p:stCondLst>
                                    <p:cond delay="0"/>
                                  </p:stCondLst>
                                  <p:childTnLst>
                                    <p:animRot by="-10800000">
                                      <p:cBhvr>
                                        <p:cTn id="87" dur="3000" fill="hold"/>
                                        <p:tgtEl>
                                          <p:spTgt spid="15"/>
                                        </p:tgtEl>
                                        <p:attrNameLst>
                                          <p:attrName>r</p:attrName>
                                        </p:attrNameLst>
                                      </p:cBhvr>
                                    </p:animRot>
                                  </p:childTnLst>
                                </p:cTn>
                              </p:par>
                              <p:par>
                                <p:cTn id="88" presetID="8" presetClass="emph" presetSubtype="0" fill="hold" grpId="1" nodeType="withEffect">
                                  <p:stCondLst>
                                    <p:cond delay="0"/>
                                  </p:stCondLst>
                                  <p:childTnLst>
                                    <p:animRot by="-10800000">
                                      <p:cBhvr>
                                        <p:cTn id="89" dur="3000" fill="hold"/>
                                        <p:tgtEl>
                                          <p:spTgt spid="16"/>
                                        </p:tgtEl>
                                        <p:attrNameLst>
                                          <p:attrName>r</p:attrName>
                                        </p:attrNameLst>
                                      </p:cBhvr>
                                    </p:animRot>
                                  </p:childTnLst>
                                </p:cTn>
                              </p:par>
                              <p:par>
                                <p:cTn id="90" presetID="8" presetClass="emph" presetSubtype="0" fill="hold" grpId="1" nodeType="withEffect">
                                  <p:stCondLst>
                                    <p:cond delay="0"/>
                                  </p:stCondLst>
                                  <p:childTnLst>
                                    <p:animRot by="-10800000">
                                      <p:cBhvr>
                                        <p:cTn id="91" dur="3000" fill="hold"/>
                                        <p:tgtEl>
                                          <p:spTgt spid="17"/>
                                        </p:tgtEl>
                                        <p:attrNameLst>
                                          <p:attrName>r</p:attrName>
                                        </p:attrNameLst>
                                      </p:cBhvr>
                                    </p:animRot>
                                  </p:childTnLst>
                                </p:cTn>
                              </p:par>
                            </p:childTnLst>
                          </p:cTn>
                        </p:par>
                        <p:par>
                          <p:cTn id="92" fill="hold">
                            <p:stCondLst>
                              <p:cond delay="3000"/>
                            </p:stCondLst>
                            <p:childTnLst>
                              <p:par>
                                <p:cTn id="93" presetID="2" presetClass="exit" presetSubtype="8"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0-ppt_w/2"/>
                                          </p:val>
                                        </p:tav>
                                      </p:tavLst>
                                    </p:anim>
                                    <p:anim calcmode="lin" valueType="num">
                                      <p:cBhvr additive="base">
                                        <p:cTn id="95" dur="3000"/>
                                        <p:tgtEl>
                                          <p:spTgt spid="5"/>
                                        </p:tgtEl>
                                        <p:attrNameLst>
                                          <p:attrName>ppt_y</p:attrName>
                                        </p:attrNameLst>
                                      </p:cBhvr>
                                      <p:tavLst>
                                        <p:tav tm="0">
                                          <p:val>
                                            <p:strVal val="ppt_y"/>
                                          </p:val>
                                        </p:tav>
                                        <p:tav tm="100000">
                                          <p:val>
                                            <p:strVal val="ppt_y"/>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6"/>
                                        </p:tgtEl>
                                        <p:attrNameLst>
                                          <p:attrName>ppt_x</p:attrName>
                                        </p:attrNameLst>
                                      </p:cBhvr>
                                      <p:tavLst>
                                        <p:tav tm="0">
                                          <p:val>
                                            <p:strVal val="ppt_x"/>
                                          </p:val>
                                        </p:tav>
                                        <p:tav tm="100000">
                                          <p:val>
                                            <p:strVal val="0-ppt_w/2"/>
                                          </p:val>
                                        </p:tav>
                                      </p:tavLst>
                                    </p:anim>
                                    <p:anim calcmode="lin" valueType="num">
                                      <p:cBhvr additive="base">
                                        <p:cTn id="99" dur="3000"/>
                                        <p:tgtEl>
                                          <p:spTgt spid="6"/>
                                        </p:tgtEl>
                                        <p:attrNameLst>
                                          <p:attrName>ppt_y</p:attrName>
                                        </p:attrNameLst>
                                      </p:cBhvr>
                                      <p:tavLst>
                                        <p:tav tm="0">
                                          <p:val>
                                            <p:strVal val="ppt_y"/>
                                          </p:val>
                                        </p:tav>
                                        <p:tav tm="100000">
                                          <p:val>
                                            <p:strVal val="ppt_y"/>
                                          </p:val>
                                        </p:tav>
                                      </p:tavLst>
                                    </p:anim>
                                    <p:set>
                                      <p:cBhvr>
                                        <p:cTn id="100" dur="1" fill="hold">
                                          <p:stCondLst>
                                            <p:cond delay="2999"/>
                                          </p:stCondLst>
                                        </p:cTn>
                                        <p:tgtEl>
                                          <p:spTgt spid="6"/>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7"/>
                                        </p:tgtEl>
                                        <p:attrNameLst>
                                          <p:attrName>ppt_x</p:attrName>
                                        </p:attrNameLst>
                                      </p:cBhvr>
                                      <p:tavLst>
                                        <p:tav tm="0">
                                          <p:val>
                                            <p:strVal val="ppt_x"/>
                                          </p:val>
                                        </p:tav>
                                        <p:tav tm="100000">
                                          <p:val>
                                            <p:strVal val="0-ppt_w/2"/>
                                          </p:val>
                                        </p:tav>
                                      </p:tavLst>
                                    </p:anim>
                                    <p:anim calcmode="lin" valueType="num">
                                      <p:cBhvr additive="base">
                                        <p:cTn id="103" dur="3000"/>
                                        <p:tgtEl>
                                          <p:spTgt spid="7"/>
                                        </p:tgtEl>
                                        <p:attrNameLst>
                                          <p:attrName>ppt_y</p:attrName>
                                        </p:attrNameLst>
                                      </p:cBhvr>
                                      <p:tavLst>
                                        <p:tav tm="0">
                                          <p:val>
                                            <p:strVal val="ppt_y"/>
                                          </p:val>
                                        </p:tav>
                                        <p:tav tm="100000">
                                          <p:val>
                                            <p:strVal val="ppt_y"/>
                                          </p:val>
                                        </p:tav>
                                      </p:tavLst>
                                    </p:anim>
                                    <p:set>
                                      <p:cBhvr>
                                        <p:cTn id="104" dur="1" fill="hold">
                                          <p:stCondLst>
                                            <p:cond delay="2999"/>
                                          </p:stCondLst>
                                        </p:cTn>
                                        <p:tgtEl>
                                          <p:spTgt spid="7"/>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0-ppt_w/2"/>
                                          </p:val>
                                        </p:tav>
                                      </p:tavLst>
                                    </p:anim>
                                    <p:anim calcmode="lin" valueType="num">
                                      <p:cBhvr additive="base">
                                        <p:cTn id="107" dur="3000"/>
                                        <p:tgtEl>
                                          <p:spTgt spid="8"/>
                                        </p:tgtEl>
                                        <p:attrNameLst>
                                          <p:attrName>ppt_y</p:attrName>
                                        </p:attrNameLst>
                                      </p:cBhvr>
                                      <p:tavLst>
                                        <p:tav tm="0">
                                          <p:val>
                                            <p:strVal val="ppt_y"/>
                                          </p:val>
                                        </p:tav>
                                        <p:tav tm="100000">
                                          <p:val>
                                            <p:strVal val="ppt_y"/>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000"/>
                                        <p:tgtEl>
                                          <p:spTgt spid="9"/>
                                        </p:tgtEl>
                                        <p:attrNameLst>
                                          <p:attrName>ppt_x</p:attrName>
                                        </p:attrNameLst>
                                      </p:cBhvr>
                                      <p:tavLst>
                                        <p:tav tm="0">
                                          <p:val>
                                            <p:strVal val="ppt_x"/>
                                          </p:val>
                                        </p:tav>
                                        <p:tav tm="100000">
                                          <p:val>
                                            <p:strVal val="0-ppt_w/2"/>
                                          </p:val>
                                        </p:tav>
                                      </p:tavLst>
                                    </p:anim>
                                    <p:anim calcmode="lin" valueType="num">
                                      <p:cBhvr additive="base">
                                        <p:cTn id="111" dur="3000"/>
                                        <p:tgtEl>
                                          <p:spTgt spid="9"/>
                                        </p:tgtEl>
                                        <p:attrNameLst>
                                          <p:attrName>ppt_y</p:attrName>
                                        </p:attrNameLst>
                                      </p:cBhvr>
                                      <p:tavLst>
                                        <p:tav tm="0">
                                          <p:val>
                                            <p:strVal val="ppt_y"/>
                                          </p:val>
                                        </p:tav>
                                        <p:tav tm="100000">
                                          <p:val>
                                            <p:strVal val="ppt_y"/>
                                          </p:val>
                                        </p:tav>
                                      </p:tavLst>
                                    </p:anim>
                                    <p:set>
                                      <p:cBhvr>
                                        <p:cTn id="112" dur="1" fill="hold">
                                          <p:stCondLst>
                                            <p:cond delay="2999"/>
                                          </p:stCondLst>
                                        </p:cTn>
                                        <p:tgtEl>
                                          <p:spTgt spid="9"/>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3000"/>
                                        <p:tgtEl>
                                          <p:spTgt spid="18"/>
                                        </p:tgtEl>
                                        <p:attrNameLst>
                                          <p:attrName>ppt_x</p:attrName>
                                        </p:attrNameLst>
                                      </p:cBhvr>
                                      <p:tavLst>
                                        <p:tav tm="0">
                                          <p:val>
                                            <p:strVal val="ppt_x"/>
                                          </p:val>
                                        </p:tav>
                                        <p:tav tm="100000">
                                          <p:val>
                                            <p:strVal val="0-ppt_w/2"/>
                                          </p:val>
                                        </p:tav>
                                      </p:tavLst>
                                    </p:anim>
                                    <p:anim calcmode="lin" valueType="num">
                                      <p:cBhvr additive="base">
                                        <p:cTn id="119" dur="3000"/>
                                        <p:tgtEl>
                                          <p:spTgt spid="18"/>
                                        </p:tgtEl>
                                        <p:attrNameLst>
                                          <p:attrName>ppt_y</p:attrName>
                                        </p:attrNameLst>
                                      </p:cBhvr>
                                      <p:tavLst>
                                        <p:tav tm="0">
                                          <p:val>
                                            <p:strVal val="ppt_y"/>
                                          </p:val>
                                        </p:tav>
                                        <p:tav tm="100000">
                                          <p:val>
                                            <p:strVal val="ppt_y"/>
                                          </p:val>
                                        </p:tav>
                                      </p:tavLst>
                                    </p:anim>
                                    <p:set>
                                      <p:cBhvr>
                                        <p:cTn id="120" dur="1" fill="hold">
                                          <p:stCondLst>
                                            <p:cond delay="2999"/>
                                          </p:stCondLst>
                                        </p:cTn>
                                        <p:tgtEl>
                                          <p:spTgt spid="18"/>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1+ppt_w/2"/>
                                          </p:val>
                                        </p:tav>
                                      </p:tavLst>
                                    </p:anim>
                                    <p:anim calcmode="lin" valueType="num">
                                      <p:cBhvr additive="base">
                                        <p:cTn id="123" dur="3000"/>
                                        <p:tgtEl>
                                          <p:spTgt spid="11"/>
                                        </p:tgtEl>
                                        <p:attrNameLst>
                                          <p:attrName>ppt_y</p:attrName>
                                        </p:attrNameLst>
                                      </p:cBhvr>
                                      <p:tavLst>
                                        <p:tav tm="0">
                                          <p:val>
                                            <p:strVal val="ppt_y"/>
                                          </p:val>
                                        </p:tav>
                                        <p:tav tm="100000">
                                          <p:val>
                                            <p:strVal val="ppt_y"/>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12"/>
                                        </p:tgtEl>
                                        <p:attrNameLst>
                                          <p:attrName>ppt_x</p:attrName>
                                        </p:attrNameLst>
                                      </p:cBhvr>
                                      <p:tavLst>
                                        <p:tav tm="0">
                                          <p:val>
                                            <p:strVal val="ppt_x"/>
                                          </p:val>
                                        </p:tav>
                                        <p:tav tm="100000">
                                          <p:val>
                                            <p:strVal val="1+ppt_w/2"/>
                                          </p:val>
                                        </p:tav>
                                      </p:tavLst>
                                    </p:anim>
                                    <p:anim calcmode="lin" valueType="num">
                                      <p:cBhvr additive="base">
                                        <p:cTn id="127" dur="3000"/>
                                        <p:tgtEl>
                                          <p:spTgt spid="12"/>
                                        </p:tgtEl>
                                        <p:attrNameLst>
                                          <p:attrName>ppt_y</p:attrName>
                                        </p:attrNameLst>
                                      </p:cBhvr>
                                      <p:tavLst>
                                        <p:tav tm="0">
                                          <p:val>
                                            <p:strVal val="ppt_y"/>
                                          </p:val>
                                        </p:tav>
                                        <p:tav tm="100000">
                                          <p:val>
                                            <p:strVal val="ppt_y"/>
                                          </p:val>
                                        </p:tav>
                                      </p:tavLst>
                                    </p:anim>
                                    <p:set>
                                      <p:cBhvr>
                                        <p:cTn id="128" dur="1" fill="hold">
                                          <p:stCondLst>
                                            <p:cond delay="2999"/>
                                          </p:stCondLst>
                                        </p:cTn>
                                        <p:tgtEl>
                                          <p:spTgt spid="12"/>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13"/>
                                        </p:tgtEl>
                                        <p:attrNameLst>
                                          <p:attrName>ppt_x</p:attrName>
                                        </p:attrNameLst>
                                      </p:cBhvr>
                                      <p:tavLst>
                                        <p:tav tm="0">
                                          <p:val>
                                            <p:strVal val="ppt_x"/>
                                          </p:val>
                                        </p:tav>
                                        <p:tav tm="100000">
                                          <p:val>
                                            <p:strVal val="1+ppt_w/2"/>
                                          </p:val>
                                        </p:tav>
                                      </p:tavLst>
                                    </p:anim>
                                    <p:anim calcmode="lin" valueType="num">
                                      <p:cBhvr additive="base">
                                        <p:cTn id="131" dur="3000"/>
                                        <p:tgtEl>
                                          <p:spTgt spid="13"/>
                                        </p:tgtEl>
                                        <p:attrNameLst>
                                          <p:attrName>ppt_y</p:attrName>
                                        </p:attrNameLst>
                                      </p:cBhvr>
                                      <p:tavLst>
                                        <p:tav tm="0">
                                          <p:val>
                                            <p:strVal val="ppt_y"/>
                                          </p:val>
                                        </p:tav>
                                        <p:tav tm="100000">
                                          <p:val>
                                            <p:strVal val="ppt_y"/>
                                          </p:val>
                                        </p:tav>
                                      </p:tavLst>
                                    </p:anim>
                                    <p:set>
                                      <p:cBhvr>
                                        <p:cTn id="132" dur="1" fill="hold">
                                          <p:stCondLst>
                                            <p:cond delay="2999"/>
                                          </p:stCondLst>
                                        </p:cTn>
                                        <p:tgtEl>
                                          <p:spTgt spid="13"/>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1+ppt_w/2"/>
                                          </p:val>
                                        </p:tav>
                                      </p:tavLst>
                                    </p:anim>
                                    <p:anim calcmode="lin" valueType="num">
                                      <p:cBhvr additive="base">
                                        <p:cTn id="135" dur="3000"/>
                                        <p:tgtEl>
                                          <p:spTgt spid="14"/>
                                        </p:tgtEl>
                                        <p:attrNameLst>
                                          <p:attrName>ppt_y</p:attrName>
                                        </p:attrNameLst>
                                      </p:cBhvr>
                                      <p:tavLst>
                                        <p:tav tm="0">
                                          <p:val>
                                            <p:strVal val="ppt_y"/>
                                          </p:val>
                                        </p:tav>
                                        <p:tav tm="100000">
                                          <p:val>
                                            <p:strVal val="ppt_y"/>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1+ppt_w/2"/>
                                          </p:val>
                                        </p:tav>
                                      </p:tavLst>
                                    </p:anim>
                                    <p:anim calcmode="lin" valueType="num">
                                      <p:cBhvr additive="base">
                                        <p:cTn id="143" dur="3000"/>
                                        <p:tgtEl>
                                          <p:spTgt spid="16"/>
                                        </p:tgtEl>
                                        <p:attrNameLst>
                                          <p:attrName>ppt_y</p:attrName>
                                        </p:attrNameLst>
                                      </p:cBhvr>
                                      <p:tavLst>
                                        <p:tav tm="0">
                                          <p:val>
                                            <p:strVal val="ppt_y"/>
                                          </p:val>
                                        </p:tav>
                                        <p:tav tm="100000">
                                          <p:val>
                                            <p:strVal val="ppt_y"/>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17"/>
                                        </p:tgtEl>
                                        <p:attrNameLst>
                                          <p:attrName>ppt_x</p:attrName>
                                        </p:attrNameLst>
                                      </p:cBhvr>
                                      <p:tavLst>
                                        <p:tav tm="0">
                                          <p:val>
                                            <p:strVal val="ppt_x"/>
                                          </p:val>
                                        </p:tav>
                                        <p:tav tm="100000">
                                          <p:val>
                                            <p:strVal val="1+ppt_w/2"/>
                                          </p:val>
                                        </p:tav>
                                      </p:tavLst>
                                    </p:anim>
                                    <p:anim calcmode="lin" valueType="num">
                                      <p:cBhvr additive="base">
                                        <p:cTn id="147" dur="3000"/>
                                        <p:tgtEl>
                                          <p:spTgt spid="17"/>
                                        </p:tgtEl>
                                        <p:attrNameLst>
                                          <p:attrName>ppt_y</p:attrName>
                                        </p:attrNameLst>
                                      </p:cBhvr>
                                      <p:tavLst>
                                        <p:tav tm="0">
                                          <p:val>
                                            <p:strVal val="ppt_y"/>
                                          </p:val>
                                        </p:tav>
                                        <p:tav tm="100000">
                                          <p:val>
                                            <p:strVal val="ppt_y"/>
                                          </p:val>
                                        </p:tav>
                                      </p:tavLst>
                                    </p:anim>
                                    <p:set>
                                      <p:cBhvr>
                                        <p:cTn id="148" dur="1" fill="hold">
                                          <p:stCondLst>
                                            <p:cond delay="2999"/>
                                          </p:stCondLst>
                                        </p:cTn>
                                        <p:tgtEl>
                                          <p:spTgt spid="17"/>
                                        </p:tgtEl>
                                        <p:attrNameLst>
                                          <p:attrName>style.visibility</p:attrName>
                                        </p:attrNameLst>
                                      </p:cBhvr>
                                      <p:to>
                                        <p:strVal val="hidden"/>
                                      </p:to>
                                    </p:set>
                                  </p:childTnLst>
                                </p:cTn>
                              </p:par>
                              <p:par>
                                <p:cTn id="149" presetID="23" presetClass="entr" presetSubtype="288"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3000" fill="hold"/>
                                        <p:tgtEl>
                                          <p:spTgt spid="4"/>
                                        </p:tgtEl>
                                        <p:attrNameLst>
                                          <p:attrName>ppt_w</p:attrName>
                                        </p:attrNameLst>
                                      </p:cBhvr>
                                      <p:tavLst>
                                        <p:tav tm="0">
                                          <p:val>
                                            <p:strVal val="4/3*#ppt_w"/>
                                          </p:val>
                                        </p:tav>
                                        <p:tav tm="100000">
                                          <p:val>
                                            <p:strVal val="#ppt_w"/>
                                          </p:val>
                                        </p:tav>
                                      </p:tavLst>
                                    </p:anim>
                                    <p:anim calcmode="lin" valueType="num">
                                      <p:cBhvr>
                                        <p:cTn id="152" dur="3000" fill="hold"/>
                                        <p:tgtEl>
                                          <p:spTgt spid="4"/>
                                        </p:tgtEl>
                                        <p:attrNameLst>
                                          <p:attrName>ppt_h</p:attrName>
                                        </p:attrNameLst>
                                      </p:cBhvr>
                                      <p:tavLst>
                                        <p:tav tm="0">
                                          <p:val>
                                            <p:strVal val="4/3*#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004600"/>
          </a:solidFill>
        </p:spPr>
        <p:txBody>
          <a:bodyPr/>
          <a:lstStyle/>
          <a:p>
            <a:endParaRPr lang="es-ES" dirty="0"/>
          </a:p>
        </p:txBody>
      </p:sp>
      <p:sp>
        <p:nvSpPr>
          <p:cNvPr id="4" name="3 Marco"/>
          <p:cNvSpPr/>
          <p:nvPr/>
        </p:nvSpPr>
        <p:spPr>
          <a:xfrm>
            <a:off x="0" y="0"/>
            <a:ext cx="9144000" cy="6858000"/>
          </a:xfrm>
          <a:prstGeom prst="frame">
            <a:avLst>
              <a:gd name="adj1" fmla="val 7443"/>
            </a:avLst>
          </a:prstGeom>
          <a:blipFill dpi="0" rotWithShape="1">
            <a:blip r:embed="rId2"/>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571472" y="571480"/>
            <a:ext cx="8001056" cy="5715040"/>
          </a:xfrm>
          <a:prstGeom prst="rect">
            <a:avLst/>
          </a:prstGeom>
          <a:solidFill>
            <a:srgbClr val="004600"/>
          </a:solidFill>
          <a:scene3d>
            <a:camera prst="orthographicFront"/>
            <a:lightRig rig="threePt" dir="t"/>
          </a:scene3d>
          <a:sp3d>
            <a:bevelT w="127000" h="1270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214414" y="1285860"/>
            <a:ext cx="6572296" cy="4093428"/>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rPr>
              <a:t>Su ascenso se remonta a la Edad Media, como parte de la ruta de peregrinación entre Roma y Francia. Su localización geográfica le metió de pleno en el conflicto de la época, que enfrentaba al Papado y al emperador del Sacro Imperio, lo que provocó la división de la Toscana entre facciones afines a uno u otro, conocidos por güelfos y gibelinos. Así, la región se fue convirtiendo en un hervidero de ricas comunidades medievales, a menudo enfrentadas por intrigas cortesanas de alta cuna, y mayores pretensiones. El resultado es que difícilmente encontraremos en otra parte del mundo un cúmulo patrimonial comparable al que ofrece la Toscana. Para atestiguarlo, ahí está Arezzo, Lucca, Pisa y Siena y, sombreros fuera, la ciudad Florencia. </a:t>
            </a:r>
          </a:p>
        </p:txBody>
      </p:sp>
    </p:spTree>
  </p:cSld>
  <p:clrMapOvr>
    <a:masterClrMapping/>
  </p:clrMapOvr>
  <p:transition spd="slow" advTm="34000">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49828_(www.GdeFon.ru).jpg"/>
          <p:cNvPicPr>
            <a:picLocks noChangeAspect="1"/>
          </p:cNvPicPr>
          <p:nvPr/>
        </p:nvPicPr>
        <p:blipFill>
          <a:blip r:embed="rId2"/>
          <a:stretch>
            <a:fillRect/>
          </a:stretch>
        </p:blipFill>
        <p:spPr>
          <a:xfrm>
            <a:off x="4465" y="0"/>
            <a:ext cx="9135070" cy="6858000"/>
          </a:xfrm>
          <a:prstGeom prst="rect">
            <a:avLst/>
          </a:prstGeom>
        </p:spPr>
      </p:pic>
      <p:sp>
        <p:nvSpPr>
          <p:cNvPr id="5" name="4 Rectángulo"/>
          <p:cNvSpPr/>
          <p:nvPr/>
        </p:nvSpPr>
        <p:spPr>
          <a:xfrm>
            <a:off x="0" y="2214554"/>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28596" y="2214554"/>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94" y="2214554"/>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357290" y="2214554"/>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785950" y="2214554"/>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214546" y="2214554"/>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714644" y="2214554"/>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143240" y="2214554"/>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00462" y="2214554"/>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929058" y="2214554"/>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429156" y="2214554"/>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857752" y="2214554"/>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286412" y="2214554"/>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715008" y="2214554"/>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215106" y="2214554"/>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643702" y="2214554"/>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143768" y="2214554"/>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7572364" y="2214554"/>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8072462" y="2214554"/>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8501058" y="2214554"/>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8929718" y="2214554"/>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3786190"/>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428596" y="3786190"/>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928694" y="3786190"/>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1357290" y="3786190"/>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1785950" y="3786190"/>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2214546" y="3786190"/>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14644" y="3786190"/>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143240" y="3786190"/>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500462" y="3786190"/>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3929058" y="3786190"/>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4429156" y="3786190"/>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4857752" y="3786190"/>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5286412" y="3786190"/>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5715008" y="3786190"/>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6215106" y="3786190"/>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6643702" y="3786190"/>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7143768" y="3786190"/>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7572364" y="3786190"/>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8072462" y="3786190"/>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8501058" y="3786190"/>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8929718" y="3786190"/>
            <a:ext cx="357190" cy="928694"/>
          </a:xfrm>
          <a:prstGeom prst="rect">
            <a:avLst/>
          </a:prstGeom>
          <a:gradFill flip="none" rotWithShape="1">
            <a:gsLst>
              <a:gs pos="57000">
                <a:srgbClr val="005000"/>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0"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0"/>
                                        </p:tgtEl>
                                        <p:attrNameLst>
                                          <p:attrName>style.opacity</p:attrName>
                                        </p:attrNameLst>
                                      </p:cBhvr>
                                      <p:to>
                                        <p:strVal val="0"/>
                                      </p:to>
                                    </p:set>
                                    <p:animEffect filter="image" prLst="opacity: 0">
                                      <p:cBhvr rctx="IE">
                                        <p:cTn id="7" dur="indefinite"/>
                                        <p:tgtEl>
                                          <p:spTgt spid="50"/>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8" presetClass="emph" presetSubtype="0" fill="hold" grpId="1" nodeType="withEffect">
                                  <p:stCondLst>
                                    <p:cond delay="0"/>
                                  </p:stCondLst>
                                  <p:childTnLst>
                                    <p:animRot by="21600000">
                                      <p:cBhvr>
                                        <p:cTn id="72" dur="3000" fill="hold"/>
                                        <p:tgtEl>
                                          <p:spTgt spid="5"/>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6"/>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7"/>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8"/>
                                        </p:tgtEl>
                                        <p:attrNameLst>
                                          <p:attrName>r</p:attrName>
                                        </p:attrNameLst>
                                      </p:cBhvr>
                                    </p:animRot>
                                  </p:childTnLst>
                                </p:cTn>
                              </p:par>
                              <p:par>
                                <p:cTn id="79" presetID="8" presetClass="emph" presetSubtype="0" fill="hold" grpId="1" nodeType="withEffect">
                                  <p:stCondLst>
                                    <p:cond delay="0"/>
                                  </p:stCondLst>
                                  <p:childTnLst>
                                    <p:animRot by="21600000">
                                      <p:cBhvr>
                                        <p:cTn id="80" dur="3000" fill="hold"/>
                                        <p:tgtEl>
                                          <p:spTgt spid="9"/>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10"/>
                                        </p:tgtEl>
                                        <p:attrNameLst>
                                          <p:attrName>r</p:attrName>
                                        </p:attrNameLst>
                                      </p:cBhvr>
                                    </p:animRot>
                                  </p:childTnLst>
                                </p:cTn>
                              </p:par>
                              <p:par>
                                <p:cTn id="83" presetID="8" presetClass="emph" presetSubtype="0" fill="hold" grpId="1" nodeType="withEffect">
                                  <p:stCondLst>
                                    <p:cond delay="0"/>
                                  </p:stCondLst>
                                  <p:childTnLst>
                                    <p:animRot by="21600000">
                                      <p:cBhvr>
                                        <p:cTn id="84" dur="3000" fill="hold"/>
                                        <p:tgtEl>
                                          <p:spTgt spid="11"/>
                                        </p:tgtEl>
                                        <p:attrNameLst>
                                          <p:attrName>r</p:attrName>
                                        </p:attrNameLst>
                                      </p:cBhvr>
                                    </p:animRot>
                                  </p:childTnLst>
                                </p:cTn>
                              </p:par>
                              <p:par>
                                <p:cTn id="85" presetID="8" presetClass="emph" presetSubtype="0" fill="hold" grpId="1" nodeType="withEffect">
                                  <p:stCondLst>
                                    <p:cond delay="0"/>
                                  </p:stCondLst>
                                  <p:childTnLst>
                                    <p:animRot by="21600000">
                                      <p:cBhvr>
                                        <p:cTn id="86" dur="3000" fill="hold"/>
                                        <p:tgtEl>
                                          <p:spTgt spid="12"/>
                                        </p:tgtEl>
                                        <p:attrNameLst>
                                          <p:attrName>r</p:attrName>
                                        </p:attrNameLst>
                                      </p:cBhvr>
                                    </p:animRot>
                                  </p:childTnLst>
                                </p:cTn>
                              </p:par>
                              <p:par>
                                <p:cTn id="87" presetID="8" presetClass="emph" presetSubtype="0" fill="hold" grpId="1" nodeType="withEffect">
                                  <p:stCondLst>
                                    <p:cond delay="0"/>
                                  </p:stCondLst>
                                  <p:childTnLst>
                                    <p:animRot by="21600000">
                                      <p:cBhvr>
                                        <p:cTn id="88" dur="3000" fill="hold"/>
                                        <p:tgtEl>
                                          <p:spTgt spid="13"/>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14"/>
                                        </p:tgtEl>
                                        <p:attrNameLst>
                                          <p:attrName>r</p:attrName>
                                        </p:attrNameLst>
                                      </p:cBhvr>
                                    </p:animRot>
                                  </p:childTnLst>
                                </p:cTn>
                              </p:par>
                              <p:par>
                                <p:cTn id="91" presetID="8" presetClass="emph" presetSubtype="0" fill="hold" grpId="1" nodeType="withEffect">
                                  <p:stCondLst>
                                    <p:cond delay="0"/>
                                  </p:stCondLst>
                                  <p:childTnLst>
                                    <p:animRot by="21600000">
                                      <p:cBhvr>
                                        <p:cTn id="92" dur="3000" fill="hold"/>
                                        <p:tgtEl>
                                          <p:spTgt spid="15"/>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16"/>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17"/>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18"/>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19"/>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20"/>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21"/>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22"/>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23"/>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24"/>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25"/>
                                        </p:tgtEl>
                                        <p:attrNameLst>
                                          <p:attrName>r</p:attrName>
                                        </p:attrNameLst>
                                      </p:cBhvr>
                                    </p:animRot>
                                  </p:childTnLst>
                                </p:cTn>
                              </p:par>
                              <p:par>
                                <p:cTn id="113" presetID="13" presetClass="entr" presetSubtype="16" fill="hold" grpId="0" nodeType="withEffect">
                                  <p:stCondLst>
                                    <p:cond delay="0"/>
                                  </p:stCondLst>
                                  <p:childTnLst>
                                    <p:set>
                                      <p:cBhvr>
                                        <p:cTn id="114" dur="1" fill="hold">
                                          <p:stCondLst>
                                            <p:cond delay="0"/>
                                          </p:stCondLst>
                                        </p:cTn>
                                        <p:tgtEl>
                                          <p:spTgt spid="29"/>
                                        </p:tgtEl>
                                        <p:attrNameLst>
                                          <p:attrName>style.visibility</p:attrName>
                                        </p:attrNameLst>
                                      </p:cBhvr>
                                      <p:to>
                                        <p:strVal val="visible"/>
                                      </p:to>
                                    </p:set>
                                    <p:animEffect transition="in" filter="plus(in)">
                                      <p:cBhvr>
                                        <p:cTn id="115" dur="3000"/>
                                        <p:tgtEl>
                                          <p:spTgt spid="29"/>
                                        </p:tgtEl>
                                      </p:cBhvr>
                                    </p:animEffect>
                                  </p:childTnLst>
                                </p:cTn>
                              </p:par>
                              <p:par>
                                <p:cTn id="116" presetID="13" presetClass="entr" presetSubtype="16"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Effect transition="in" filter="plus(in)">
                                      <p:cBhvr>
                                        <p:cTn id="118" dur="3000"/>
                                        <p:tgtEl>
                                          <p:spTgt spid="30"/>
                                        </p:tgtEl>
                                      </p:cBhvr>
                                    </p:animEffect>
                                  </p:childTnLst>
                                </p:cTn>
                              </p:par>
                              <p:par>
                                <p:cTn id="119" presetID="13" presetClass="entr" presetSubtype="16" fill="hold" grpId="0" nodeType="withEffect">
                                  <p:stCondLst>
                                    <p:cond delay="0"/>
                                  </p:stCondLst>
                                  <p:childTnLst>
                                    <p:set>
                                      <p:cBhvr>
                                        <p:cTn id="120" dur="1" fill="hold">
                                          <p:stCondLst>
                                            <p:cond delay="0"/>
                                          </p:stCondLst>
                                        </p:cTn>
                                        <p:tgtEl>
                                          <p:spTgt spid="31"/>
                                        </p:tgtEl>
                                        <p:attrNameLst>
                                          <p:attrName>style.visibility</p:attrName>
                                        </p:attrNameLst>
                                      </p:cBhvr>
                                      <p:to>
                                        <p:strVal val="visible"/>
                                      </p:to>
                                    </p:set>
                                    <p:animEffect transition="in" filter="plus(in)">
                                      <p:cBhvr>
                                        <p:cTn id="121" dur="3000"/>
                                        <p:tgtEl>
                                          <p:spTgt spid="31"/>
                                        </p:tgtEl>
                                      </p:cBhvr>
                                    </p:animEffect>
                                  </p:childTnLst>
                                </p:cTn>
                              </p:par>
                              <p:par>
                                <p:cTn id="122" presetID="13" presetClass="entr" presetSubtype="16" fill="hold" grpId="0" nodeType="withEffect">
                                  <p:stCondLst>
                                    <p:cond delay="0"/>
                                  </p:stCondLst>
                                  <p:childTnLst>
                                    <p:set>
                                      <p:cBhvr>
                                        <p:cTn id="123" dur="1" fill="hold">
                                          <p:stCondLst>
                                            <p:cond delay="0"/>
                                          </p:stCondLst>
                                        </p:cTn>
                                        <p:tgtEl>
                                          <p:spTgt spid="32"/>
                                        </p:tgtEl>
                                        <p:attrNameLst>
                                          <p:attrName>style.visibility</p:attrName>
                                        </p:attrNameLst>
                                      </p:cBhvr>
                                      <p:to>
                                        <p:strVal val="visible"/>
                                      </p:to>
                                    </p:set>
                                    <p:animEffect transition="in" filter="plus(in)">
                                      <p:cBhvr>
                                        <p:cTn id="124" dur="3000"/>
                                        <p:tgtEl>
                                          <p:spTgt spid="32"/>
                                        </p:tgtEl>
                                      </p:cBhvr>
                                    </p:animEffect>
                                  </p:childTnLst>
                                </p:cTn>
                              </p:par>
                              <p:par>
                                <p:cTn id="125" presetID="13" presetClass="entr" presetSubtype="16" fill="hold" grpId="0" nodeType="withEffect">
                                  <p:stCondLst>
                                    <p:cond delay="0"/>
                                  </p:stCondLst>
                                  <p:childTnLst>
                                    <p:set>
                                      <p:cBhvr>
                                        <p:cTn id="126" dur="1" fill="hold">
                                          <p:stCondLst>
                                            <p:cond delay="0"/>
                                          </p:stCondLst>
                                        </p:cTn>
                                        <p:tgtEl>
                                          <p:spTgt spid="33"/>
                                        </p:tgtEl>
                                        <p:attrNameLst>
                                          <p:attrName>style.visibility</p:attrName>
                                        </p:attrNameLst>
                                      </p:cBhvr>
                                      <p:to>
                                        <p:strVal val="visible"/>
                                      </p:to>
                                    </p:set>
                                    <p:animEffect transition="in" filter="plus(in)">
                                      <p:cBhvr>
                                        <p:cTn id="127" dur="3000"/>
                                        <p:tgtEl>
                                          <p:spTgt spid="33"/>
                                        </p:tgtEl>
                                      </p:cBhvr>
                                    </p:animEffect>
                                  </p:childTnLst>
                                </p:cTn>
                              </p:par>
                              <p:par>
                                <p:cTn id="128" presetID="13" presetClass="entr" presetSubtype="16" fill="hold" grpId="0" nodeType="withEffect">
                                  <p:stCondLst>
                                    <p:cond delay="0"/>
                                  </p:stCondLst>
                                  <p:childTnLst>
                                    <p:set>
                                      <p:cBhvr>
                                        <p:cTn id="129" dur="1" fill="hold">
                                          <p:stCondLst>
                                            <p:cond delay="0"/>
                                          </p:stCondLst>
                                        </p:cTn>
                                        <p:tgtEl>
                                          <p:spTgt spid="34"/>
                                        </p:tgtEl>
                                        <p:attrNameLst>
                                          <p:attrName>style.visibility</p:attrName>
                                        </p:attrNameLst>
                                      </p:cBhvr>
                                      <p:to>
                                        <p:strVal val="visible"/>
                                      </p:to>
                                    </p:set>
                                    <p:animEffect transition="in" filter="plus(in)">
                                      <p:cBhvr>
                                        <p:cTn id="130" dur="3000"/>
                                        <p:tgtEl>
                                          <p:spTgt spid="34"/>
                                        </p:tgtEl>
                                      </p:cBhvr>
                                    </p:animEffect>
                                  </p:childTnLst>
                                </p:cTn>
                              </p:par>
                              <p:par>
                                <p:cTn id="131" presetID="13" presetClass="entr" presetSubtype="16" fill="hold" grpId="0" nodeType="withEffect">
                                  <p:stCondLst>
                                    <p:cond delay="0"/>
                                  </p:stCondLst>
                                  <p:childTnLst>
                                    <p:set>
                                      <p:cBhvr>
                                        <p:cTn id="132" dur="1" fill="hold">
                                          <p:stCondLst>
                                            <p:cond delay="0"/>
                                          </p:stCondLst>
                                        </p:cTn>
                                        <p:tgtEl>
                                          <p:spTgt spid="35"/>
                                        </p:tgtEl>
                                        <p:attrNameLst>
                                          <p:attrName>style.visibility</p:attrName>
                                        </p:attrNameLst>
                                      </p:cBhvr>
                                      <p:to>
                                        <p:strVal val="visible"/>
                                      </p:to>
                                    </p:set>
                                    <p:animEffect transition="in" filter="plus(in)">
                                      <p:cBhvr>
                                        <p:cTn id="133" dur="3000"/>
                                        <p:tgtEl>
                                          <p:spTgt spid="35"/>
                                        </p:tgtEl>
                                      </p:cBhvr>
                                    </p:animEffect>
                                  </p:childTnLst>
                                </p:cTn>
                              </p:par>
                              <p:par>
                                <p:cTn id="134" presetID="13" presetClass="entr" presetSubtype="16" fill="hold" grpId="0" nodeType="withEffect">
                                  <p:stCondLst>
                                    <p:cond delay="0"/>
                                  </p:stCondLst>
                                  <p:childTnLst>
                                    <p:set>
                                      <p:cBhvr>
                                        <p:cTn id="135" dur="1" fill="hold">
                                          <p:stCondLst>
                                            <p:cond delay="0"/>
                                          </p:stCondLst>
                                        </p:cTn>
                                        <p:tgtEl>
                                          <p:spTgt spid="36"/>
                                        </p:tgtEl>
                                        <p:attrNameLst>
                                          <p:attrName>style.visibility</p:attrName>
                                        </p:attrNameLst>
                                      </p:cBhvr>
                                      <p:to>
                                        <p:strVal val="visible"/>
                                      </p:to>
                                    </p:set>
                                    <p:animEffect transition="in" filter="plus(in)">
                                      <p:cBhvr>
                                        <p:cTn id="136" dur="3000"/>
                                        <p:tgtEl>
                                          <p:spTgt spid="36"/>
                                        </p:tgtEl>
                                      </p:cBhvr>
                                    </p:animEffect>
                                  </p:childTnLst>
                                </p:cTn>
                              </p:par>
                              <p:par>
                                <p:cTn id="137" presetID="13" presetClass="entr" presetSubtype="16" fill="hold" grpId="0" nodeType="withEffect">
                                  <p:stCondLst>
                                    <p:cond delay="0"/>
                                  </p:stCondLst>
                                  <p:childTnLst>
                                    <p:set>
                                      <p:cBhvr>
                                        <p:cTn id="138" dur="1" fill="hold">
                                          <p:stCondLst>
                                            <p:cond delay="0"/>
                                          </p:stCondLst>
                                        </p:cTn>
                                        <p:tgtEl>
                                          <p:spTgt spid="37"/>
                                        </p:tgtEl>
                                        <p:attrNameLst>
                                          <p:attrName>style.visibility</p:attrName>
                                        </p:attrNameLst>
                                      </p:cBhvr>
                                      <p:to>
                                        <p:strVal val="visible"/>
                                      </p:to>
                                    </p:set>
                                    <p:animEffect transition="in" filter="plus(in)">
                                      <p:cBhvr>
                                        <p:cTn id="139" dur="3000"/>
                                        <p:tgtEl>
                                          <p:spTgt spid="37"/>
                                        </p:tgtEl>
                                      </p:cBhvr>
                                    </p:animEffect>
                                  </p:childTnLst>
                                </p:cTn>
                              </p:par>
                              <p:par>
                                <p:cTn id="140" presetID="13" presetClass="entr" presetSubtype="16" fill="hold" grpId="0" nodeType="withEffect">
                                  <p:stCondLst>
                                    <p:cond delay="0"/>
                                  </p:stCondLst>
                                  <p:childTnLst>
                                    <p:set>
                                      <p:cBhvr>
                                        <p:cTn id="141" dur="1" fill="hold">
                                          <p:stCondLst>
                                            <p:cond delay="0"/>
                                          </p:stCondLst>
                                        </p:cTn>
                                        <p:tgtEl>
                                          <p:spTgt spid="38"/>
                                        </p:tgtEl>
                                        <p:attrNameLst>
                                          <p:attrName>style.visibility</p:attrName>
                                        </p:attrNameLst>
                                      </p:cBhvr>
                                      <p:to>
                                        <p:strVal val="visible"/>
                                      </p:to>
                                    </p:set>
                                    <p:animEffect transition="in" filter="plus(in)">
                                      <p:cBhvr>
                                        <p:cTn id="142" dur="3000"/>
                                        <p:tgtEl>
                                          <p:spTgt spid="38"/>
                                        </p:tgtEl>
                                      </p:cBhvr>
                                    </p:animEffect>
                                  </p:childTnLst>
                                </p:cTn>
                              </p:par>
                              <p:par>
                                <p:cTn id="143" presetID="13" presetClass="entr" presetSubtype="16" fill="hold" grpId="0" nodeType="withEffect">
                                  <p:stCondLst>
                                    <p:cond delay="0"/>
                                  </p:stCondLst>
                                  <p:childTnLst>
                                    <p:set>
                                      <p:cBhvr>
                                        <p:cTn id="144" dur="1" fill="hold">
                                          <p:stCondLst>
                                            <p:cond delay="0"/>
                                          </p:stCondLst>
                                        </p:cTn>
                                        <p:tgtEl>
                                          <p:spTgt spid="39"/>
                                        </p:tgtEl>
                                        <p:attrNameLst>
                                          <p:attrName>style.visibility</p:attrName>
                                        </p:attrNameLst>
                                      </p:cBhvr>
                                      <p:to>
                                        <p:strVal val="visible"/>
                                      </p:to>
                                    </p:set>
                                    <p:animEffect transition="in" filter="plus(in)">
                                      <p:cBhvr>
                                        <p:cTn id="145" dur="3000"/>
                                        <p:tgtEl>
                                          <p:spTgt spid="39"/>
                                        </p:tgtEl>
                                      </p:cBhvr>
                                    </p:animEffect>
                                  </p:childTnLst>
                                </p:cTn>
                              </p:par>
                              <p:par>
                                <p:cTn id="146" presetID="13" presetClass="entr" presetSubtype="16" fill="hold" grpId="0" nodeType="withEffect">
                                  <p:stCondLst>
                                    <p:cond delay="0"/>
                                  </p:stCondLst>
                                  <p:childTnLst>
                                    <p:set>
                                      <p:cBhvr>
                                        <p:cTn id="147" dur="1" fill="hold">
                                          <p:stCondLst>
                                            <p:cond delay="0"/>
                                          </p:stCondLst>
                                        </p:cTn>
                                        <p:tgtEl>
                                          <p:spTgt spid="40"/>
                                        </p:tgtEl>
                                        <p:attrNameLst>
                                          <p:attrName>style.visibility</p:attrName>
                                        </p:attrNameLst>
                                      </p:cBhvr>
                                      <p:to>
                                        <p:strVal val="visible"/>
                                      </p:to>
                                    </p:set>
                                    <p:animEffect transition="in" filter="plus(in)">
                                      <p:cBhvr>
                                        <p:cTn id="148" dur="3000"/>
                                        <p:tgtEl>
                                          <p:spTgt spid="40"/>
                                        </p:tgtEl>
                                      </p:cBhvr>
                                    </p:animEffect>
                                  </p:childTnLst>
                                </p:cTn>
                              </p:par>
                              <p:par>
                                <p:cTn id="149" presetID="13" presetClass="entr" presetSubtype="16" fill="hold" grpId="0" nodeType="withEffect">
                                  <p:stCondLst>
                                    <p:cond delay="0"/>
                                  </p:stCondLst>
                                  <p:childTnLst>
                                    <p:set>
                                      <p:cBhvr>
                                        <p:cTn id="150" dur="1" fill="hold">
                                          <p:stCondLst>
                                            <p:cond delay="0"/>
                                          </p:stCondLst>
                                        </p:cTn>
                                        <p:tgtEl>
                                          <p:spTgt spid="41"/>
                                        </p:tgtEl>
                                        <p:attrNameLst>
                                          <p:attrName>style.visibility</p:attrName>
                                        </p:attrNameLst>
                                      </p:cBhvr>
                                      <p:to>
                                        <p:strVal val="visible"/>
                                      </p:to>
                                    </p:set>
                                    <p:animEffect transition="in" filter="plus(in)">
                                      <p:cBhvr>
                                        <p:cTn id="151" dur="3000"/>
                                        <p:tgtEl>
                                          <p:spTgt spid="41"/>
                                        </p:tgtEl>
                                      </p:cBhvr>
                                    </p:animEffect>
                                  </p:childTnLst>
                                </p:cTn>
                              </p:par>
                              <p:par>
                                <p:cTn id="152" presetID="13" presetClass="entr" presetSubtype="16" fill="hold" grpId="0" nodeType="withEffect">
                                  <p:stCondLst>
                                    <p:cond delay="0"/>
                                  </p:stCondLst>
                                  <p:childTnLst>
                                    <p:set>
                                      <p:cBhvr>
                                        <p:cTn id="153" dur="1" fill="hold">
                                          <p:stCondLst>
                                            <p:cond delay="0"/>
                                          </p:stCondLst>
                                        </p:cTn>
                                        <p:tgtEl>
                                          <p:spTgt spid="42"/>
                                        </p:tgtEl>
                                        <p:attrNameLst>
                                          <p:attrName>style.visibility</p:attrName>
                                        </p:attrNameLst>
                                      </p:cBhvr>
                                      <p:to>
                                        <p:strVal val="visible"/>
                                      </p:to>
                                    </p:set>
                                    <p:animEffect transition="in" filter="plus(in)">
                                      <p:cBhvr>
                                        <p:cTn id="154" dur="3000"/>
                                        <p:tgtEl>
                                          <p:spTgt spid="42"/>
                                        </p:tgtEl>
                                      </p:cBhvr>
                                    </p:animEffect>
                                  </p:childTnLst>
                                </p:cTn>
                              </p:par>
                              <p:par>
                                <p:cTn id="155" presetID="13" presetClass="entr" presetSubtype="16" fill="hold" grpId="0" nodeType="withEffect">
                                  <p:stCondLst>
                                    <p:cond delay="0"/>
                                  </p:stCondLst>
                                  <p:childTnLst>
                                    <p:set>
                                      <p:cBhvr>
                                        <p:cTn id="156" dur="1" fill="hold">
                                          <p:stCondLst>
                                            <p:cond delay="0"/>
                                          </p:stCondLst>
                                        </p:cTn>
                                        <p:tgtEl>
                                          <p:spTgt spid="43"/>
                                        </p:tgtEl>
                                        <p:attrNameLst>
                                          <p:attrName>style.visibility</p:attrName>
                                        </p:attrNameLst>
                                      </p:cBhvr>
                                      <p:to>
                                        <p:strVal val="visible"/>
                                      </p:to>
                                    </p:set>
                                    <p:animEffect transition="in" filter="plus(in)">
                                      <p:cBhvr>
                                        <p:cTn id="157" dur="3000"/>
                                        <p:tgtEl>
                                          <p:spTgt spid="43"/>
                                        </p:tgtEl>
                                      </p:cBhvr>
                                    </p:animEffect>
                                  </p:childTnLst>
                                </p:cTn>
                              </p:par>
                              <p:par>
                                <p:cTn id="158" presetID="13" presetClass="entr" presetSubtype="16" fill="hold" grpId="0" nodeType="withEffect">
                                  <p:stCondLst>
                                    <p:cond delay="0"/>
                                  </p:stCondLst>
                                  <p:childTnLst>
                                    <p:set>
                                      <p:cBhvr>
                                        <p:cTn id="159" dur="1" fill="hold">
                                          <p:stCondLst>
                                            <p:cond delay="0"/>
                                          </p:stCondLst>
                                        </p:cTn>
                                        <p:tgtEl>
                                          <p:spTgt spid="44"/>
                                        </p:tgtEl>
                                        <p:attrNameLst>
                                          <p:attrName>style.visibility</p:attrName>
                                        </p:attrNameLst>
                                      </p:cBhvr>
                                      <p:to>
                                        <p:strVal val="visible"/>
                                      </p:to>
                                    </p:set>
                                    <p:animEffect transition="in" filter="plus(in)">
                                      <p:cBhvr>
                                        <p:cTn id="160" dur="3000"/>
                                        <p:tgtEl>
                                          <p:spTgt spid="44"/>
                                        </p:tgtEl>
                                      </p:cBhvr>
                                    </p:animEffect>
                                  </p:childTnLst>
                                </p:cTn>
                              </p:par>
                              <p:par>
                                <p:cTn id="161" presetID="13" presetClass="entr" presetSubtype="16" fill="hold" grpId="0" nodeType="withEffect">
                                  <p:stCondLst>
                                    <p:cond delay="0"/>
                                  </p:stCondLst>
                                  <p:childTnLst>
                                    <p:set>
                                      <p:cBhvr>
                                        <p:cTn id="162" dur="1" fill="hold">
                                          <p:stCondLst>
                                            <p:cond delay="0"/>
                                          </p:stCondLst>
                                        </p:cTn>
                                        <p:tgtEl>
                                          <p:spTgt spid="45"/>
                                        </p:tgtEl>
                                        <p:attrNameLst>
                                          <p:attrName>style.visibility</p:attrName>
                                        </p:attrNameLst>
                                      </p:cBhvr>
                                      <p:to>
                                        <p:strVal val="visible"/>
                                      </p:to>
                                    </p:set>
                                    <p:animEffect transition="in" filter="plus(in)">
                                      <p:cBhvr>
                                        <p:cTn id="163" dur="3000"/>
                                        <p:tgtEl>
                                          <p:spTgt spid="45"/>
                                        </p:tgtEl>
                                      </p:cBhvr>
                                    </p:animEffect>
                                  </p:childTnLst>
                                </p:cTn>
                              </p:par>
                              <p:par>
                                <p:cTn id="164" presetID="13" presetClass="entr" presetSubtype="16" fill="hold" grpId="0" nodeType="withEffect">
                                  <p:stCondLst>
                                    <p:cond delay="0"/>
                                  </p:stCondLst>
                                  <p:childTnLst>
                                    <p:set>
                                      <p:cBhvr>
                                        <p:cTn id="165" dur="1" fill="hold">
                                          <p:stCondLst>
                                            <p:cond delay="0"/>
                                          </p:stCondLst>
                                        </p:cTn>
                                        <p:tgtEl>
                                          <p:spTgt spid="46"/>
                                        </p:tgtEl>
                                        <p:attrNameLst>
                                          <p:attrName>style.visibility</p:attrName>
                                        </p:attrNameLst>
                                      </p:cBhvr>
                                      <p:to>
                                        <p:strVal val="visible"/>
                                      </p:to>
                                    </p:set>
                                    <p:animEffect transition="in" filter="plus(in)">
                                      <p:cBhvr>
                                        <p:cTn id="166" dur="3000"/>
                                        <p:tgtEl>
                                          <p:spTgt spid="46"/>
                                        </p:tgtEl>
                                      </p:cBhvr>
                                    </p:animEffect>
                                  </p:childTnLst>
                                </p:cTn>
                              </p:par>
                              <p:par>
                                <p:cTn id="167" presetID="13" presetClass="entr" presetSubtype="16" fill="hold" grpId="0" nodeType="withEffect">
                                  <p:stCondLst>
                                    <p:cond delay="0"/>
                                  </p:stCondLst>
                                  <p:childTnLst>
                                    <p:set>
                                      <p:cBhvr>
                                        <p:cTn id="168" dur="1" fill="hold">
                                          <p:stCondLst>
                                            <p:cond delay="0"/>
                                          </p:stCondLst>
                                        </p:cTn>
                                        <p:tgtEl>
                                          <p:spTgt spid="47"/>
                                        </p:tgtEl>
                                        <p:attrNameLst>
                                          <p:attrName>style.visibility</p:attrName>
                                        </p:attrNameLst>
                                      </p:cBhvr>
                                      <p:to>
                                        <p:strVal val="visible"/>
                                      </p:to>
                                    </p:set>
                                    <p:animEffect transition="in" filter="plus(in)">
                                      <p:cBhvr>
                                        <p:cTn id="169" dur="3000"/>
                                        <p:tgtEl>
                                          <p:spTgt spid="47"/>
                                        </p:tgtEl>
                                      </p:cBhvr>
                                    </p:animEffect>
                                  </p:childTnLst>
                                </p:cTn>
                              </p:par>
                              <p:par>
                                <p:cTn id="170" presetID="13" presetClass="entr" presetSubtype="16" fill="hold" grpId="0" nodeType="withEffect">
                                  <p:stCondLst>
                                    <p:cond delay="0"/>
                                  </p:stCondLst>
                                  <p:childTnLst>
                                    <p:set>
                                      <p:cBhvr>
                                        <p:cTn id="171" dur="1" fill="hold">
                                          <p:stCondLst>
                                            <p:cond delay="0"/>
                                          </p:stCondLst>
                                        </p:cTn>
                                        <p:tgtEl>
                                          <p:spTgt spid="48"/>
                                        </p:tgtEl>
                                        <p:attrNameLst>
                                          <p:attrName>style.visibility</p:attrName>
                                        </p:attrNameLst>
                                      </p:cBhvr>
                                      <p:to>
                                        <p:strVal val="visible"/>
                                      </p:to>
                                    </p:set>
                                    <p:animEffect transition="in" filter="plus(in)">
                                      <p:cBhvr>
                                        <p:cTn id="172" dur="3000"/>
                                        <p:tgtEl>
                                          <p:spTgt spid="48"/>
                                        </p:tgtEl>
                                      </p:cBhvr>
                                    </p:animEffect>
                                  </p:childTnLst>
                                </p:cTn>
                              </p:par>
                              <p:par>
                                <p:cTn id="173" presetID="13" presetClass="entr" presetSubtype="16" fill="hold" grpId="0" nodeType="withEffect">
                                  <p:stCondLst>
                                    <p:cond delay="0"/>
                                  </p:stCondLst>
                                  <p:childTnLst>
                                    <p:set>
                                      <p:cBhvr>
                                        <p:cTn id="174" dur="1" fill="hold">
                                          <p:stCondLst>
                                            <p:cond delay="0"/>
                                          </p:stCondLst>
                                        </p:cTn>
                                        <p:tgtEl>
                                          <p:spTgt spid="49"/>
                                        </p:tgtEl>
                                        <p:attrNameLst>
                                          <p:attrName>style.visibility</p:attrName>
                                        </p:attrNameLst>
                                      </p:cBhvr>
                                      <p:to>
                                        <p:strVal val="visible"/>
                                      </p:to>
                                    </p:set>
                                    <p:animEffect transition="in" filter="plus(in)">
                                      <p:cBhvr>
                                        <p:cTn id="175" dur="3000"/>
                                        <p:tgtEl>
                                          <p:spTgt spid="49"/>
                                        </p:tgtEl>
                                      </p:cBhvr>
                                    </p:animEffect>
                                  </p:childTnLst>
                                </p:cTn>
                              </p:par>
                              <p:par>
                                <p:cTn id="176" presetID="8" presetClass="emph" presetSubtype="0" fill="hold" grpId="1" nodeType="withEffect">
                                  <p:stCondLst>
                                    <p:cond delay="0"/>
                                  </p:stCondLst>
                                  <p:childTnLst>
                                    <p:animRot by="21600000">
                                      <p:cBhvr>
                                        <p:cTn id="177" dur="3000" fill="hold"/>
                                        <p:tgtEl>
                                          <p:spTgt spid="29"/>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30"/>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31"/>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32"/>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3"/>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4"/>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35"/>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36"/>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37"/>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38"/>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39"/>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40"/>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41"/>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42"/>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43"/>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44"/>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45"/>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46"/>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47"/>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48"/>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49"/>
                                        </p:tgtEl>
                                        <p:attrNameLst>
                                          <p:attrName>r</p:attrName>
                                        </p:attrNameLst>
                                      </p:cBhvr>
                                    </p:animRot>
                                  </p:childTnLst>
                                </p:cTn>
                              </p:par>
                            </p:childTnLst>
                          </p:cTn>
                        </p:par>
                        <p:par>
                          <p:cTn id="218" fill="hold">
                            <p:stCondLst>
                              <p:cond delay="3000"/>
                            </p:stCondLst>
                            <p:childTnLst>
                              <p:par>
                                <p:cTn id="219" presetID="2" presetClass="exit" presetSubtype="4" fill="hold" grpId="2" nodeType="afterEffect">
                                  <p:stCondLst>
                                    <p:cond delay="0"/>
                                  </p:stCondLst>
                                  <p:childTnLst>
                                    <p:anim calcmode="lin" valueType="num">
                                      <p:cBhvr additive="base">
                                        <p:cTn id="220" dur="3000"/>
                                        <p:tgtEl>
                                          <p:spTgt spid="5"/>
                                        </p:tgtEl>
                                        <p:attrNameLst>
                                          <p:attrName>ppt_x</p:attrName>
                                        </p:attrNameLst>
                                      </p:cBhvr>
                                      <p:tavLst>
                                        <p:tav tm="0">
                                          <p:val>
                                            <p:strVal val="ppt_x"/>
                                          </p:val>
                                        </p:tav>
                                        <p:tav tm="100000">
                                          <p:val>
                                            <p:strVal val="ppt_x"/>
                                          </p:val>
                                        </p:tav>
                                      </p:tavLst>
                                    </p:anim>
                                    <p:anim calcmode="lin" valueType="num">
                                      <p:cBhvr additive="base">
                                        <p:cTn id="221" dur="3000"/>
                                        <p:tgtEl>
                                          <p:spTgt spid="5"/>
                                        </p:tgtEl>
                                        <p:attrNameLst>
                                          <p:attrName>ppt_y</p:attrName>
                                        </p:attrNameLst>
                                      </p:cBhvr>
                                      <p:tavLst>
                                        <p:tav tm="0">
                                          <p:val>
                                            <p:strVal val="ppt_y"/>
                                          </p:val>
                                        </p:tav>
                                        <p:tav tm="100000">
                                          <p:val>
                                            <p:strVal val="1+ppt_h/2"/>
                                          </p:val>
                                        </p:tav>
                                      </p:tavLst>
                                    </p:anim>
                                    <p:set>
                                      <p:cBhvr>
                                        <p:cTn id="222" dur="1" fill="hold">
                                          <p:stCondLst>
                                            <p:cond delay="2999"/>
                                          </p:stCondLst>
                                        </p:cTn>
                                        <p:tgtEl>
                                          <p:spTgt spid="5"/>
                                        </p:tgtEl>
                                        <p:attrNameLst>
                                          <p:attrName>style.visibility</p:attrName>
                                        </p:attrNameLst>
                                      </p:cBhvr>
                                      <p:to>
                                        <p:strVal val="hidden"/>
                                      </p:to>
                                    </p:set>
                                  </p:childTnLst>
                                </p:cTn>
                              </p:par>
                              <p:par>
                                <p:cTn id="223" presetID="2" presetClass="exit" presetSubtype="4" fill="hold" grpId="2" nodeType="withEffect">
                                  <p:stCondLst>
                                    <p:cond delay="0"/>
                                  </p:stCondLst>
                                  <p:childTnLst>
                                    <p:anim calcmode="lin" valueType="num">
                                      <p:cBhvr additive="base">
                                        <p:cTn id="224" dur="3000"/>
                                        <p:tgtEl>
                                          <p:spTgt spid="6"/>
                                        </p:tgtEl>
                                        <p:attrNameLst>
                                          <p:attrName>ppt_x</p:attrName>
                                        </p:attrNameLst>
                                      </p:cBhvr>
                                      <p:tavLst>
                                        <p:tav tm="0">
                                          <p:val>
                                            <p:strVal val="ppt_x"/>
                                          </p:val>
                                        </p:tav>
                                        <p:tav tm="100000">
                                          <p:val>
                                            <p:strVal val="ppt_x"/>
                                          </p:val>
                                        </p:tav>
                                      </p:tavLst>
                                    </p:anim>
                                    <p:anim calcmode="lin" valueType="num">
                                      <p:cBhvr additive="base">
                                        <p:cTn id="225" dur="3000"/>
                                        <p:tgtEl>
                                          <p:spTgt spid="6"/>
                                        </p:tgtEl>
                                        <p:attrNameLst>
                                          <p:attrName>ppt_y</p:attrName>
                                        </p:attrNameLst>
                                      </p:cBhvr>
                                      <p:tavLst>
                                        <p:tav tm="0">
                                          <p:val>
                                            <p:strVal val="ppt_y"/>
                                          </p:val>
                                        </p:tav>
                                        <p:tav tm="100000">
                                          <p:val>
                                            <p:strVal val="1+ppt_h/2"/>
                                          </p:val>
                                        </p:tav>
                                      </p:tavLst>
                                    </p:anim>
                                    <p:set>
                                      <p:cBhvr>
                                        <p:cTn id="226" dur="1" fill="hold">
                                          <p:stCondLst>
                                            <p:cond delay="2999"/>
                                          </p:stCondLst>
                                        </p:cTn>
                                        <p:tgtEl>
                                          <p:spTgt spid="6"/>
                                        </p:tgtEl>
                                        <p:attrNameLst>
                                          <p:attrName>style.visibility</p:attrName>
                                        </p:attrNameLst>
                                      </p:cBhvr>
                                      <p:to>
                                        <p:strVal val="hidden"/>
                                      </p:to>
                                    </p:set>
                                  </p:childTnLst>
                                </p:cTn>
                              </p:par>
                              <p:par>
                                <p:cTn id="227" presetID="2" presetClass="exit" presetSubtype="4" fill="hold" grpId="2" nodeType="withEffect">
                                  <p:stCondLst>
                                    <p:cond delay="0"/>
                                  </p:stCondLst>
                                  <p:childTnLst>
                                    <p:anim calcmode="lin" valueType="num">
                                      <p:cBhvr additive="base">
                                        <p:cTn id="228" dur="3000"/>
                                        <p:tgtEl>
                                          <p:spTgt spid="7"/>
                                        </p:tgtEl>
                                        <p:attrNameLst>
                                          <p:attrName>ppt_x</p:attrName>
                                        </p:attrNameLst>
                                      </p:cBhvr>
                                      <p:tavLst>
                                        <p:tav tm="0">
                                          <p:val>
                                            <p:strVal val="ppt_x"/>
                                          </p:val>
                                        </p:tav>
                                        <p:tav tm="100000">
                                          <p:val>
                                            <p:strVal val="ppt_x"/>
                                          </p:val>
                                        </p:tav>
                                      </p:tavLst>
                                    </p:anim>
                                    <p:anim calcmode="lin" valueType="num">
                                      <p:cBhvr additive="base">
                                        <p:cTn id="229" dur="3000"/>
                                        <p:tgtEl>
                                          <p:spTgt spid="7"/>
                                        </p:tgtEl>
                                        <p:attrNameLst>
                                          <p:attrName>ppt_y</p:attrName>
                                        </p:attrNameLst>
                                      </p:cBhvr>
                                      <p:tavLst>
                                        <p:tav tm="0">
                                          <p:val>
                                            <p:strVal val="ppt_y"/>
                                          </p:val>
                                        </p:tav>
                                        <p:tav tm="100000">
                                          <p:val>
                                            <p:strVal val="1+ppt_h/2"/>
                                          </p:val>
                                        </p:tav>
                                      </p:tavLst>
                                    </p:anim>
                                    <p:set>
                                      <p:cBhvr>
                                        <p:cTn id="230" dur="1" fill="hold">
                                          <p:stCondLst>
                                            <p:cond delay="2999"/>
                                          </p:stCondLst>
                                        </p:cTn>
                                        <p:tgtEl>
                                          <p:spTgt spid="7"/>
                                        </p:tgtEl>
                                        <p:attrNameLst>
                                          <p:attrName>style.visibility</p:attrName>
                                        </p:attrNameLst>
                                      </p:cBhvr>
                                      <p:to>
                                        <p:strVal val="hidden"/>
                                      </p:to>
                                    </p:set>
                                  </p:childTnLst>
                                </p:cTn>
                              </p:par>
                              <p:par>
                                <p:cTn id="231" presetID="2" presetClass="exit" presetSubtype="4" fill="hold" grpId="2" nodeType="withEffect">
                                  <p:stCondLst>
                                    <p:cond delay="0"/>
                                  </p:stCondLst>
                                  <p:childTnLst>
                                    <p:anim calcmode="lin" valueType="num">
                                      <p:cBhvr additive="base">
                                        <p:cTn id="232" dur="3000"/>
                                        <p:tgtEl>
                                          <p:spTgt spid="8"/>
                                        </p:tgtEl>
                                        <p:attrNameLst>
                                          <p:attrName>ppt_x</p:attrName>
                                        </p:attrNameLst>
                                      </p:cBhvr>
                                      <p:tavLst>
                                        <p:tav tm="0">
                                          <p:val>
                                            <p:strVal val="ppt_x"/>
                                          </p:val>
                                        </p:tav>
                                        <p:tav tm="100000">
                                          <p:val>
                                            <p:strVal val="ppt_x"/>
                                          </p:val>
                                        </p:tav>
                                      </p:tavLst>
                                    </p:anim>
                                    <p:anim calcmode="lin" valueType="num">
                                      <p:cBhvr additive="base">
                                        <p:cTn id="233" dur="3000"/>
                                        <p:tgtEl>
                                          <p:spTgt spid="8"/>
                                        </p:tgtEl>
                                        <p:attrNameLst>
                                          <p:attrName>ppt_y</p:attrName>
                                        </p:attrNameLst>
                                      </p:cBhvr>
                                      <p:tavLst>
                                        <p:tav tm="0">
                                          <p:val>
                                            <p:strVal val="ppt_y"/>
                                          </p:val>
                                        </p:tav>
                                        <p:tav tm="100000">
                                          <p:val>
                                            <p:strVal val="1+ppt_h/2"/>
                                          </p:val>
                                        </p:tav>
                                      </p:tavLst>
                                    </p:anim>
                                    <p:set>
                                      <p:cBhvr>
                                        <p:cTn id="234" dur="1" fill="hold">
                                          <p:stCondLst>
                                            <p:cond delay="2999"/>
                                          </p:stCondLst>
                                        </p:cTn>
                                        <p:tgtEl>
                                          <p:spTgt spid="8"/>
                                        </p:tgtEl>
                                        <p:attrNameLst>
                                          <p:attrName>style.visibility</p:attrName>
                                        </p:attrNameLst>
                                      </p:cBhvr>
                                      <p:to>
                                        <p:strVal val="hidden"/>
                                      </p:to>
                                    </p:set>
                                  </p:childTnLst>
                                </p:cTn>
                              </p:par>
                              <p:par>
                                <p:cTn id="235" presetID="2" presetClass="exit" presetSubtype="4" fill="hold" grpId="2" nodeType="withEffect">
                                  <p:stCondLst>
                                    <p:cond delay="0"/>
                                  </p:stCondLst>
                                  <p:childTnLst>
                                    <p:anim calcmode="lin" valueType="num">
                                      <p:cBhvr additive="base">
                                        <p:cTn id="236" dur="3000"/>
                                        <p:tgtEl>
                                          <p:spTgt spid="9"/>
                                        </p:tgtEl>
                                        <p:attrNameLst>
                                          <p:attrName>ppt_x</p:attrName>
                                        </p:attrNameLst>
                                      </p:cBhvr>
                                      <p:tavLst>
                                        <p:tav tm="0">
                                          <p:val>
                                            <p:strVal val="ppt_x"/>
                                          </p:val>
                                        </p:tav>
                                        <p:tav tm="100000">
                                          <p:val>
                                            <p:strVal val="ppt_x"/>
                                          </p:val>
                                        </p:tav>
                                      </p:tavLst>
                                    </p:anim>
                                    <p:anim calcmode="lin" valueType="num">
                                      <p:cBhvr additive="base">
                                        <p:cTn id="237" dur="3000"/>
                                        <p:tgtEl>
                                          <p:spTgt spid="9"/>
                                        </p:tgtEl>
                                        <p:attrNameLst>
                                          <p:attrName>ppt_y</p:attrName>
                                        </p:attrNameLst>
                                      </p:cBhvr>
                                      <p:tavLst>
                                        <p:tav tm="0">
                                          <p:val>
                                            <p:strVal val="ppt_y"/>
                                          </p:val>
                                        </p:tav>
                                        <p:tav tm="100000">
                                          <p:val>
                                            <p:strVal val="1+ppt_h/2"/>
                                          </p:val>
                                        </p:tav>
                                      </p:tavLst>
                                    </p:anim>
                                    <p:set>
                                      <p:cBhvr>
                                        <p:cTn id="238" dur="1" fill="hold">
                                          <p:stCondLst>
                                            <p:cond delay="2999"/>
                                          </p:stCondLst>
                                        </p:cTn>
                                        <p:tgtEl>
                                          <p:spTgt spid="9"/>
                                        </p:tgtEl>
                                        <p:attrNameLst>
                                          <p:attrName>style.visibility</p:attrName>
                                        </p:attrNameLst>
                                      </p:cBhvr>
                                      <p:to>
                                        <p:strVal val="hidden"/>
                                      </p:to>
                                    </p:set>
                                  </p:childTnLst>
                                </p:cTn>
                              </p:par>
                              <p:par>
                                <p:cTn id="239" presetID="2" presetClass="exit" presetSubtype="4" fill="hold" grpId="2" nodeType="withEffect">
                                  <p:stCondLst>
                                    <p:cond delay="0"/>
                                  </p:stCondLst>
                                  <p:childTnLst>
                                    <p:anim calcmode="lin" valueType="num">
                                      <p:cBhvr additive="base">
                                        <p:cTn id="240" dur="3000"/>
                                        <p:tgtEl>
                                          <p:spTgt spid="10"/>
                                        </p:tgtEl>
                                        <p:attrNameLst>
                                          <p:attrName>ppt_x</p:attrName>
                                        </p:attrNameLst>
                                      </p:cBhvr>
                                      <p:tavLst>
                                        <p:tav tm="0">
                                          <p:val>
                                            <p:strVal val="ppt_x"/>
                                          </p:val>
                                        </p:tav>
                                        <p:tav tm="100000">
                                          <p:val>
                                            <p:strVal val="ppt_x"/>
                                          </p:val>
                                        </p:tav>
                                      </p:tavLst>
                                    </p:anim>
                                    <p:anim calcmode="lin" valueType="num">
                                      <p:cBhvr additive="base">
                                        <p:cTn id="241" dur="3000"/>
                                        <p:tgtEl>
                                          <p:spTgt spid="10"/>
                                        </p:tgtEl>
                                        <p:attrNameLst>
                                          <p:attrName>ppt_y</p:attrName>
                                        </p:attrNameLst>
                                      </p:cBhvr>
                                      <p:tavLst>
                                        <p:tav tm="0">
                                          <p:val>
                                            <p:strVal val="ppt_y"/>
                                          </p:val>
                                        </p:tav>
                                        <p:tav tm="100000">
                                          <p:val>
                                            <p:strVal val="1+ppt_h/2"/>
                                          </p:val>
                                        </p:tav>
                                      </p:tavLst>
                                    </p:anim>
                                    <p:set>
                                      <p:cBhvr>
                                        <p:cTn id="242" dur="1" fill="hold">
                                          <p:stCondLst>
                                            <p:cond delay="2999"/>
                                          </p:stCondLst>
                                        </p:cTn>
                                        <p:tgtEl>
                                          <p:spTgt spid="10"/>
                                        </p:tgtEl>
                                        <p:attrNameLst>
                                          <p:attrName>style.visibility</p:attrName>
                                        </p:attrNameLst>
                                      </p:cBhvr>
                                      <p:to>
                                        <p:strVal val="hidden"/>
                                      </p:to>
                                    </p:set>
                                  </p:childTnLst>
                                </p:cTn>
                              </p:par>
                              <p:par>
                                <p:cTn id="243" presetID="2" presetClass="exit" presetSubtype="4" fill="hold" grpId="2" nodeType="withEffect">
                                  <p:stCondLst>
                                    <p:cond delay="0"/>
                                  </p:stCondLst>
                                  <p:childTnLst>
                                    <p:anim calcmode="lin" valueType="num">
                                      <p:cBhvr additive="base">
                                        <p:cTn id="244" dur="3000"/>
                                        <p:tgtEl>
                                          <p:spTgt spid="11"/>
                                        </p:tgtEl>
                                        <p:attrNameLst>
                                          <p:attrName>ppt_x</p:attrName>
                                        </p:attrNameLst>
                                      </p:cBhvr>
                                      <p:tavLst>
                                        <p:tav tm="0">
                                          <p:val>
                                            <p:strVal val="ppt_x"/>
                                          </p:val>
                                        </p:tav>
                                        <p:tav tm="100000">
                                          <p:val>
                                            <p:strVal val="ppt_x"/>
                                          </p:val>
                                        </p:tav>
                                      </p:tavLst>
                                    </p:anim>
                                    <p:anim calcmode="lin" valueType="num">
                                      <p:cBhvr additive="base">
                                        <p:cTn id="245" dur="3000"/>
                                        <p:tgtEl>
                                          <p:spTgt spid="11"/>
                                        </p:tgtEl>
                                        <p:attrNameLst>
                                          <p:attrName>ppt_y</p:attrName>
                                        </p:attrNameLst>
                                      </p:cBhvr>
                                      <p:tavLst>
                                        <p:tav tm="0">
                                          <p:val>
                                            <p:strVal val="ppt_y"/>
                                          </p:val>
                                        </p:tav>
                                        <p:tav tm="100000">
                                          <p:val>
                                            <p:strVal val="1+ppt_h/2"/>
                                          </p:val>
                                        </p:tav>
                                      </p:tavLst>
                                    </p:anim>
                                    <p:set>
                                      <p:cBhvr>
                                        <p:cTn id="246" dur="1" fill="hold">
                                          <p:stCondLst>
                                            <p:cond delay="2999"/>
                                          </p:stCondLst>
                                        </p:cTn>
                                        <p:tgtEl>
                                          <p:spTgt spid="11"/>
                                        </p:tgtEl>
                                        <p:attrNameLst>
                                          <p:attrName>style.visibility</p:attrName>
                                        </p:attrNameLst>
                                      </p:cBhvr>
                                      <p:to>
                                        <p:strVal val="hidden"/>
                                      </p:to>
                                    </p:set>
                                  </p:childTnLst>
                                </p:cTn>
                              </p:par>
                              <p:par>
                                <p:cTn id="247" presetID="2" presetClass="exit" presetSubtype="4" fill="hold" grpId="2" nodeType="withEffect">
                                  <p:stCondLst>
                                    <p:cond delay="0"/>
                                  </p:stCondLst>
                                  <p:childTnLst>
                                    <p:anim calcmode="lin" valueType="num">
                                      <p:cBhvr additive="base">
                                        <p:cTn id="248" dur="3000"/>
                                        <p:tgtEl>
                                          <p:spTgt spid="12"/>
                                        </p:tgtEl>
                                        <p:attrNameLst>
                                          <p:attrName>ppt_x</p:attrName>
                                        </p:attrNameLst>
                                      </p:cBhvr>
                                      <p:tavLst>
                                        <p:tav tm="0">
                                          <p:val>
                                            <p:strVal val="ppt_x"/>
                                          </p:val>
                                        </p:tav>
                                        <p:tav tm="100000">
                                          <p:val>
                                            <p:strVal val="ppt_x"/>
                                          </p:val>
                                        </p:tav>
                                      </p:tavLst>
                                    </p:anim>
                                    <p:anim calcmode="lin" valueType="num">
                                      <p:cBhvr additive="base">
                                        <p:cTn id="249" dur="3000"/>
                                        <p:tgtEl>
                                          <p:spTgt spid="12"/>
                                        </p:tgtEl>
                                        <p:attrNameLst>
                                          <p:attrName>ppt_y</p:attrName>
                                        </p:attrNameLst>
                                      </p:cBhvr>
                                      <p:tavLst>
                                        <p:tav tm="0">
                                          <p:val>
                                            <p:strVal val="ppt_y"/>
                                          </p:val>
                                        </p:tav>
                                        <p:tav tm="100000">
                                          <p:val>
                                            <p:strVal val="1+ppt_h/2"/>
                                          </p:val>
                                        </p:tav>
                                      </p:tavLst>
                                    </p:anim>
                                    <p:set>
                                      <p:cBhvr>
                                        <p:cTn id="250" dur="1" fill="hold">
                                          <p:stCondLst>
                                            <p:cond delay="2999"/>
                                          </p:stCondLst>
                                        </p:cTn>
                                        <p:tgtEl>
                                          <p:spTgt spid="12"/>
                                        </p:tgtEl>
                                        <p:attrNameLst>
                                          <p:attrName>style.visibility</p:attrName>
                                        </p:attrNameLst>
                                      </p:cBhvr>
                                      <p:to>
                                        <p:strVal val="hidden"/>
                                      </p:to>
                                    </p:set>
                                  </p:childTnLst>
                                </p:cTn>
                              </p:par>
                              <p:par>
                                <p:cTn id="251" presetID="2" presetClass="exit" presetSubtype="4" fill="hold" grpId="2" nodeType="withEffect">
                                  <p:stCondLst>
                                    <p:cond delay="0"/>
                                  </p:stCondLst>
                                  <p:childTnLst>
                                    <p:anim calcmode="lin" valueType="num">
                                      <p:cBhvr additive="base">
                                        <p:cTn id="252" dur="3000"/>
                                        <p:tgtEl>
                                          <p:spTgt spid="13"/>
                                        </p:tgtEl>
                                        <p:attrNameLst>
                                          <p:attrName>ppt_x</p:attrName>
                                        </p:attrNameLst>
                                      </p:cBhvr>
                                      <p:tavLst>
                                        <p:tav tm="0">
                                          <p:val>
                                            <p:strVal val="ppt_x"/>
                                          </p:val>
                                        </p:tav>
                                        <p:tav tm="100000">
                                          <p:val>
                                            <p:strVal val="ppt_x"/>
                                          </p:val>
                                        </p:tav>
                                      </p:tavLst>
                                    </p:anim>
                                    <p:anim calcmode="lin" valueType="num">
                                      <p:cBhvr additive="base">
                                        <p:cTn id="253" dur="3000"/>
                                        <p:tgtEl>
                                          <p:spTgt spid="13"/>
                                        </p:tgtEl>
                                        <p:attrNameLst>
                                          <p:attrName>ppt_y</p:attrName>
                                        </p:attrNameLst>
                                      </p:cBhvr>
                                      <p:tavLst>
                                        <p:tav tm="0">
                                          <p:val>
                                            <p:strVal val="ppt_y"/>
                                          </p:val>
                                        </p:tav>
                                        <p:tav tm="100000">
                                          <p:val>
                                            <p:strVal val="1+ppt_h/2"/>
                                          </p:val>
                                        </p:tav>
                                      </p:tavLst>
                                    </p:anim>
                                    <p:set>
                                      <p:cBhvr>
                                        <p:cTn id="254" dur="1" fill="hold">
                                          <p:stCondLst>
                                            <p:cond delay="2999"/>
                                          </p:stCondLst>
                                        </p:cTn>
                                        <p:tgtEl>
                                          <p:spTgt spid="13"/>
                                        </p:tgtEl>
                                        <p:attrNameLst>
                                          <p:attrName>style.visibility</p:attrName>
                                        </p:attrNameLst>
                                      </p:cBhvr>
                                      <p:to>
                                        <p:strVal val="hidden"/>
                                      </p:to>
                                    </p:set>
                                  </p:childTnLst>
                                </p:cTn>
                              </p:par>
                              <p:par>
                                <p:cTn id="255" presetID="2" presetClass="exit" presetSubtype="4" fill="hold" grpId="2" nodeType="withEffect">
                                  <p:stCondLst>
                                    <p:cond delay="0"/>
                                  </p:stCondLst>
                                  <p:childTnLst>
                                    <p:anim calcmode="lin" valueType="num">
                                      <p:cBhvr additive="base">
                                        <p:cTn id="256" dur="3000"/>
                                        <p:tgtEl>
                                          <p:spTgt spid="14"/>
                                        </p:tgtEl>
                                        <p:attrNameLst>
                                          <p:attrName>ppt_x</p:attrName>
                                        </p:attrNameLst>
                                      </p:cBhvr>
                                      <p:tavLst>
                                        <p:tav tm="0">
                                          <p:val>
                                            <p:strVal val="ppt_x"/>
                                          </p:val>
                                        </p:tav>
                                        <p:tav tm="100000">
                                          <p:val>
                                            <p:strVal val="ppt_x"/>
                                          </p:val>
                                        </p:tav>
                                      </p:tavLst>
                                    </p:anim>
                                    <p:anim calcmode="lin" valueType="num">
                                      <p:cBhvr additive="base">
                                        <p:cTn id="257" dur="3000"/>
                                        <p:tgtEl>
                                          <p:spTgt spid="14"/>
                                        </p:tgtEl>
                                        <p:attrNameLst>
                                          <p:attrName>ppt_y</p:attrName>
                                        </p:attrNameLst>
                                      </p:cBhvr>
                                      <p:tavLst>
                                        <p:tav tm="0">
                                          <p:val>
                                            <p:strVal val="ppt_y"/>
                                          </p:val>
                                        </p:tav>
                                        <p:tav tm="100000">
                                          <p:val>
                                            <p:strVal val="1+ppt_h/2"/>
                                          </p:val>
                                        </p:tav>
                                      </p:tavLst>
                                    </p:anim>
                                    <p:set>
                                      <p:cBhvr>
                                        <p:cTn id="258" dur="1" fill="hold">
                                          <p:stCondLst>
                                            <p:cond delay="2999"/>
                                          </p:stCondLst>
                                        </p:cTn>
                                        <p:tgtEl>
                                          <p:spTgt spid="14"/>
                                        </p:tgtEl>
                                        <p:attrNameLst>
                                          <p:attrName>style.visibility</p:attrName>
                                        </p:attrNameLst>
                                      </p:cBhvr>
                                      <p:to>
                                        <p:strVal val="hidden"/>
                                      </p:to>
                                    </p:set>
                                  </p:childTnLst>
                                </p:cTn>
                              </p:par>
                              <p:par>
                                <p:cTn id="259" presetID="2" presetClass="exit" presetSubtype="4" fill="hold" grpId="2" nodeType="withEffect">
                                  <p:stCondLst>
                                    <p:cond delay="0"/>
                                  </p:stCondLst>
                                  <p:childTnLst>
                                    <p:anim calcmode="lin" valueType="num">
                                      <p:cBhvr additive="base">
                                        <p:cTn id="260" dur="3000"/>
                                        <p:tgtEl>
                                          <p:spTgt spid="15"/>
                                        </p:tgtEl>
                                        <p:attrNameLst>
                                          <p:attrName>ppt_x</p:attrName>
                                        </p:attrNameLst>
                                      </p:cBhvr>
                                      <p:tavLst>
                                        <p:tav tm="0">
                                          <p:val>
                                            <p:strVal val="ppt_x"/>
                                          </p:val>
                                        </p:tav>
                                        <p:tav tm="100000">
                                          <p:val>
                                            <p:strVal val="ppt_x"/>
                                          </p:val>
                                        </p:tav>
                                      </p:tavLst>
                                    </p:anim>
                                    <p:anim calcmode="lin" valueType="num">
                                      <p:cBhvr additive="base">
                                        <p:cTn id="261" dur="3000"/>
                                        <p:tgtEl>
                                          <p:spTgt spid="15"/>
                                        </p:tgtEl>
                                        <p:attrNameLst>
                                          <p:attrName>ppt_y</p:attrName>
                                        </p:attrNameLst>
                                      </p:cBhvr>
                                      <p:tavLst>
                                        <p:tav tm="0">
                                          <p:val>
                                            <p:strVal val="ppt_y"/>
                                          </p:val>
                                        </p:tav>
                                        <p:tav tm="100000">
                                          <p:val>
                                            <p:strVal val="1+ppt_h/2"/>
                                          </p:val>
                                        </p:tav>
                                      </p:tavLst>
                                    </p:anim>
                                    <p:set>
                                      <p:cBhvr>
                                        <p:cTn id="262" dur="1" fill="hold">
                                          <p:stCondLst>
                                            <p:cond delay="2999"/>
                                          </p:stCondLst>
                                        </p:cTn>
                                        <p:tgtEl>
                                          <p:spTgt spid="15"/>
                                        </p:tgtEl>
                                        <p:attrNameLst>
                                          <p:attrName>style.visibility</p:attrName>
                                        </p:attrNameLst>
                                      </p:cBhvr>
                                      <p:to>
                                        <p:strVal val="hidden"/>
                                      </p:to>
                                    </p:set>
                                  </p:childTnLst>
                                </p:cTn>
                              </p:par>
                              <p:par>
                                <p:cTn id="263" presetID="2" presetClass="exit" presetSubtype="4" fill="hold" grpId="2" nodeType="withEffect">
                                  <p:stCondLst>
                                    <p:cond delay="0"/>
                                  </p:stCondLst>
                                  <p:childTnLst>
                                    <p:anim calcmode="lin" valueType="num">
                                      <p:cBhvr additive="base">
                                        <p:cTn id="264" dur="3000"/>
                                        <p:tgtEl>
                                          <p:spTgt spid="16"/>
                                        </p:tgtEl>
                                        <p:attrNameLst>
                                          <p:attrName>ppt_x</p:attrName>
                                        </p:attrNameLst>
                                      </p:cBhvr>
                                      <p:tavLst>
                                        <p:tav tm="0">
                                          <p:val>
                                            <p:strVal val="ppt_x"/>
                                          </p:val>
                                        </p:tav>
                                        <p:tav tm="100000">
                                          <p:val>
                                            <p:strVal val="ppt_x"/>
                                          </p:val>
                                        </p:tav>
                                      </p:tavLst>
                                    </p:anim>
                                    <p:anim calcmode="lin" valueType="num">
                                      <p:cBhvr additive="base">
                                        <p:cTn id="265" dur="3000"/>
                                        <p:tgtEl>
                                          <p:spTgt spid="16"/>
                                        </p:tgtEl>
                                        <p:attrNameLst>
                                          <p:attrName>ppt_y</p:attrName>
                                        </p:attrNameLst>
                                      </p:cBhvr>
                                      <p:tavLst>
                                        <p:tav tm="0">
                                          <p:val>
                                            <p:strVal val="ppt_y"/>
                                          </p:val>
                                        </p:tav>
                                        <p:tav tm="100000">
                                          <p:val>
                                            <p:strVal val="1+ppt_h/2"/>
                                          </p:val>
                                        </p:tav>
                                      </p:tavLst>
                                    </p:anim>
                                    <p:set>
                                      <p:cBhvr>
                                        <p:cTn id="266" dur="1" fill="hold">
                                          <p:stCondLst>
                                            <p:cond delay="2999"/>
                                          </p:stCondLst>
                                        </p:cTn>
                                        <p:tgtEl>
                                          <p:spTgt spid="16"/>
                                        </p:tgtEl>
                                        <p:attrNameLst>
                                          <p:attrName>style.visibility</p:attrName>
                                        </p:attrNameLst>
                                      </p:cBhvr>
                                      <p:to>
                                        <p:strVal val="hidden"/>
                                      </p:to>
                                    </p:set>
                                  </p:childTnLst>
                                </p:cTn>
                              </p:par>
                              <p:par>
                                <p:cTn id="267" presetID="2" presetClass="exit" presetSubtype="4" fill="hold" grpId="2" nodeType="withEffect">
                                  <p:stCondLst>
                                    <p:cond delay="0"/>
                                  </p:stCondLst>
                                  <p:childTnLst>
                                    <p:anim calcmode="lin" valueType="num">
                                      <p:cBhvr additive="base">
                                        <p:cTn id="268" dur="3000"/>
                                        <p:tgtEl>
                                          <p:spTgt spid="17"/>
                                        </p:tgtEl>
                                        <p:attrNameLst>
                                          <p:attrName>ppt_x</p:attrName>
                                        </p:attrNameLst>
                                      </p:cBhvr>
                                      <p:tavLst>
                                        <p:tav tm="0">
                                          <p:val>
                                            <p:strVal val="ppt_x"/>
                                          </p:val>
                                        </p:tav>
                                        <p:tav tm="100000">
                                          <p:val>
                                            <p:strVal val="ppt_x"/>
                                          </p:val>
                                        </p:tav>
                                      </p:tavLst>
                                    </p:anim>
                                    <p:anim calcmode="lin" valueType="num">
                                      <p:cBhvr additive="base">
                                        <p:cTn id="269" dur="3000"/>
                                        <p:tgtEl>
                                          <p:spTgt spid="17"/>
                                        </p:tgtEl>
                                        <p:attrNameLst>
                                          <p:attrName>ppt_y</p:attrName>
                                        </p:attrNameLst>
                                      </p:cBhvr>
                                      <p:tavLst>
                                        <p:tav tm="0">
                                          <p:val>
                                            <p:strVal val="ppt_y"/>
                                          </p:val>
                                        </p:tav>
                                        <p:tav tm="100000">
                                          <p:val>
                                            <p:strVal val="1+ppt_h/2"/>
                                          </p:val>
                                        </p:tav>
                                      </p:tavLst>
                                    </p:anim>
                                    <p:set>
                                      <p:cBhvr>
                                        <p:cTn id="270" dur="1" fill="hold">
                                          <p:stCondLst>
                                            <p:cond delay="2999"/>
                                          </p:stCondLst>
                                        </p:cTn>
                                        <p:tgtEl>
                                          <p:spTgt spid="17"/>
                                        </p:tgtEl>
                                        <p:attrNameLst>
                                          <p:attrName>style.visibility</p:attrName>
                                        </p:attrNameLst>
                                      </p:cBhvr>
                                      <p:to>
                                        <p:strVal val="hidden"/>
                                      </p:to>
                                    </p:set>
                                  </p:childTnLst>
                                </p:cTn>
                              </p:par>
                              <p:par>
                                <p:cTn id="271" presetID="2" presetClass="exit" presetSubtype="4" fill="hold" grpId="2" nodeType="withEffect">
                                  <p:stCondLst>
                                    <p:cond delay="0"/>
                                  </p:stCondLst>
                                  <p:childTnLst>
                                    <p:anim calcmode="lin" valueType="num">
                                      <p:cBhvr additive="base">
                                        <p:cTn id="272" dur="3000"/>
                                        <p:tgtEl>
                                          <p:spTgt spid="18"/>
                                        </p:tgtEl>
                                        <p:attrNameLst>
                                          <p:attrName>ppt_x</p:attrName>
                                        </p:attrNameLst>
                                      </p:cBhvr>
                                      <p:tavLst>
                                        <p:tav tm="0">
                                          <p:val>
                                            <p:strVal val="ppt_x"/>
                                          </p:val>
                                        </p:tav>
                                        <p:tav tm="100000">
                                          <p:val>
                                            <p:strVal val="ppt_x"/>
                                          </p:val>
                                        </p:tav>
                                      </p:tavLst>
                                    </p:anim>
                                    <p:anim calcmode="lin" valueType="num">
                                      <p:cBhvr additive="base">
                                        <p:cTn id="273" dur="3000"/>
                                        <p:tgtEl>
                                          <p:spTgt spid="18"/>
                                        </p:tgtEl>
                                        <p:attrNameLst>
                                          <p:attrName>ppt_y</p:attrName>
                                        </p:attrNameLst>
                                      </p:cBhvr>
                                      <p:tavLst>
                                        <p:tav tm="0">
                                          <p:val>
                                            <p:strVal val="ppt_y"/>
                                          </p:val>
                                        </p:tav>
                                        <p:tav tm="100000">
                                          <p:val>
                                            <p:strVal val="1+ppt_h/2"/>
                                          </p:val>
                                        </p:tav>
                                      </p:tavLst>
                                    </p:anim>
                                    <p:set>
                                      <p:cBhvr>
                                        <p:cTn id="274" dur="1" fill="hold">
                                          <p:stCondLst>
                                            <p:cond delay="2999"/>
                                          </p:stCondLst>
                                        </p:cTn>
                                        <p:tgtEl>
                                          <p:spTgt spid="18"/>
                                        </p:tgtEl>
                                        <p:attrNameLst>
                                          <p:attrName>style.visibility</p:attrName>
                                        </p:attrNameLst>
                                      </p:cBhvr>
                                      <p:to>
                                        <p:strVal val="hidden"/>
                                      </p:to>
                                    </p:set>
                                  </p:childTnLst>
                                </p:cTn>
                              </p:par>
                              <p:par>
                                <p:cTn id="275" presetID="2" presetClass="exit" presetSubtype="4" fill="hold" grpId="2" nodeType="withEffect">
                                  <p:stCondLst>
                                    <p:cond delay="0"/>
                                  </p:stCondLst>
                                  <p:childTnLst>
                                    <p:anim calcmode="lin" valueType="num">
                                      <p:cBhvr additive="base">
                                        <p:cTn id="276" dur="3000"/>
                                        <p:tgtEl>
                                          <p:spTgt spid="19"/>
                                        </p:tgtEl>
                                        <p:attrNameLst>
                                          <p:attrName>ppt_x</p:attrName>
                                        </p:attrNameLst>
                                      </p:cBhvr>
                                      <p:tavLst>
                                        <p:tav tm="0">
                                          <p:val>
                                            <p:strVal val="ppt_x"/>
                                          </p:val>
                                        </p:tav>
                                        <p:tav tm="100000">
                                          <p:val>
                                            <p:strVal val="ppt_x"/>
                                          </p:val>
                                        </p:tav>
                                      </p:tavLst>
                                    </p:anim>
                                    <p:anim calcmode="lin" valueType="num">
                                      <p:cBhvr additive="base">
                                        <p:cTn id="277" dur="3000"/>
                                        <p:tgtEl>
                                          <p:spTgt spid="19"/>
                                        </p:tgtEl>
                                        <p:attrNameLst>
                                          <p:attrName>ppt_y</p:attrName>
                                        </p:attrNameLst>
                                      </p:cBhvr>
                                      <p:tavLst>
                                        <p:tav tm="0">
                                          <p:val>
                                            <p:strVal val="ppt_y"/>
                                          </p:val>
                                        </p:tav>
                                        <p:tav tm="100000">
                                          <p:val>
                                            <p:strVal val="1+ppt_h/2"/>
                                          </p:val>
                                        </p:tav>
                                      </p:tavLst>
                                    </p:anim>
                                    <p:set>
                                      <p:cBhvr>
                                        <p:cTn id="278" dur="1" fill="hold">
                                          <p:stCondLst>
                                            <p:cond delay="2999"/>
                                          </p:stCondLst>
                                        </p:cTn>
                                        <p:tgtEl>
                                          <p:spTgt spid="19"/>
                                        </p:tgtEl>
                                        <p:attrNameLst>
                                          <p:attrName>style.visibility</p:attrName>
                                        </p:attrNameLst>
                                      </p:cBhvr>
                                      <p:to>
                                        <p:strVal val="hidden"/>
                                      </p:to>
                                    </p:set>
                                  </p:childTnLst>
                                </p:cTn>
                              </p:par>
                              <p:par>
                                <p:cTn id="279" presetID="2" presetClass="exit" presetSubtype="4" fill="hold" grpId="2" nodeType="withEffect">
                                  <p:stCondLst>
                                    <p:cond delay="0"/>
                                  </p:stCondLst>
                                  <p:childTnLst>
                                    <p:anim calcmode="lin" valueType="num">
                                      <p:cBhvr additive="base">
                                        <p:cTn id="280" dur="3000"/>
                                        <p:tgtEl>
                                          <p:spTgt spid="20"/>
                                        </p:tgtEl>
                                        <p:attrNameLst>
                                          <p:attrName>ppt_x</p:attrName>
                                        </p:attrNameLst>
                                      </p:cBhvr>
                                      <p:tavLst>
                                        <p:tav tm="0">
                                          <p:val>
                                            <p:strVal val="ppt_x"/>
                                          </p:val>
                                        </p:tav>
                                        <p:tav tm="100000">
                                          <p:val>
                                            <p:strVal val="ppt_x"/>
                                          </p:val>
                                        </p:tav>
                                      </p:tavLst>
                                    </p:anim>
                                    <p:anim calcmode="lin" valueType="num">
                                      <p:cBhvr additive="base">
                                        <p:cTn id="281" dur="3000"/>
                                        <p:tgtEl>
                                          <p:spTgt spid="20"/>
                                        </p:tgtEl>
                                        <p:attrNameLst>
                                          <p:attrName>ppt_y</p:attrName>
                                        </p:attrNameLst>
                                      </p:cBhvr>
                                      <p:tavLst>
                                        <p:tav tm="0">
                                          <p:val>
                                            <p:strVal val="ppt_y"/>
                                          </p:val>
                                        </p:tav>
                                        <p:tav tm="100000">
                                          <p:val>
                                            <p:strVal val="1+ppt_h/2"/>
                                          </p:val>
                                        </p:tav>
                                      </p:tavLst>
                                    </p:anim>
                                    <p:set>
                                      <p:cBhvr>
                                        <p:cTn id="282" dur="1" fill="hold">
                                          <p:stCondLst>
                                            <p:cond delay="2999"/>
                                          </p:stCondLst>
                                        </p:cTn>
                                        <p:tgtEl>
                                          <p:spTgt spid="20"/>
                                        </p:tgtEl>
                                        <p:attrNameLst>
                                          <p:attrName>style.visibility</p:attrName>
                                        </p:attrNameLst>
                                      </p:cBhvr>
                                      <p:to>
                                        <p:strVal val="hidden"/>
                                      </p:to>
                                    </p:set>
                                  </p:childTnLst>
                                </p:cTn>
                              </p:par>
                              <p:par>
                                <p:cTn id="283" presetID="2" presetClass="exit" presetSubtype="4" fill="hold" grpId="2" nodeType="withEffect">
                                  <p:stCondLst>
                                    <p:cond delay="0"/>
                                  </p:stCondLst>
                                  <p:childTnLst>
                                    <p:anim calcmode="lin" valueType="num">
                                      <p:cBhvr additive="base">
                                        <p:cTn id="284" dur="3000"/>
                                        <p:tgtEl>
                                          <p:spTgt spid="21"/>
                                        </p:tgtEl>
                                        <p:attrNameLst>
                                          <p:attrName>ppt_x</p:attrName>
                                        </p:attrNameLst>
                                      </p:cBhvr>
                                      <p:tavLst>
                                        <p:tav tm="0">
                                          <p:val>
                                            <p:strVal val="ppt_x"/>
                                          </p:val>
                                        </p:tav>
                                        <p:tav tm="100000">
                                          <p:val>
                                            <p:strVal val="ppt_x"/>
                                          </p:val>
                                        </p:tav>
                                      </p:tavLst>
                                    </p:anim>
                                    <p:anim calcmode="lin" valueType="num">
                                      <p:cBhvr additive="base">
                                        <p:cTn id="285" dur="3000"/>
                                        <p:tgtEl>
                                          <p:spTgt spid="21"/>
                                        </p:tgtEl>
                                        <p:attrNameLst>
                                          <p:attrName>ppt_y</p:attrName>
                                        </p:attrNameLst>
                                      </p:cBhvr>
                                      <p:tavLst>
                                        <p:tav tm="0">
                                          <p:val>
                                            <p:strVal val="ppt_y"/>
                                          </p:val>
                                        </p:tav>
                                        <p:tav tm="100000">
                                          <p:val>
                                            <p:strVal val="1+ppt_h/2"/>
                                          </p:val>
                                        </p:tav>
                                      </p:tavLst>
                                    </p:anim>
                                    <p:set>
                                      <p:cBhvr>
                                        <p:cTn id="286" dur="1" fill="hold">
                                          <p:stCondLst>
                                            <p:cond delay="2999"/>
                                          </p:stCondLst>
                                        </p:cTn>
                                        <p:tgtEl>
                                          <p:spTgt spid="21"/>
                                        </p:tgtEl>
                                        <p:attrNameLst>
                                          <p:attrName>style.visibility</p:attrName>
                                        </p:attrNameLst>
                                      </p:cBhvr>
                                      <p:to>
                                        <p:strVal val="hidden"/>
                                      </p:to>
                                    </p:set>
                                  </p:childTnLst>
                                </p:cTn>
                              </p:par>
                              <p:par>
                                <p:cTn id="287" presetID="2" presetClass="exit" presetSubtype="4" fill="hold" grpId="2" nodeType="withEffect">
                                  <p:stCondLst>
                                    <p:cond delay="0"/>
                                  </p:stCondLst>
                                  <p:childTnLst>
                                    <p:anim calcmode="lin" valueType="num">
                                      <p:cBhvr additive="base">
                                        <p:cTn id="288" dur="3000"/>
                                        <p:tgtEl>
                                          <p:spTgt spid="22"/>
                                        </p:tgtEl>
                                        <p:attrNameLst>
                                          <p:attrName>ppt_x</p:attrName>
                                        </p:attrNameLst>
                                      </p:cBhvr>
                                      <p:tavLst>
                                        <p:tav tm="0">
                                          <p:val>
                                            <p:strVal val="ppt_x"/>
                                          </p:val>
                                        </p:tav>
                                        <p:tav tm="100000">
                                          <p:val>
                                            <p:strVal val="ppt_x"/>
                                          </p:val>
                                        </p:tav>
                                      </p:tavLst>
                                    </p:anim>
                                    <p:anim calcmode="lin" valueType="num">
                                      <p:cBhvr additive="base">
                                        <p:cTn id="289" dur="3000"/>
                                        <p:tgtEl>
                                          <p:spTgt spid="22"/>
                                        </p:tgtEl>
                                        <p:attrNameLst>
                                          <p:attrName>ppt_y</p:attrName>
                                        </p:attrNameLst>
                                      </p:cBhvr>
                                      <p:tavLst>
                                        <p:tav tm="0">
                                          <p:val>
                                            <p:strVal val="ppt_y"/>
                                          </p:val>
                                        </p:tav>
                                        <p:tav tm="100000">
                                          <p:val>
                                            <p:strVal val="1+ppt_h/2"/>
                                          </p:val>
                                        </p:tav>
                                      </p:tavLst>
                                    </p:anim>
                                    <p:set>
                                      <p:cBhvr>
                                        <p:cTn id="290" dur="1" fill="hold">
                                          <p:stCondLst>
                                            <p:cond delay="2999"/>
                                          </p:stCondLst>
                                        </p:cTn>
                                        <p:tgtEl>
                                          <p:spTgt spid="22"/>
                                        </p:tgtEl>
                                        <p:attrNameLst>
                                          <p:attrName>style.visibility</p:attrName>
                                        </p:attrNameLst>
                                      </p:cBhvr>
                                      <p:to>
                                        <p:strVal val="hidden"/>
                                      </p:to>
                                    </p:set>
                                  </p:childTnLst>
                                </p:cTn>
                              </p:par>
                              <p:par>
                                <p:cTn id="291" presetID="2" presetClass="exit" presetSubtype="4" fill="hold" grpId="2" nodeType="withEffect">
                                  <p:stCondLst>
                                    <p:cond delay="0"/>
                                  </p:stCondLst>
                                  <p:childTnLst>
                                    <p:anim calcmode="lin" valueType="num">
                                      <p:cBhvr additive="base">
                                        <p:cTn id="292" dur="3000"/>
                                        <p:tgtEl>
                                          <p:spTgt spid="23"/>
                                        </p:tgtEl>
                                        <p:attrNameLst>
                                          <p:attrName>ppt_x</p:attrName>
                                        </p:attrNameLst>
                                      </p:cBhvr>
                                      <p:tavLst>
                                        <p:tav tm="0">
                                          <p:val>
                                            <p:strVal val="ppt_x"/>
                                          </p:val>
                                        </p:tav>
                                        <p:tav tm="100000">
                                          <p:val>
                                            <p:strVal val="ppt_x"/>
                                          </p:val>
                                        </p:tav>
                                      </p:tavLst>
                                    </p:anim>
                                    <p:anim calcmode="lin" valueType="num">
                                      <p:cBhvr additive="base">
                                        <p:cTn id="293" dur="3000"/>
                                        <p:tgtEl>
                                          <p:spTgt spid="23"/>
                                        </p:tgtEl>
                                        <p:attrNameLst>
                                          <p:attrName>ppt_y</p:attrName>
                                        </p:attrNameLst>
                                      </p:cBhvr>
                                      <p:tavLst>
                                        <p:tav tm="0">
                                          <p:val>
                                            <p:strVal val="ppt_y"/>
                                          </p:val>
                                        </p:tav>
                                        <p:tav tm="100000">
                                          <p:val>
                                            <p:strVal val="1+ppt_h/2"/>
                                          </p:val>
                                        </p:tav>
                                      </p:tavLst>
                                    </p:anim>
                                    <p:set>
                                      <p:cBhvr>
                                        <p:cTn id="294" dur="1" fill="hold">
                                          <p:stCondLst>
                                            <p:cond delay="2999"/>
                                          </p:stCondLst>
                                        </p:cTn>
                                        <p:tgtEl>
                                          <p:spTgt spid="23"/>
                                        </p:tgtEl>
                                        <p:attrNameLst>
                                          <p:attrName>style.visibility</p:attrName>
                                        </p:attrNameLst>
                                      </p:cBhvr>
                                      <p:to>
                                        <p:strVal val="hidden"/>
                                      </p:to>
                                    </p:set>
                                  </p:childTnLst>
                                </p:cTn>
                              </p:par>
                              <p:par>
                                <p:cTn id="295" presetID="2" presetClass="exit" presetSubtype="4" fill="hold" grpId="2" nodeType="withEffect">
                                  <p:stCondLst>
                                    <p:cond delay="0"/>
                                  </p:stCondLst>
                                  <p:childTnLst>
                                    <p:anim calcmode="lin" valueType="num">
                                      <p:cBhvr additive="base">
                                        <p:cTn id="296" dur="3000"/>
                                        <p:tgtEl>
                                          <p:spTgt spid="24"/>
                                        </p:tgtEl>
                                        <p:attrNameLst>
                                          <p:attrName>ppt_x</p:attrName>
                                        </p:attrNameLst>
                                      </p:cBhvr>
                                      <p:tavLst>
                                        <p:tav tm="0">
                                          <p:val>
                                            <p:strVal val="ppt_x"/>
                                          </p:val>
                                        </p:tav>
                                        <p:tav tm="100000">
                                          <p:val>
                                            <p:strVal val="ppt_x"/>
                                          </p:val>
                                        </p:tav>
                                      </p:tavLst>
                                    </p:anim>
                                    <p:anim calcmode="lin" valueType="num">
                                      <p:cBhvr additive="base">
                                        <p:cTn id="297" dur="3000"/>
                                        <p:tgtEl>
                                          <p:spTgt spid="24"/>
                                        </p:tgtEl>
                                        <p:attrNameLst>
                                          <p:attrName>ppt_y</p:attrName>
                                        </p:attrNameLst>
                                      </p:cBhvr>
                                      <p:tavLst>
                                        <p:tav tm="0">
                                          <p:val>
                                            <p:strVal val="ppt_y"/>
                                          </p:val>
                                        </p:tav>
                                        <p:tav tm="100000">
                                          <p:val>
                                            <p:strVal val="1+ppt_h/2"/>
                                          </p:val>
                                        </p:tav>
                                      </p:tavLst>
                                    </p:anim>
                                    <p:set>
                                      <p:cBhvr>
                                        <p:cTn id="298" dur="1" fill="hold">
                                          <p:stCondLst>
                                            <p:cond delay="2999"/>
                                          </p:stCondLst>
                                        </p:cTn>
                                        <p:tgtEl>
                                          <p:spTgt spid="24"/>
                                        </p:tgtEl>
                                        <p:attrNameLst>
                                          <p:attrName>style.visibility</p:attrName>
                                        </p:attrNameLst>
                                      </p:cBhvr>
                                      <p:to>
                                        <p:strVal val="hidden"/>
                                      </p:to>
                                    </p:set>
                                  </p:childTnLst>
                                </p:cTn>
                              </p:par>
                              <p:par>
                                <p:cTn id="299" presetID="2" presetClass="exit" presetSubtype="4" fill="hold" grpId="2" nodeType="withEffect">
                                  <p:stCondLst>
                                    <p:cond delay="0"/>
                                  </p:stCondLst>
                                  <p:childTnLst>
                                    <p:anim calcmode="lin" valueType="num">
                                      <p:cBhvr additive="base">
                                        <p:cTn id="300" dur="3000"/>
                                        <p:tgtEl>
                                          <p:spTgt spid="25"/>
                                        </p:tgtEl>
                                        <p:attrNameLst>
                                          <p:attrName>ppt_x</p:attrName>
                                        </p:attrNameLst>
                                      </p:cBhvr>
                                      <p:tavLst>
                                        <p:tav tm="0">
                                          <p:val>
                                            <p:strVal val="ppt_x"/>
                                          </p:val>
                                        </p:tav>
                                        <p:tav tm="100000">
                                          <p:val>
                                            <p:strVal val="ppt_x"/>
                                          </p:val>
                                        </p:tav>
                                      </p:tavLst>
                                    </p:anim>
                                    <p:anim calcmode="lin" valueType="num">
                                      <p:cBhvr additive="base">
                                        <p:cTn id="301" dur="3000"/>
                                        <p:tgtEl>
                                          <p:spTgt spid="25"/>
                                        </p:tgtEl>
                                        <p:attrNameLst>
                                          <p:attrName>ppt_y</p:attrName>
                                        </p:attrNameLst>
                                      </p:cBhvr>
                                      <p:tavLst>
                                        <p:tav tm="0">
                                          <p:val>
                                            <p:strVal val="ppt_y"/>
                                          </p:val>
                                        </p:tav>
                                        <p:tav tm="100000">
                                          <p:val>
                                            <p:strVal val="1+ppt_h/2"/>
                                          </p:val>
                                        </p:tav>
                                      </p:tavLst>
                                    </p:anim>
                                    <p:set>
                                      <p:cBhvr>
                                        <p:cTn id="302" dur="1" fill="hold">
                                          <p:stCondLst>
                                            <p:cond delay="2999"/>
                                          </p:stCondLst>
                                        </p:cTn>
                                        <p:tgtEl>
                                          <p:spTgt spid="25"/>
                                        </p:tgtEl>
                                        <p:attrNameLst>
                                          <p:attrName>style.visibility</p:attrName>
                                        </p:attrNameLst>
                                      </p:cBhvr>
                                      <p:to>
                                        <p:strVal val="hidden"/>
                                      </p:to>
                                    </p:set>
                                  </p:childTnLst>
                                </p:cTn>
                              </p:par>
                              <p:par>
                                <p:cTn id="303" presetID="2" presetClass="exit" presetSubtype="1" fill="hold" grpId="2" nodeType="withEffect">
                                  <p:stCondLst>
                                    <p:cond delay="0"/>
                                  </p:stCondLst>
                                  <p:childTnLst>
                                    <p:anim calcmode="lin" valueType="num">
                                      <p:cBhvr additive="base">
                                        <p:cTn id="304" dur="3000"/>
                                        <p:tgtEl>
                                          <p:spTgt spid="29"/>
                                        </p:tgtEl>
                                        <p:attrNameLst>
                                          <p:attrName>ppt_x</p:attrName>
                                        </p:attrNameLst>
                                      </p:cBhvr>
                                      <p:tavLst>
                                        <p:tav tm="0">
                                          <p:val>
                                            <p:strVal val="ppt_x"/>
                                          </p:val>
                                        </p:tav>
                                        <p:tav tm="100000">
                                          <p:val>
                                            <p:strVal val="ppt_x"/>
                                          </p:val>
                                        </p:tav>
                                      </p:tavLst>
                                    </p:anim>
                                    <p:anim calcmode="lin" valueType="num">
                                      <p:cBhvr additive="base">
                                        <p:cTn id="305" dur="3000"/>
                                        <p:tgtEl>
                                          <p:spTgt spid="29"/>
                                        </p:tgtEl>
                                        <p:attrNameLst>
                                          <p:attrName>ppt_y</p:attrName>
                                        </p:attrNameLst>
                                      </p:cBhvr>
                                      <p:tavLst>
                                        <p:tav tm="0">
                                          <p:val>
                                            <p:strVal val="ppt_y"/>
                                          </p:val>
                                        </p:tav>
                                        <p:tav tm="100000">
                                          <p:val>
                                            <p:strVal val="0-ppt_h/2"/>
                                          </p:val>
                                        </p:tav>
                                      </p:tavLst>
                                    </p:anim>
                                    <p:set>
                                      <p:cBhvr>
                                        <p:cTn id="306" dur="1" fill="hold">
                                          <p:stCondLst>
                                            <p:cond delay="2999"/>
                                          </p:stCondLst>
                                        </p:cTn>
                                        <p:tgtEl>
                                          <p:spTgt spid="29"/>
                                        </p:tgtEl>
                                        <p:attrNameLst>
                                          <p:attrName>style.visibility</p:attrName>
                                        </p:attrNameLst>
                                      </p:cBhvr>
                                      <p:to>
                                        <p:strVal val="hidden"/>
                                      </p:to>
                                    </p:set>
                                  </p:childTnLst>
                                </p:cTn>
                              </p:par>
                              <p:par>
                                <p:cTn id="307" presetID="2" presetClass="exit" presetSubtype="1" fill="hold" grpId="2" nodeType="withEffect">
                                  <p:stCondLst>
                                    <p:cond delay="0"/>
                                  </p:stCondLst>
                                  <p:childTnLst>
                                    <p:anim calcmode="lin" valueType="num">
                                      <p:cBhvr additive="base">
                                        <p:cTn id="308" dur="3000"/>
                                        <p:tgtEl>
                                          <p:spTgt spid="30"/>
                                        </p:tgtEl>
                                        <p:attrNameLst>
                                          <p:attrName>ppt_x</p:attrName>
                                        </p:attrNameLst>
                                      </p:cBhvr>
                                      <p:tavLst>
                                        <p:tav tm="0">
                                          <p:val>
                                            <p:strVal val="ppt_x"/>
                                          </p:val>
                                        </p:tav>
                                        <p:tav tm="100000">
                                          <p:val>
                                            <p:strVal val="ppt_x"/>
                                          </p:val>
                                        </p:tav>
                                      </p:tavLst>
                                    </p:anim>
                                    <p:anim calcmode="lin" valueType="num">
                                      <p:cBhvr additive="base">
                                        <p:cTn id="309" dur="3000"/>
                                        <p:tgtEl>
                                          <p:spTgt spid="30"/>
                                        </p:tgtEl>
                                        <p:attrNameLst>
                                          <p:attrName>ppt_y</p:attrName>
                                        </p:attrNameLst>
                                      </p:cBhvr>
                                      <p:tavLst>
                                        <p:tav tm="0">
                                          <p:val>
                                            <p:strVal val="ppt_y"/>
                                          </p:val>
                                        </p:tav>
                                        <p:tav tm="100000">
                                          <p:val>
                                            <p:strVal val="0-ppt_h/2"/>
                                          </p:val>
                                        </p:tav>
                                      </p:tavLst>
                                    </p:anim>
                                    <p:set>
                                      <p:cBhvr>
                                        <p:cTn id="310" dur="1" fill="hold">
                                          <p:stCondLst>
                                            <p:cond delay="2999"/>
                                          </p:stCondLst>
                                        </p:cTn>
                                        <p:tgtEl>
                                          <p:spTgt spid="30"/>
                                        </p:tgtEl>
                                        <p:attrNameLst>
                                          <p:attrName>style.visibility</p:attrName>
                                        </p:attrNameLst>
                                      </p:cBhvr>
                                      <p:to>
                                        <p:strVal val="hidden"/>
                                      </p:to>
                                    </p:set>
                                  </p:childTnLst>
                                </p:cTn>
                              </p:par>
                              <p:par>
                                <p:cTn id="311" presetID="2" presetClass="exit" presetSubtype="1" fill="hold" grpId="2" nodeType="withEffect">
                                  <p:stCondLst>
                                    <p:cond delay="0"/>
                                  </p:stCondLst>
                                  <p:childTnLst>
                                    <p:anim calcmode="lin" valueType="num">
                                      <p:cBhvr additive="base">
                                        <p:cTn id="312" dur="3000"/>
                                        <p:tgtEl>
                                          <p:spTgt spid="31"/>
                                        </p:tgtEl>
                                        <p:attrNameLst>
                                          <p:attrName>ppt_x</p:attrName>
                                        </p:attrNameLst>
                                      </p:cBhvr>
                                      <p:tavLst>
                                        <p:tav tm="0">
                                          <p:val>
                                            <p:strVal val="ppt_x"/>
                                          </p:val>
                                        </p:tav>
                                        <p:tav tm="100000">
                                          <p:val>
                                            <p:strVal val="ppt_x"/>
                                          </p:val>
                                        </p:tav>
                                      </p:tavLst>
                                    </p:anim>
                                    <p:anim calcmode="lin" valueType="num">
                                      <p:cBhvr additive="base">
                                        <p:cTn id="313" dur="3000"/>
                                        <p:tgtEl>
                                          <p:spTgt spid="31"/>
                                        </p:tgtEl>
                                        <p:attrNameLst>
                                          <p:attrName>ppt_y</p:attrName>
                                        </p:attrNameLst>
                                      </p:cBhvr>
                                      <p:tavLst>
                                        <p:tav tm="0">
                                          <p:val>
                                            <p:strVal val="ppt_y"/>
                                          </p:val>
                                        </p:tav>
                                        <p:tav tm="100000">
                                          <p:val>
                                            <p:strVal val="0-ppt_h/2"/>
                                          </p:val>
                                        </p:tav>
                                      </p:tavLst>
                                    </p:anim>
                                    <p:set>
                                      <p:cBhvr>
                                        <p:cTn id="314" dur="1" fill="hold">
                                          <p:stCondLst>
                                            <p:cond delay="2999"/>
                                          </p:stCondLst>
                                        </p:cTn>
                                        <p:tgtEl>
                                          <p:spTgt spid="31"/>
                                        </p:tgtEl>
                                        <p:attrNameLst>
                                          <p:attrName>style.visibility</p:attrName>
                                        </p:attrNameLst>
                                      </p:cBhvr>
                                      <p:to>
                                        <p:strVal val="hidden"/>
                                      </p:to>
                                    </p:set>
                                  </p:childTnLst>
                                </p:cTn>
                              </p:par>
                              <p:par>
                                <p:cTn id="315" presetID="2" presetClass="exit" presetSubtype="1" fill="hold" grpId="2" nodeType="withEffect">
                                  <p:stCondLst>
                                    <p:cond delay="0"/>
                                  </p:stCondLst>
                                  <p:childTnLst>
                                    <p:anim calcmode="lin" valueType="num">
                                      <p:cBhvr additive="base">
                                        <p:cTn id="316" dur="3000"/>
                                        <p:tgtEl>
                                          <p:spTgt spid="32"/>
                                        </p:tgtEl>
                                        <p:attrNameLst>
                                          <p:attrName>ppt_x</p:attrName>
                                        </p:attrNameLst>
                                      </p:cBhvr>
                                      <p:tavLst>
                                        <p:tav tm="0">
                                          <p:val>
                                            <p:strVal val="ppt_x"/>
                                          </p:val>
                                        </p:tav>
                                        <p:tav tm="100000">
                                          <p:val>
                                            <p:strVal val="ppt_x"/>
                                          </p:val>
                                        </p:tav>
                                      </p:tavLst>
                                    </p:anim>
                                    <p:anim calcmode="lin" valueType="num">
                                      <p:cBhvr additive="base">
                                        <p:cTn id="317" dur="3000"/>
                                        <p:tgtEl>
                                          <p:spTgt spid="32"/>
                                        </p:tgtEl>
                                        <p:attrNameLst>
                                          <p:attrName>ppt_y</p:attrName>
                                        </p:attrNameLst>
                                      </p:cBhvr>
                                      <p:tavLst>
                                        <p:tav tm="0">
                                          <p:val>
                                            <p:strVal val="ppt_y"/>
                                          </p:val>
                                        </p:tav>
                                        <p:tav tm="100000">
                                          <p:val>
                                            <p:strVal val="0-ppt_h/2"/>
                                          </p:val>
                                        </p:tav>
                                      </p:tavLst>
                                    </p:anim>
                                    <p:set>
                                      <p:cBhvr>
                                        <p:cTn id="318" dur="1" fill="hold">
                                          <p:stCondLst>
                                            <p:cond delay="2999"/>
                                          </p:stCondLst>
                                        </p:cTn>
                                        <p:tgtEl>
                                          <p:spTgt spid="32"/>
                                        </p:tgtEl>
                                        <p:attrNameLst>
                                          <p:attrName>style.visibility</p:attrName>
                                        </p:attrNameLst>
                                      </p:cBhvr>
                                      <p:to>
                                        <p:strVal val="hidden"/>
                                      </p:to>
                                    </p:set>
                                  </p:childTnLst>
                                </p:cTn>
                              </p:par>
                              <p:par>
                                <p:cTn id="319" presetID="2" presetClass="exit" presetSubtype="1" fill="hold" grpId="2" nodeType="withEffect">
                                  <p:stCondLst>
                                    <p:cond delay="0"/>
                                  </p:stCondLst>
                                  <p:childTnLst>
                                    <p:anim calcmode="lin" valueType="num">
                                      <p:cBhvr additive="base">
                                        <p:cTn id="320" dur="3000"/>
                                        <p:tgtEl>
                                          <p:spTgt spid="33"/>
                                        </p:tgtEl>
                                        <p:attrNameLst>
                                          <p:attrName>ppt_x</p:attrName>
                                        </p:attrNameLst>
                                      </p:cBhvr>
                                      <p:tavLst>
                                        <p:tav tm="0">
                                          <p:val>
                                            <p:strVal val="ppt_x"/>
                                          </p:val>
                                        </p:tav>
                                        <p:tav tm="100000">
                                          <p:val>
                                            <p:strVal val="ppt_x"/>
                                          </p:val>
                                        </p:tav>
                                      </p:tavLst>
                                    </p:anim>
                                    <p:anim calcmode="lin" valueType="num">
                                      <p:cBhvr additive="base">
                                        <p:cTn id="321" dur="3000"/>
                                        <p:tgtEl>
                                          <p:spTgt spid="33"/>
                                        </p:tgtEl>
                                        <p:attrNameLst>
                                          <p:attrName>ppt_y</p:attrName>
                                        </p:attrNameLst>
                                      </p:cBhvr>
                                      <p:tavLst>
                                        <p:tav tm="0">
                                          <p:val>
                                            <p:strVal val="ppt_y"/>
                                          </p:val>
                                        </p:tav>
                                        <p:tav tm="100000">
                                          <p:val>
                                            <p:strVal val="0-ppt_h/2"/>
                                          </p:val>
                                        </p:tav>
                                      </p:tavLst>
                                    </p:anim>
                                    <p:set>
                                      <p:cBhvr>
                                        <p:cTn id="322" dur="1" fill="hold">
                                          <p:stCondLst>
                                            <p:cond delay="2999"/>
                                          </p:stCondLst>
                                        </p:cTn>
                                        <p:tgtEl>
                                          <p:spTgt spid="33"/>
                                        </p:tgtEl>
                                        <p:attrNameLst>
                                          <p:attrName>style.visibility</p:attrName>
                                        </p:attrNameLst>
                                      </p:cBhvr>
                                      <p:to>
                                        <p:strVal val="hidden"/>
                                      </p:to>
                                    </p:set>
                                  </p:childTnLst>
                                </p:cTn>
                              </p:par>
                              <p:par>
                                <p:cTn id="323" presetID="2" presetClass="exit" presetSubtype="1" fill="hold" grpId="2" nodeType="withEffect">
                                  <p:stCondLst>
                                    <p:cond delay="0"/>
                                  </p:stCondLst>
                                  <p:childTnLst>
                                    <p:anim calcmode="lin" valueType="num">
                                      <p:cBhvr additive="base">
                                        <p:cTn id="324" dur="3000"/>
                                        <p:tgtEl>
                                          <p:spTgt spid="34"/>
                                        </p:tgtEl>
                                        <p:attrNameLst>
                                          <p:attrName>ppt_x</p:attrName>
                                        </p:attrNameLst>
                                      </p:cBhvr>
                                      <p:tavLst>
                                        <p:tav tm="0">
                                          <p:val>
                                            <p:strVal val="ppt_x"/>
                                          </p:val>
                                        </p:tav>
                                        <p:tav tm="100000">
                                          <p:val>
                                            <p:strVal val="ppt_x"/>
                                          </p:val>
                                        </p:tav>
                                      </p:tavLst>
                                    </p:anim>
                                    <p:anim calcmode="lin" valueType="num">
                                      <p:cBhvr additive="base">
                                        <p:cTn id="325" dur="3000"/>
                                        <p:tgtEl>
                                          <p:spTgt spid="34"/>
                                        </p:tgtEl>
                                        <p:attrNameLst>
                                          <p:attrName>ppt_y</p:attrName>
                                        </p:attrNameLst>
                                      </p:cBhvr>
                                      <p:tavLst>
                                        <p:tav tm="0">
                                          <p:val>
                                            <p:strVal val="ppt_y"/>
                                          </p:val>
                                        </p:tav>
                                        <p:tav tm="100000">
                                          <p:val>
                                            <p:strVal val="0-ppt_h/2"/>
                                          </p:val>
                                        </p:tav>
                                      </p:tavLst>
                                    </p:anim>
                                    <p:set>
                                      <p:cBhvr>
                                        <p:cTn id="326" dur="1" fill="hold">
                                          <p:stCondLst>
                                            <p:cond delay="2999"/>
                                          </p:stCondLst>
                                        </p:cTn>
                                        <p:tgtEl>
                                          <p:spTgt spid="34"/>
                                        </p:tgtEl>
                                        <p:attrNameLst>
                                          <p:attrName>style.visibility</p:attrName>
                                        </p:attrNameLst>
                                      </p:cBhvr>
                                      <p:to>
                                        <p:strVal val="hidden"/>
                                      </p:to>
                                    </p:set>
                                  </p:childTnLst>
                                </p:cTn>
                              </p:par>
                              <p:par>
                                <p:cTn id="327" presetID="2" presetClass="exit" presetSubtype="1" fill="hold" grpId="2" nodeType="withEffect">
                                  <p:stCondLst>
                                    <p:cond delay="0"/>
                                  </p:stCondLst>
                                  <p:childTnLst>
                                    <p:anim calcmode="lin" valueType="num">
                                      <p:cBhvr additive="base">
                                        <p:cTn id="328" dur="3000"/>
                                        <p:tgtEl>
                                          <p:spTgt spid="35"/>
                                        </p:tgtEl>
                                        <p:attrNameLst>
                                          <p:attrName>ppt_x</p:attrName>
                                        </p:attrNameLst>
                                      </p:cBhvr>
                                      <p:tavLst>
                                        <p:tav tm="0">
                                          <p:val>
                                            <p:strVal val="ppt_x"/>
                                          </p:val>
                                        </p:tav>
                                        <p:tav tm="100000">
                                          <p:val>
                                            <p:strVal val="ppt_x"/>
                                          </p:val>
                                        </p:tav>
                                      </p:tavLst>
                                    </p:anim>
                                    <p:anim calcmode="lin" valueType="num">
                                      <p:cBhvr additive="base">
                                        <p:cTn id="329" dur="3000"/>
                                        <p:tgtEl>
                                          <p:spTgt spid="35"/>
                                        </p:tgtEl>
                                        <p:attrNameLst>
                                          <p:attrName>ppt_y</p:attrName>
                                        </p:attrNameLst>
                                      </p:cBhvr>
                                      <p:tavLst>
                                        <p:tav tm="0">
                                          <p:val>
                                            <p:strVal val="ppt_y"/>
                                          </p:val>
                                        </p:tav>
                                        <p:tav tm="100000">
                                          <p:val>
                                            <p:strVal val="0-ppt_h/2"/>
                                          </p:val>
                                        </p:tav>
                                      </p:tavLst>
                                    </p:anim>
                                    <p:set>
                                      <p:cBhvr>
                                        <p:cTn id="330" dur="1" fill="hold">
                                          <p:stCondLst>
                                            <p:cond delay="2999"/>
                                          </p:stCondLst>
                                        </p:cTn>
                                        <p:tgtEl>
                                          <p:spTgt spid="35"/>
                                        </p:tgtEl>
                                        <p:attrNameLst>
                                          <p:attrName>style.visibility</p:attrName>
                                        </p:attrNameLst>
                                      </p:cBhvr>
                                      <p:to>
                                        <p:strVal val="hidden"/>
                                      </p:to>
                                    </p:set>
                                  </p:childTnLst>
                                </p:cTn>
                              </p:par>
                              <p:par>
                                <p:cTn id="331" presetID="2" presetClass="exit" presetSubtype="1" fill="hold" grpId="2" nodeType="withEffect">
                                  <p:stCondLst>
                                    <p:cond delay="0"/>
                                  </p:stCondLst>
                                  <p:childTnLst>
                                    <p:anim calcmode="lin" valueType="num">
                                      <p:cBhvr additive="base">
                                        <p:cTn id="332" dur="3000"/>
                                        <p:tgtEl>
                                          <p:spTgt spid="36"/>
                                        </p:tgtEl>
                                        <p:attrNameLst>
                                          <p:attrName>ppt_x</p:attrName>
                                        </p:attrNameLst>
                                      </p:cBhvr>
                                      <p:tavLst>
                                        <p:tav tm="0">
                                          <p:val>
                                            <p:strVal val="ppt_x"/>
                                          </p:val>
                                        </p:tav>
                                        <p:tav tm="100000">
                                          <p:val>
                                            <p:strVal val="ppt_x"/>
                                          </p:val>
                                        </p:tav>
                                      </p:tavLst>
                                    </p:anim>
                                    <p:anim calcmode="lin" valueType="num">
                                      <p:cBhvr additive="base">
                                        <p:cTn id="333" dur="3000"/>
                                        <p:tgtEl>
                                          <p:spTgt spid="36"/>
                                        </p:tgtEl>
                                        <p:attrNameLst>
                                          <p:attrName>ppt_y</p:attrName>
                                        </p:attrNameLst>
                                      </p:cBhvr>
                                      <p:tavLst>
                                        <p:tav tm="0">
                                          <p:val>
                                            <p:strVal val="ppt_y"/>
                                          </p:val>
                                        </p:tav>
                                        <p:tav tm="100000">
                                          <p:val>
                                            <p:strVal val="0-ppt_h/2"/>
                                          </p:val>
                                        </p:tav>
                                      </p:tavLst>
                                    </p:anim>
                                    <p:set>
                                      <p:cBhvr>
                                        <p:cTn id="334" dur="1" fill="hold">
                                          <p:stCondLst>
                                            <p:cond delay="2999"/>
                                          </p:stCondLst>
                                        </p:cTn>
                                        <p:tgtEl>
                                          <p:spTgt spid="36"/>
                                        </p:tgtEl>
                                        <p:attrNameLst>
                                          <p:attrName>style.visibility</p:attrName>
                                        </p:attrNameLst>
                                      </p:cBhvr>
                                      <p:to>
                                        <p:strVal val="hidden"/>
                                      </p:to>
                                    </p:set>
                                  </p:childTnLst>
                                </p:cTn>
                              </p:par>
                              <p:par>
                                <p:cTn id="335" presetID="2" presetClass="exit" presetSubtype="1" fill="hold" grpId="2" nodeType="withEffect">
                                  <p:stCondLst>
                                    <p:cond delay="0"/>
                                  </p:stCondLst>
                                  <p:childTnLst>
                                    <p:anim calcmode="lin" valueType="num">
                                      <p:cBhvr additive="base">
                                        <p:cTn id="336" dur="3000"/>
                                        <p:tgtEl>
                                          <p:spTgt spid="37"/>
                                        </p:tgtEl>
                                        <p:attrNameLst>
                                          <p:attrName>ppt_x</p:attrName>
                                        </p:attrNameLst>
                                      </p:cBhvr>
                                      <p:tavLst>
                                        <p:tav tm="0">
                                          <p:val>
                                            <p:strVal val="ppt_x"/>
                                          </p:val>
                                        </p:tav>
                                        <p:tav tm="100000">
                                          <p:val>
                                            <p:strVal val="ppt_x"/>
                                          </p:val>
                                        </p:tav>
                                      </p:tavLst>
                                    </p:anim>
                                    <p:anim calcmode="lin" valueType="num">
                                      <p:cBhvr additive="base">
                                        <p:cTn id="337" dur="3000"/>
                                        <p:tgtEl>
                                          <p:spTgt spid="37"/>
                                        </p:tgtEl>
                                        <p:attrNameLst>
                                          <p:attrName>ppt_y</p:attrName>
                                        </p:attrNameLst>
                                      </p:cBhvr>
                                      <p:tavLst>
                                        <p:tav tm="0">
                                          <p:val>
                                            <p:strVal val="ppt_y"/>
                                          </p:val>
                                        </p:tav>
                                        <p:tav tm="100000">
                                          <p:val>
                                            <p:strVal val="0-ppt_h/2"/>
                                          </p:val>
                                        </p:tav>
                                      </p:tavLst>
                                    </p:anim>
                                    <p:set>
                                      <p:cBhvr>
                                        <p:cTn id="338" dur="1" fill="hold">
                                          <p:stCondLst>
                                            <p:cond delay="2999"/>
                                          </p:stCondLst>
                                        </p:cTn>
                                        <p:tgtEl>
                                          <p:spTgt spid="37"/>
                                        </p:tgtEl>
                                        <p:attrNameLst>
                                          <p:attrName>style.visibility</p:attrName>
                                        </p:attrNameLst>
                                      </p:cBhvr>
                                      <p:to>
                                        <p:strVal val="hidden"/>
                                      </p:to>
                                    </p:set>
                                  </p:childTnLst>
                                </p:cTn>
                              </p:par>
                              <p:par>
                                <p:cTn id="339" presetID="2" presetClass="exit" presetSubtype="1" fill="hold" grpId="2" nodeType="withEffect">
                                  <p:stCondLst>
                                    <p:cond delay="0"/>
                                  </p:stCondLst>
                                  <p:childTnLst>
                                    <p:anim calcmode="lin" valueType="num">
                                      <p:cBhvr additive="base">
                                        <p:cTn id="340" dur="3000"/>
                                        <p:tgtEl>
                                          <p:spTgt spid="38"/>
                                        </p:tgtEl>
                                        <p:attrNameLst>
                                          <p:attrName>ppt_x</p:attrName>
                                        </p:attrNameLst>
                                      </p:cBhvr>
                                      <p:tavLst>
                                        <p:tav tm="0">
                                          <p:val>
                                            <p:strVal val="ppt_x"/>
                                          </p:val>
                                        </p:tav>
                                        <p:tav tm="100000">
                                          <p:val>
                                            <p:strVal val="ppt_x"/>
                                          </p:val>
                                        </p:tav>
                                      </p:tavLst>
                                    </p:anim>
                                    <p:anim calcmode="lin" valueType="num">
                                      <p:cBhvr additive="base">
                                        <p:cTn id="341" dur="3000"/>
                                        <p:tgtEl>
                                          <p:spTgt spid="38"/>
                                        </p:tgtEl>
                                        <p:attrNameLst>
                                          <p:attrName>ppt_y</p:attrName>
                                        </p:attrNameLst>
                                      </p:cBhvr>
                                      <p:tavLst>
                                        <p:tav tm="0">
                                          <p:val>
                                            <p:strVal val="ppt_y"/>
                                          </p:val>
                                        </p:tav>
                                        <p:tav tm="100000">
                                          <p:val>
                                            <p:strVal val="0-ppt_h/2"/>
                                          </p:val>
                                        </p:tav>
                                      </p:tavLst>
                                    </p:anim>
                                    <p:set>
                                      <p:cBhvr>
                                        <p:cTn id="342" dur="1" fill="hold">
                                          <p:stCondLst>
                                            <p:cond delay="2999"/>
                                          </p:stCondLst>
                                        </p:cTn>
                                        <p:tgtEl>
                                          <p:spTgt spid="38"/>
                                        </p:tgtEl>
                                        <p:attrNameLst>
                                          <p:attrName>style.visibility</p:attrName>
                                        </p:attrNameLst>
                                      </p:cBhvr>
                                      <p:to>
                                        <p:strVal val="hidden"/>
                                      </p:to>
                                    </p:set>
                                  </p:childTnLst>
                                </p:cTn>
                              </p:par>
                              <p:par>
                                <p:cTn id="343" presetID="2" presetClass="exit" presetSubtype="1" fill="hold" grpId="2" nodeType="withEffect">
                                  <p:stCondLst>
                                    <p:cond delay="0"/>
                                  </p:stCondLst>
                                  <p:childTnLst>
                                    <p:anim calcmode="lin" valueType="num">
                                      <p:cBhvr additive="base">
                                        <p:cTn id="344" dur="3000"/>
                                        <p:tgtEl>
                                          <p:spTgt spid="39"/>
                                        </p:tgtEl>
                                        <p:attrNameLst>
                                          <p:attrName>ppt_x</p:attrName>
                                        </p:attrNameLst>
                                      </p:cBhvr>
                                      <p:tavLst>
                                        <p:tav tm="0">
                                          <p:val>
                                            <p:strVal val="ppt_x"/>
                                          </p:val>
                                        </p:tav>
                                        <p:tav tm="100000">
                                          <p:val>
                                            <p:strVal val="ppt_x"/>
                                          </p:val>
                                        </p:tav>
                                      </p:tavLst>
                                    </p:anim>
                                    <p:anim calcmode="lin" valueType="num">
                                      <p:cBhvr additive="base">
                                        <p:cTn id="345" dur="3000"/>
                                        <p:tgtEl>
                                          <p:spTgt spid="39"/>
                                        </p:tgtEl>
                                        <p:attrNameLst>
                                          <p:attrName>ppt_y</p:attrName>
                                        </p:attrNameLst>
                                      </p:cBhvr>
                                      <p:tavLst>
                                        <p:tav tm="0">
                                          <p:val>
                                            <p:strVal val="ppt_y"/>
                                          </p:val>
                                        </p:tav>
                                        <p:tav tm="100000">
                                          <p:val>
                                            <p:strVal val="0-ppt_h/2"/>
                                          </p:val>
                                        </p:tav>
                                      </p:tavLst>
                                    </p:anim>
                                    <p:set>
                                      <p:cBhvr>
                                        <p:cTn id="346" dur="1" fill="hold">
                                          <p:stCondLst>
                                            <p:cond delay="2999"/>
                                          </p:stCondLst>
                                        </p:cTn>
                                        <p:tgtEl>
                                          <p:spTgt spid="39"/>
                                        </p:tgtEl>
                                        <p:attrNameLst>
                                          <p:attrName>style.visibility</p:attrName>
                                        </p:attrNameLst>
                                      </p:cBhvr>
                                      <p:to>
                                        <p:strVal val="hidden"/>
                                      </p:to>
                                    </p:set>
                                  </p:childTnLst>
                                </p:cTn>
                              </p:par>
                              <p:par>
                                <p:cTn id="347" presetID="2" presetClass="exit" presetSubtype="1" fill="hold" grpId="2" nodeType="withEffect">
                                  <p:stCondLst>
                                    <p:cond delay="0"/>
                                  </p:stCondLst>
                                  <p:childTnLst>
                                    <p:anim calcmode="lin" valueType="num">
                                      <p:cBhvr additive="base">
                                        <p:cTn id="348" dur="3000"/>
                                        <p:tgtEl>
                                          <p:spTgt spid="40"/>
                                        </p:tgtEl>
                                        <p:attrNameLst>
                                          <p:attrName>ppt_x</p:attrName>
                                        </p:attrNameLst>
                                      </p:cBhvr>
                                      <p:tavLst>
                                        <p:tav tm="0">
                                          <p:val>
                                            <p:strVal val="ppt_x"/>
                                          </p:val>
                                        </p:tav>
                                        <p:tav tm="100000">
                                          <p:val>
                                            <p:strVal val="ppt_x"/>
                                          </p:val>
                                        </p:tav>
                                      </p:tavLst>
                                    </p:anim>
                                    <p:anim calcmode="lin" valueType="num">
                                      <p:cBhvr additive="base">
                                        <p:cTn id="349" dur="3000"/>
                                        <p:tgtEl>
                                          <p:spTgt spid="40"/>
                                        </p:tgtEl>
                                        <p:attrNameLst>
                                          <p:attrName>ppt_y</p:attrName>
                                        </p:attrNameLst>
                                      </p:cBhvr>
                                      <p:tavLst>
                                        <p:tav tm="0">
                                          <p:val>
                                            <p:strVal val="ppt_y"/>
                                          </p:val>
                                        </p:tav>
                                        <p:tav tm="100000">
                                          <p:val>
                                            <p:strVal val="0-ppt_h/2"/>
                                          </p:val>
                                        </p:tav>
                                      </p:tavLst>
                                    </p:anim>
                                    <p:set>
                                      <p:cBhvr>
                                        <p:cTn id="350" dur="1" fill="hold">
                                          <p:stCondLst>
                                            <p:cond delay="2999"/>
                                          </p:stCondLst>
                                        </p:cTn>
                                        <p:tgtEl>
                                          <p:spTgt spid="40"/>
                                        </p:tgtEl>
                                        <p:attrNameLst>
                                          <p:attrName>style.visibility</p:attrName>
                                        </p:attrNameLst>
                                      </p:cBhvr>
                                      <p:to>
                                        <p:strVal val="hidden"/>
                                      </p:to>
                                    </p:set>
                                  </p:childTnLst>
                                </p:cTn>
                              </p:par>
                              <p:par>
                                <p:cTn id="351" presetID="2" presetClass="exit" presetSubtype="1" fill="hold" grpId="2" nodeType="withEffect">
                                  <p:stCondLst>
                                    <p:cond delay="0"/>
                                  </p:stCondLst>
                                  <p:childTnLst>
                                    <p:anim calcmode="lin" valueType="num">
                                      <p:cBhvr additive="base">
                                        <p:cTn id="352" dur="3000"/>
                                        <p:tgtEl>
                                          <p:spTgt spid="41"/>
                                        </p:tgtEl>
                                        <p:attrNameLst>
                                          <p:attrName>ppt_x</p:attrName>
                                        </p:attrNameLst>
                                      </p:cBhvr>
                                      <p:tavLst>
                                        <p:tav tm="0">
                                          <p:val>
                                            <p:strVal val="ppt_x"/>
                                          </p:val>
                                        </p:tav>
                                        <p:tav tm="100000">
                                          <p:val>
                                            <p:strVal val="ppt_x"/>
                                          </p:val>
                                        </p:tav>
                                      </p:tavLst>
                                    </p:anim>
                                    <p:anim calcmode="lin" valueType="num">
                                      <p:cBhvr additive="base">
                                        <p:cTn id="353" dur="3000"/>
                                        <p:tgtEl>
                                          <p:spTgt spid="41"/>
                                        </p:tgtEl>
                                        <p:attrNameLst>
                                          <p:attrName>ppt_y</p:attrName>
                                        </p:attrNameLst>
                                      </p:cBhvr>
                                      <p:tavLst>
                                        <p:tav tm="0">
                                          <p:val>
                                            <p:strVal val="ppt_y"/>
                                          </p:val>
                                        </p:tav>
                                        <p:tav tm="100000">
                                          <p:val>
                                            <p:strVal val="0-ppt_h/2"/>
                                          </p:val>
                                        </p:tav>
                                      </p:tavLst>
                                    </p:anim>
                                    <p:set>
                                      <p:cBhvr>
                                        <p:cTn id="354" dur="1" fill="hold">
                                          <p:stCondLst>
                                            <p:cond delay="2999"/>
                                          </p:stCondLst>
                                        </p:cTn>
                                        <p:tgtEl>
                                          <p:spTgt spid="41"/>
                                        </p:tgtEl>
                                        <p:attrNameLst>
                                          <p:attrName>style.visibility</p:attrName>
                                        </p:attrNameLst>
                                      </p:cBhvr>
                                      <p:to>
                                        <p:strVal val="hidden"/>
                                      </p:to>
                                    </p:set>
                                  </p:childTnLst>
                                </p:cTn>
                              </p:par>
                              <p:par>
                                <p:cTn id="355" presetID="2" presetClass="exit" presetSubtype="1" fill="hold" grpId="2" nodeType="withEffect">
                                  <p:stCondLst>
                                    <p:cond delay="0"/>
                                  </p:stCondLst>
                                  <p:childTnLst>
                                    <p:anim calcmode="lin" valueType="num">
                                      <p:cBhvr additive="base">
                                        <p:cTn id="356" dur="3000"/>
                                        <p:tgtEl>
                                          <p:spTgt spid="42"/>
                                        </p:tgtEl>
                                        <p:attrNameLst>
                                          <p:attrName>ppt_x</p:attrName>
                                        </p:attrNameLst>
                                      </p:cBhvr>
                                      <p:tavLst>
                                        <p:tav tm="0">
                                          <p:val>
                                            <p:strVal val="ppt_x"/>
                                          </p:val>
                                        </p:tav>
                                        <p:tav tm="100000">
                                          <p:val>
                                            <p:strVal val="ppt_x"/>
                                          </p:val>
                                        </p:tav>
                                      </p:tavLst>
                                    </p:anim>
                                    <p:anim calcmode="lin" valueType="num">
                                      <p:cBhvr additive="base">
                                        <p:cTn id="357" dur="3000"/>
                                        <p:tgtEl>
                                          <p:spTgt spid="42"/>
                                        </p:tgtEl>
                                        <p:attrNameLst>
                                          <p:attrName>ppt_y</p:attrName>
                                        </p:attrNameLst>
                                      </p:cBhvr>
                                      <p:tavLst>
                                        <p:tav tm="0">
                                          <p:val>
                                            <p:strVal val="ppt_y"/>
                                          </p:val>
                                        </p:tav>
                                        <p:tav tm="100000">
                                          <p:val>
                                            <p:strVal val="0-ppt_h/2"/>
                                          </p:val>
                                        </p:tav>
                                      </p:tavLst>
                                    </p:anim>
                                    <p:set>
                                      <p:cBhvr>
                                        <p:cTn id="358" dur="1" fill="hold">
                                          <p:stCondLst>
                                            <p:cond delay="2999"/>
                                          </p:stCondLst>
                                        </p:cTn>
                                        <p:tgtEl>
                                          <p:spTgt spid="42"/>
                                        </p:tgtEl>
                                        <p:attrNameLst>
                                          <p:attrName>style.visibility</p:attrName>
                                        </p:attrNameLst>
                                      </p:cBhvr>
                                      <p:to>
                                        <p:strVal val="hidden"/>
                                      </p:to>
                                    </p:set>
                                  </p:childTnLst>
                                </p:cTn>
                              </p:par>
                              <p:par>
                                <p:cTn id="359" presetID="2" presetClass="exit" presetSubtype="1" fill="hold" grpId="2" nodeType="withEffect">
                                  <p:stCondLst>
                                    <p:cond delay="0"/>
                                  </p:stCondLst>
                                  <p:childTnLst>
                                    <p:anim calcmode="lin" valueType="num">
                                      <p:cBhvr additive="base">
                                        <p:cTn id="360" dur="3000"/>
                                        <p:tgtEl>
                                          <p:spTgt spid="43"/>
                                        </p:tgtEl>
                                        <p:attrNameLst>
                                          <p:attrName>ppt_x</p:attrName>
                                        </p:attrNameLst>
                                      </p:cBhvr>
                                      <p:tavLst>
                                        <p:tav tm="0">
                                          <p:val>
                                            <p:strVal val="ppt_x"/>
                                          </p:val>
                                        </p:tav>
                                        <p:tav tm="100000">
                                          <p:val>
                                            <p:strVal val="ppt_x"/>
                                          </p:val>
                                        </p:tav>
                                      </p:tavLst>
                                    </p:anim>
                                    <p:anim calcmode="lin" valueType="num">
                                      <p:cBhvr additive="base">
                                        <p:cTn id="361" dur="3000"/>
                                        <p:tgtEl>
                                          <p:spTgt spid="43"/>
                                        </p:tgtEl>
                                        <p:attrNameLst>
                                          <p:attrName>ppt_y</p:attrName>
                                        </p:attrNameLst>
                                      </p:cBhvr>
                                      <p:tavLst>
                                        <p:tav tm="0">
                                          <p:val>
                                            <p:strVal val="ppt_y"/>
                                          </p:val>
                                        </p:tav>
                                        <p:tav tm="100000">
                                          <p:val>
                                            <p:strVal val="0-ppt_h/2"/>
                                          </p:val>
                                        </p:tav>
                                      </p:tavLst>
                                    </p:anim>
                                    <p:set>
                                      <p:cBhvr>
                                        <p:cTn id="362" dur="1" fill="hold">
                                          <p:stCondLst>
                                            <p:cond delay="2999"/>
                                          </p:stCondLst>
                                        </p:cTn>
                                        <p:tgtEl>
                                          <p:spTgt spid="43"/>
                                        </p:tgtEl>
                                        <p:attrNameLst>
                                          <p:attrName>style.visibility</p:attrName>
                                        </p:attrNameLst>
                                      </p:cBhvr>
                                      <p:to>
                                        <p:strVal val="hidden"/>
                                      </p:to>
                                    </p:set>
                                  </p:childTnLst>
                                </p:cTn>
                              </p:par>
                              <p:par>
                                <p:cTn id="363" presetID="2" presetClass="exit" presetSubtype="1" fill="hold" grpId="2" nodeType="withEffect">
                                  <p:stCondLst>
                                    <p:cond delay="0"/>
                                  </p:stCondLst>
                                  <p:childTnLst>
                                    <p:anim calcmode="lin" valueType="num">
                                      <p:cBhvr additive="base">
                                        <p:cTn id="364" dur="3000"/>
                                        <p:tgtEl>
                                          <p:spTgt spid="44"/>
                                        </p:tgtEl>
                                        <p:attrNameLst>
                                          <p:attrName>ppt_x</p:attrName>
                                        </p:attrNameLst>
                                      </p:cBhvr>
                                      <p:tavLst>
                                        <p:tav tm="0">
                                          <p:val>
                                            <p:strVal val="ppt_x"/>
                                          </p:val>
                                        </p:tav>
                                        <p:tav tm="100000">
                                          <p:val>
                                            <p:strVal val="ppt_x"/>
                                          </p:val>
                                        </p:tav>
                                      </p:tavLst>
                                    </p:anim>
                                    <p:anim calcmode="lin" valueType="num">
                                      <p:cBhvr additive="base">
                                        <p:cTn id="365" dur="3000"/>
                                        <p:tgtEl>
                                          <p:spTgt spid="44"/>
                                        </p:tgtEl>
                                        <p:attrNameLst>
                                          <p:attrName>ppt_y</p:attrName>
                                        </p:attrNameLst>
                                      </p:cBhvr>
                                      <p:tavLst>
                                        <p:tav tm="0">
                                          <p:val>
                                            <p:strVal val="ppt_y"/>
                                          </p:val>
                                        </p:tav>
                                        <p:tav tm="100000">
                                          <p:val>
                                            <p:strVal val="0-ppt_h/2"/>
                                          </p:val>
                                        </p:tav>
                                      </p:tavLst>
                                    </p:anim>
                                    <p:set>
                                      <p:cBhvr>
                                        <p:cTn id="366" dur="1" fill="hold">
                                          <p:stCondLst>
                                            <p:cond delay="2999"/>
                                          </p:stCondLst>
                                        </p:cTn>
                                        <p:tgtEl>
                                          <p:spTgt spid="44"/>
                                        </p:tgtEl>
                                        <p:attrNameLst>
                                          <p:attrName>style.visibility</p:attrName>
                                        </p:attrNameLst>
                                      </p:cBhvr>
                                      <p:to>
                                        <p:strVal val="hidden"/>
                                      </p:to>
                                    </p:set>
                                  </p:childTnLst>
                                </p:cTn>
                              </p:par>
                              <p:par>
                                <p:cTn id="367" presetID="2" presetClass="exit" presetSubtype="1" fill="hold" grpId="2" nodeType="withEffect">
                                  <p:stCondLst>
                                    <p:cond delay="0"/>
                                  </p:stCondLst>
                                  <p:childTnLst>
                                    <p:anim calcmode="lin" valueType="num">
                                      <p:cBhvr additive="base">
                                        <p:cTn id="368" dur="3000"/>
                                        <p:tgtEl>
                                          <p:spTgt spid="45"/>
                                        </p:tgtEl>
                                        <p:attrNameLst>
                                          <p:attrName>ppt_x</p:attrName>
                                        </p:attrNameLst>
                                      </p:cBhvr>
                                      <p:tavLst>
                                        <p:tav tm="0">
                                          <p:val>
                                            <p:strVal val="ppt_x"/>
                                          </p:val>
                                        </p:tav>
                                        <p:tav tm="100000">
                                          <p:val>
                                            <p:strVal val="ppt_x"/>
                                          </p:val>
                                        </p:tav>
                                      </p:tavLst>
                                    </p:anim>
                                    <p:anim calcmode="lin" valueType="num">
                                      <p:cBhvr additive="base">
                                        <p:cTn id="369" dur="3000"/>
                                        <p:tgtEl>
                                          <p:spTgt spid="45"/>
                                        </p:tgtEl>
                                        <p:attrNameLst>
                                          <p:attrName>ppt_y</p:attrName>
                                        </p:attrNameLst>
                                      </p:cBhvr>
                                      <p:tavLst>
                                        <p:tav tm="0">
                                          <p:val>
                                            <p:strVal val="ppt_y"/>
                                          </p:val>
                                        </p:tav>
                                        <p:tav tm="100000">
                                          <p:val>
                                            <p:strVal val="0-ppt_h/2"/>
                                          </p:val>
                                        </p:tav>
                                      </p:tavLst>
                                    </p:anim>
                                    <p:set>
                                      <p:cBhvr>
                                        <p:cTn id="370" dur="1" fill="hold">
                                          <p:stCondLst>
                                            <p:cond delay="2999"/>
                                          </p:stCondLst>
                                        </p:cTn>
                                        <p:tgtEl>
                                          <p:spTgt spid="45"/>
                                        </p:tgtEl>
                                        <p:attrNameLst>
                                          <p:attrName>style.visibility</p:attrName>
                                        </p:attrNameLst>
                                      </p:cBhvr>
                                      <p:to>
                                        <p:strVal val="hidden"/>
                                      </p:to>
                                    </p:set>
                                  </p:childTnLst>
                                </p:cTn>
                              </p:par>
                              <p:par>
                                <p:cTn id="371" presetID="2" presetClass="exit" presetSubtype="1" fill="hold" grpId="2" nodeType="withEffect">
                                  <p:stCondLst>
                                    <p:cond delay="0"/>
                                  </p:stCondLst>
                                  <p:childTnLst>
                                    <p:anim calcmode="lin" valueType="num">
                                      <p:cBhvr additive="base">
                                        <p:cTn id="372" dur="3000"/>
                                        <p:tgtEl>
                                          <p:spTgt spid="46"/>
                                        </p:tgtEl>
                                        <p:attrNameLst>
                                          <p:attrName>ppt_x</p:attrName>
                                        </p:attrNameLst>
                                      </p:cBhvr>
                                      <p:tavLst>
                                        <p:tav tm="0">
                                          <p:val>
                                            <p:strVal val="ppt_x"/>
                                          </p:val>
                                        </p:tav>
                                        <p:tav tm="100000">
                                          <p:val>
                                            <p:strVal val="ppt_x"/>
                                          </p:val>
                                        </p:tav>
                                      </p:tavLst>
                                    </p:anim>
                                    <p:anim calcmode="lin" valueType="num">
                                      <p:cBhvr additive="base">
                                        <p:cTn id="373" dur="3000"/>
                                        <p:tgtEl>
                                          <p:spTgt spid="46"/>
                                        </p:tgtEl>
                                        <p:attrNameLst>
                                          <p:attrName>ppt_y</p:attrName>
                                        </p:attrNameLst>
                                      </p:cBhvr>
                                      <p:tavLst>
                                        <p:tav tm="0">
                                          <p:val>
                                            <p:strVal val="ppt_y"/>
                                          </p:val>
                                        </p:tav>
                                        <p:tav tm="100000">
                                          <p:val>
                                            <p:strVal val="0-ppt_h/2"/>
                                          </p:val>
                                        </p:tav>
                                      </p:tavLst>
                                    </p:anim>
                                    <p:set>
                                      <p:cBhvr>
                                        <p:cTn id="374" dur="1" fill="hold">
                                          <p:stCondLst>
                                            <p:cond delay="2999"/>
                                          </p:stCondLst>
                                        </p:cTn>
                                        <p:tgtEl>
                                          <p:spTgt spid="46"/>
                                        </p:tgtEl>
                                        <p:attrNameLst>
                                          <p:attrName>style.visibility</p:attrName>
                                        </p:attrNameLst>
                                      </p:cBhvr>
                                      <p:to>
                                        <p:strVal val="hidden"/>
                                      </p:to>
                                    </p:set>
                                  </p:childTnLst>
                                </p:cTn>
                              </p:par>
                              <p:par>
                                <p:cTn id="375" presetID="2" presetClass="exit" presetSubtype="1" fill="hold" grpId="2" nodeType="withEffect">
                                  <p:stCondLst>
                                    <p:cond delay="0"/>
                                  </p:stCondLst>
                                  <p:childTnLst>
                                    <p:anim calcmode="lin" valueType="num">
                                      <p:cBhvr additive="base">
                                        <p:cTn id="376" dur="3000"/>
                                        <p:tgtEl>
                                          <p:spTgt spid="47"/>
                                        </p:tgtEl>
                                        <p:attrNameLst>
                                          <p:attrName>ppt_x</p:attrName>
                                        </p:attrNameLst>
                                      </p:cBhvr>
                                      <p:tavLst>
                                        <p:tav tm="0">
                                          <p:val>
                                            <p:strVal val="ppt_x"/>
                                          </p:val>
                                        </p:tav>
                                        <p:tav tm="100000">
                                          <p:val>
                                            <p:strVal val="ppt_x"/>
                                          </p:val>
                                        </p:tav>
                                      </p:tavLst>
                                    </p:anim>
                                    <p:anim calcmode="lin" valueType="num">
                                      <p:cBhvr additive="base">
                                        <p:cTn id="377" dur="3000"/>
                                        <p:tgtEl>
                                          <p:spTgt spid="47"/>
                                        </p:tgtEl>
                                        <p:attrNameLst>
                                          <p:attrName>ppt_y</p:attrName>
                                        </p:attrNameLst>
                                      </p:cBhvr>
                                      <p:tavLst>
                                        <p:tav tm="0">
                                          <p:val>
                                            <p:strVal val="ppt_y"/>
                                          </p:val>
                                        </p:tav>
                                        <p:tav tm="100000">
                                          <p:val>
                                            <p:strVal val="0-ppt_h/2"/>
                                          </p:val>
                                        </p:tav>
                                      </p:tavLst>
                                    </p:anim>
                                    <p:set>
                                      <p:cBhvr>
                                        <p:cTn id="378" dur="1" fill="hold">
                                          <p:stCondLst>
                                            <p:cond delay="2999"/>
                                          </p:stCondLst>
                                        </p:cTn>
                                        <p:tgtEl>
                                          <p:spTgt spid="47"/>
                                        </p:tgtEl>
                                        <p:attrNameLst>
                                          <p:attrName>style.visibility</p:attrName>
                                        </p:attrNameLst>
                                      </p:cBhvr>
                                      <p:to>
                                        <p:strVal val="hidden"/>
                                      </p:to>
                                    </p:set>
                                  </p:childTnLst>
                                </p:cTn>
                              </p:par>
                              <p:par>
                                <p:cTn id="379" presetID="2" presetClass="exit" presetSubtype="1" fill="hold" grpId="2" nodeType="withEffect">
                                  <p:stCondLst>
                                    <p:cond delay="0"/>
                                  </p:stCondLst>
                                  <p:childTnLst>
                                    <p:anim calcmode="lin" valueType="num">
                                      <p:cBhvr additive="base">
                                        <p:cTn id="380" dur="3000"/>
                                        <p:tgtEl>
                                          <p:spTgt spid="48"/>
                                        </p:tgtEl>
                                        <p:attrNameLst>
                                          <p:attrName>ppt_x</p:attrName>
                                        </p:attrNameLst>
                                      </p:cBhvr>
                                      <p:tavLst>
                                        <p:tav tm="0">
                                          <p:val>
                                            <p:strVal val="ppt_x"/>
                                          </p:val>
                                        </p:tav>
                                        <p:tav tm="100000">
                                          <p:val>
                                            <p:strVal val="ppt_x"/>
                                          </p:val>
                                        </p:tav>
                                      </p:tavLst>
                                    </p:anim>
                                    <p:anim calcmode="lin" valueType="num">
                                      <p:cBhvr additive="base">
                                        <p:cTn id="381" dur="3000"/>
                                        <p:tgtEl>
                                          <p:spTgt spid="48"/>
                                        </p:tgtEl>
                                        <p:attrNameLst>
                                          <p:attrName>ppt_y</p:attrName>
                                        </p:attrNameLst>
                                      </p:cBhvr>
                                      <p:tavLst>
                                        <p:tav tm="0">
                                          <p:val>
                                            <p:strVal val="ppt_y"/>
                                          </p:val>
                                        </p:tav>
                                        <p:tav tm="100000">
                                          <p:val>
                                            <p:strVal val="0-ppt_h/2"/>
                                          </p:val>
                                        </p:tav>
                                      </p:tavLst>
                                    </p:anim>
                                    <p:set>
                                      <p:cBhvr>
                                        <p:cTn id="382" dur="1" fill="hold">
                                          <p:stCondLst>
                                            <p:cond delay="2999"/>
                                          </p:stCondLst>
                                        </p:cTn>
                                        <p:tgtEl>
                                          <p:spTgt spid="48"/>
                                        </p:tgtEl>
                                        <p:attrNameLst>
                                          <p:attrName>style.visibility</p:attrName>
                                        </p:attrNameLst>
                                      </p:cBhvr>
                                      <p:to>
                                        <p:strVal val="hidden"/>
                                      </p:to>
                                    </p:set>
                                  </p:childTnLst>
                                </p:cTn>
                              </p:par>
                              <p:par>
                                <p:cTn id="383" presetID="2" presetClass="exit" presetSubtype="1" fill="hold" grpId="2" nodeType="withEffect">
                                  <p:stCondLst>
                                    <p:cond delay="0"/>
                                  </p:stCondLst>
                                  <p:childTnLst>
                                    <p:anim calcmode="lin" valueType="num">
                                      <p:cBhvr additive="base">
                                        <p:cTn id="384" dur="3000"/>
                                        <p:tgtEl>
                                          <p:spTgt spid="49"/>
                                        </p:tgtEl>
                                        <p:attrNameLst>
                                          <p:attrName>ppt_x</p:attrName>
                                        </p:attrNameLst>
                                      </p:cBhvr>
                                      <p:tavLst>
                                        <p:tav tm="0">
                                          <p:val>
                                            <p:strVal val="ppt_x"/>
                                          </p:val>
                                        </p:tav>
                                        <p:tav tm="100000">
                                          <p:val>
                                            <p:strVal val="ppt_x"/>
                                          </p:val>
                                        </p:tav>
                                      </p:tavLst>
                                    </p:anim>
                                    <p:anim calcmode="lin" valueType="num">
                                      <p:cBhvr additive="base">
                                        <p:cTn id="385" dur="3000"/>
                                        <p:tgtEl>
                                          <p:spTgt spid="49"/>
                                        </p:tgtEl>
                                        <p:attrNameLst>
                                          <p:attrName>ppt_y</p:attrName>
                                        </p:attrNameLst>
                                      </p:cBhvr>
                                      <p:tavLst>
                                        <p:tav tm="0">
                                          <p:val>
                                            <p:strVal val="ppt_y"/>
                                          </p:val>
                                        </p:tav>
                                        <p:tav tm="100000">
                                          <p:val>
                                            <p:strVal val="0-ppt_h/2"/>
                                          </p:val>
                                        </p:tav>
                                      </p:tavLst>
                                    </p:anim>
                                    <p:set>
                                      <p:cBhvr>
                                        <p:cTn id="386" dur="1" fill="hold">
                                          <p:stCondLst>
                                            <p:cond delay="2999"/>
                                          </p:stCondLst>
                                        </p:cTn>
                                        <p:tgtEl>
                                          <p:spTgt spid="49"/>
                                        </p:tgtEl>
                                        <p:attrNameLst>
                                          <p:attrName>style.visibility</p:attrName>
                                        </p:attrNameLst>
                                      </p:cBhvr>
                                      <p:to>
                                        <p:strVal val="hidden"/>
                                      </p:to>
                                    </p:set>
                                  </p:childTnLst>
                                </p:cTn>
                              </p:par>
                              <p:par>
                                <p:cTn id="387" presetID="23" presetClass="entr" presetSubtype="272" fill="hold" nodeType="withEffect">
                                  <p:stCondLst>
                                    <p:cond delay="0"/>
                                  </p:stCondLst>
                                  <p:childTnLst>
                                    <p:set>
                                      <p:cBhvr>
                                        <p:cTn id="388" dur="1" fill="hold">
                                          <p:stCondLst>
                                            <p:cond delay="0"/>
                                          </p:stCondLst>
                                        </p:cTn>
                                        <p:tgtEl>
                                          <p:spTgt spid="4"/>
                                        </p:tgtEl>
                                        <p:attrNameLst>
                                          <p:attrName>style.visibility</p:attrName>
                                        </p:attrNameLst>
                                      </p:cBhvr>
                                      <p:to>
                                        <p:strVal val="visible"/>
                                      </p:to>
                                    </p:set>
                                    <p:anim calcmode="lin" valueType="num">
                                      <p:cBhvr>
                                        <p:cTn id="389" dur="3000" fill="hold"/>
                                        <p:tgtEl>
                                          <p:spTgt spid="4"/>
                                        </p:tgtEl>
                                        <p:attrNameLst>
                                          <p:attrName>ppt_w</p:attrName>
                                        </p:attrNameLst>
                                      </p:cBhvr>
                                      <p:tavLst>
                                        <p:tav tm="0">
                                          <p:val>
                                            <p:strVal val="2/3*#ppt_w"/>
                                          </p:val>
                                        </p:tav>
                                        <p:tav tm="100000">
                                          <p:val>
                                            <p:strVal val="#ppt_w"/>
                                          </p:val>
                                        </p:tav>
                                      </p:tavLst>
                                    </p:anim>
                                    <p:anim calcmode="lin" valueType="num">
                                      <p:cBhvr>
                                        <p:cTn id="390" dur="3000" fill="hold"/>
                                        <p:tgtEl>
                                          <p:spTgt spid="4"/>
                                        </p:tgtEl>
                                        <p:attrNameLst>
                                          <p:attrName>ppt_h</p:attrName>
                                        </p:attrNameLst>
                                      </p:cBhvr>
                                      <p:tavLst>
                                        <p:tav tm="0">
                                          <p:val>
                                            <p:strVal val="2/3*#ppt_h"/>
                                          </p:val>
                                        </p:tav>
                                        <p:tav tm="100000">
                                          <p:val>
                                            <p:strVal val="#ppt_h"/>
                                          </p:val>
                                        </p:tav>
                                      </p:tavLst>
                                    </p:anim>
                                  </p:childTnLst>
                                </p:cTn>
                              </p:par>
                              <p:par>
                                <p:cTn id="391" presetID="16" presetClass="entr" presetSubtype="42" fill="hold" nodeType="withEffect">
                                  <p:stCondLst>
                                    <p:cond delay="0"/>
                                  </p:stCondLst>
                                  <p:childTnLst>
                                    <p:set>
                                      <p:cBhvr>
                                        <p:cTn id="392" dur="1" fill="hold">
                                          <p:stCondLst>
                                            <p:cond delay="0"/>
                                          </p:stCondLst>
                                        </p:cTn>
                                        <p:tgtEl>
                                          <p:spTgt spid="4"/>
                                        </p:tgtEl>
                                        <p:attrNameLst>
                                          <p:attrName>style.visibility</p:attrName>
                                        </p:attrNameLst>
                                      </p:cBhvr>
                                      <p:to>
                                        <p:strVal val="visible"/>
                                      </p:to>
                                    </p:set>
                                    <p:animEffect transition="in" filter="barn(outHorizontal)">
                                      <p:cBhvr>
                                        <p:cTn id="39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unflower Valley, Tuscany, Italy.jpg"/>
          <p:cNvPicPr>
            <a:picLocks noChangeAspect="1"/>
          </p:cNvPicPr>
          <p:nvPr/>
        </p:nvPicPr>
        <p:blipFill>
          <a:blip r:embed="rId2"/>
          <a:stretch>
            <a:fillRect/>
          </a:stretch>
        </p:blipFill>
        <p:spPr>
          <a:xfrm>
            <a:off x="0" y="0"/>
            <a:ext cx="9144000" cy="6858000"/>
          </a:xfrm>
          <a:prstGeom prst="rect">
            <a:avLst/>
          </a:prstGeom>
        </p:spPr>
      </p:pic>
      <p:sp>
        <p:nvSpPr>
          <p:cNvPr id="5" name="4 Sol"/>
          <p:cNvSpPr/>
          <p:nvPr/>
        </p:nvSpPr>
        <p:spPr>
          <a:xfrm>
            <a:off x="0" y="0"/>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Sol"/>
          <p:cNvSpPr/>
          <p:nvPr/>
        </p:nvSpPr>
        <p:spPr>
          <a:xfrm>
            <a:off x="1214414" y="1000108"/>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Sol"/>
          <p:cNvSpPr/>
          <p:nvPr/>
        </p:nvSpPr>
        <p:spPr>
          <a:xfrm>
            <a:off x="7715272" y="0"/>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Sol"/>
          <p:cNvSpPr/>
          <p:nvPr/>
        </p:nvSpPr>
        <p:spPr>
          <a:xfrm>
            <a:off x="6643702" y="1000108"/>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Sol"/>
          <p:cNvSpPr/>
          <p:nvPr/>
        </p:nvSpPr>
        <p:spPr>
          <a:xfrm>
            <a:off x="0" y="5429240"/>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Sol"/>
          <p:cNvSpPr/>
          <p:nvPr/>
        </p:nvSpPr>
        <p:spPr>
          <a:xfrm>
            <a:off x="1071538" y="4357694"/>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Sol"/>
          <p:cNvSpPr/>
          <p:nvPr/>
        </p:nvSpPr>
        <p:spPr>
          <a:xfrm>
            <a:off x="7715272" y="5429240"/>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Sol"/>
          <p:cNvSpPr/>
          <p:nvPr/>
        </p:nvSpPr>
        <p:spPr>
          <a:xfrm>
            <a:off x="6643702" y="4643446"/>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Sol"/>
          <p:cNvSpPr/>
          <p:nvPr/>
        </p:nvSpPr>
        <p:spPr>
          <a:xfrm>
            <a:off x="5572132" y="3857628"/>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Sol"/>
          <p:cNvSpPr/>
          <p:nvPr/>
        </p:nvSpPr>
        <p:spPr>
          <a:xfrm>
            <a:off x="5500694" y="1785926"/>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Sol"/>
          <p:cNvSpPr/>
          <p:nvPr/>
        </p:nvSpPr>
        <p:spPr>
          <a:xfrm>
            <a:off x="2357422" y="2071678"/>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Sol"/>
          <p:cNvSpPr/>
          <p:nvPr/>
        </p:nvSpPr>
        <p:spPr>
          <a:xfrm>
            <a:off x="2285984" y="3571876"/>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xit" presetSubtype="6" fill="hold" grpId="0" nodeType="withEffect">
                                  <p:stCondLst>
                                    <p:cond delay="0"/>
                                  </p:stCondLst>
                                  <p:childTnLst>
                                    <p:anim calcmode="lin" valueType="num">
                                      <p:cBhvr additive="base">
                                        <p:cTn id="9" dur="3000"/>
                                        <p:tgtEl>
                                          <p:spTgt spid="5"/>
                                        </p:tgtEl>
                                        <p:attrNameLst>
                                          <p:attrName>ppt_x</p:attrName>
                                        </p:attrNameLst>
                                      </p:cBhvr>
                                      <p:tavLst>
                                        <p:tav tm="0">
                                          <p:val>
                                            <p:strVal val="ppt_x"/>
                                          </p:val>
                                        </p:tav>
                                        <p:tav tm="100000">
                                          <p:val>
                                            <p:strVal val="1+ppt_w/2"/>
                                          </p:val>
                                        </p:tav>
                                      </p:tavLst>
                                    </p:anim>
                                    <p:anim calcmode="lin" valueType="num">
                                      <p:cBhvr additive="base">
                                        <p:cTn id="10" dur="3000"/>
                                        <p:tgtEl>
                                          <p:spTgt spid="5"/>
                                        </p:tgtEl>
                                        <p:attrNameLst>
                                          <p:attrName>ppt_y</p:attrName>
                                        </p:attrNameLst>
                                      </p:cBhvr>
                                      <p:tavLst>
                                        <p:tav tm="0">
                                          <p:val>
                                            <p:strVal val="ppt_y"/>
                                          </p:val>
                                        </p:tav>
                                        <p:tav tm="100000">
                                          <p:val>
                                            <p:strVal val="1+ppt_h/2"/>
                                          </p:val>
                                        </p:tav>
                                      </p:tavLst>
                                    </p:anim>
                                    <p:set>
                                      <p:cBhvr>
                                        <p:cTn id="11" dur="1" fill="hold">
                                          <p:stCondLst>
                                            <p:cond delay="2999"/>
                                          </p:stCondLst>
                                        </p:cTn>
                                        <p:tgtEl>
                                          <p:spTgt spid="5"/>
                                        </p:tgtEl>
                                        <p:attrNameLst>
                                          <p:attrName>style.visibility</p:attrName>
                                        </p:attrNameLst>
                                      </p:cBhvr>
                                      <p:to>
                                        <p:strVal val="hidden"/>
                                      </p:to>
                                    </p:set>
                                  </p:childTnLst>
                                </p:cTn>
                              </p:par>
                              <p:par>
                                <p:cTn id="12" presetID="2" presetClass="exit" presetSubtype="6" fill="hold" grpId="0" nodeType="withEffect">
                                  <p:stCondLst>
                                    <p:cond delay="0"/>
                                  </p:stCondLst>
                                  <p:childTnLst>
                                    <p:anim calcmode="lin" valueType="num">
                                      <p:cBhvr additive="base">
                                        <p:cTn id="13" dur="3000"/>
                                        <p:tgtEl>
                                          <p:spTgt spid="6"/>
                                        </p:tgtEl>
                                        <p:attrNameLst>
                                          <p:attrName>ppt_x</p:attrName>
                                        </p:attrNameLst>
                                      </p:cBhvr>
                                      <p:tavLst>
                                        <p:tav tm="0">
                                          <p:val>
                                            <p:strVal val="ppt_x"/>
                                          </p:val>
                                        </p:tav>
                                        <p:tav tm="100000">
                                          <p:val>
                                            <p:strVal val="1+ppt_w/2"/>
                                          </p:val>
                                        </p:tav>
                                      </p:tavLst>
                                    </p:anim>
                                    <p:anim calcmode="lin" valueType="num">
                                      <p:cBhvr additive="base">
                                        <p:cTn id="14" dur="3000"/>
                                        <p:tgtEl>
                                          <p:spTgt spid="6"/>
                                        </p:tgtEl>
                                        <p:attrNameLst>
                                          <p:attrName>ppt_y</p:attrName>
                                        </p:attrNameLst>
                                      </p:cBhvr>
                                      <p:tavLst>
                                        <p:tav tm="0">
                                          <p:val>
                                            <p:strVal val="ppt_y"/>
                                          </p:val>
                                        </p:tav>
                                        <p:tav tm="100000">
                                          <p:val>
                                            <p:strVal val="1+ppt_h/2"/>
                                          </p:val>
                                        </p:tav>
                                      </p:tavLst>
                                    </p:anim>
                                    <p:set>
                                      <p:cBhvr>
                                        <p:cTn id="15" dur="1" fill="hold">
                                          <p:stCondLst>
                                            <p:cond delay="2999"/>
                                          </p:stCondLst>
                                        </p:cTn>
                                        <p:tgtEl>
                                          <p:spTgt spid="6"/>
                                        </p:tgtEl>
                                        <p:attrNameLst>
                                          <p:attrName>style.visibility</p:attrName>
                                        </p:attrNameLst>
                                      </p:cBhvr>
                                      <p:to>
                                        <p:strVal val="hidden"/>
                                      </p:to>
                                    </p:set>
                                  </p:childTnLst>
                                </p:cTn>
                              </p:par>
                              <p:par>
                                <p:cTn id="16" presetID="2" presetClass="exit" presetSubtype="6" fill="hold" grpId="0" nodeType="withEffect">
                                  <p:stCondLst>
                                    <p:cond delay="0"/>
                                  </p:stCondLst>
                                  <p:childTnLst>
                                    <p:anim calcmode="lin" valueType="num">
                                      <p:cBhvr additive="base">
                                        <p:cTn id="17" dur="3000"/>
                                        <p:tgtEl>
                                          <p:spTgt spid="15"/>
                                        </p:tgtEl>
                                        <p:attrNameLst>
                                          <p:attrName>ppt_x</p:attrName>
                                        </p:attrNameLst>
                                      </p:cBhvr>
                                      <p:tavLst>
                                        <p:tav tm="0">
                                          <p:val>
                                            <p:strVal val="ppt_x"/>
                                          </p:val>
                                        </p:tav>
                                        <p:tav tm="100000">
                                          <p:val>
                                            <p:strVal val="1+ppt_w/2"/>
                                          </p:val>
                                        </p:tav>
                                      </p:tavLst>
                                    </p:anim>
                                    <p:anim calcmode="lin" valueType="num">
                                      <p:cBhvr additive="base">
                                        <p:cTn id="18" dur="3000"/>
                                        <p:tgtEl>
                                          <p:spTgt spid="15"/>
                                        </p:tgtEl>
                                        <p:attrNameLst>
                                          <p:attrName>ppt_y</p:attrName>
                                        </p:attrNameLst>
                                      </p:cBhvr>
                                      <p:tavLst>
                                        <p:tav tm="0">
                                          <p:val>
                                            <p:strVal val="ppt_y"/>
                                          </p:val>
                                        </p:tav>
                                        <p:tav tm="100000">
                                          <p:val>
                                            <p:strVal val="1+ppt_h/2"/>
                                          </p:val>
                                        </p:tav>
                                      </p:tavLst>
                                    </p:anim>
                                    <p:set>
                                      <p:cBhvr>
                                        <p:cTn id="19" dur="1" fill="hold">
                                          <p:stCondLst>
                                            <p:cond delay="2999"/>
                                          </p:stCondLst>
                                        </p:cTn>
                                        <p:tgtEl>
                                          <p:spTgt spid="15"/>
                                        </p:tgtEl>
                                        <p:attrNameLst>
                                          <p:attrName>style.visibility</p:attrName>
                                        </p:attrNameLst>
                                      </p:cBhvr>
                                      <p:to>
                                        <p:strVal val="hidden"/>
                                      </p:to>
                                    </p:set>
                                  </p:childTnLst>
                                </p:cTn>
                              </p:par>
                              <p:par>
                                <p:cTn id="20" presetID="2" presetClass="exit" presetSubtype="9" fill="hold" grpId="0" nodeType="withEffect">
                                  <p:stCondLst>
                                    <p:cond delay="0"/>
                                  </p:stCondLst>
                                  <p:childTnLst>
                                    <p:anim calcmode="lin" valueType="num">
                                      <p:cBhvr additive="base">
                                        <p:cTn id="21" dur="3000"/>
                                        <p:tgtEl>
                                          <p:spTgt spid="11"/>
                                        </p:tgtEl>
                                        <p:attrNameLst>
                                          <p:attrName>ppt_x</p:attrName>
                                        </p:attrNameLst>
                                      </p:cBhvr>
                                      <p:tavLst>
                                        <p:tav tm="0">
                                          <p:val>
                                            <p:strVal val="ppt_x"/>
                                          </p:val>
                                        </p:tav>
                                        <p:tav tm="100000">
                                          <p:val>
                                            <p:strVal val="0-ppt_w/2"/>
                                          </p:val>
                                        </p:tav>
                                      </p:tavLst>
                                    </p:anim>
                                    <p:anim calcmode="lin" valueType="num">
                                      <p:cBhvr additive="base">
                                        <p:cTn id="22" dur="3000"/>
                                        <p:tgtEl>
                                          <p:spTgt spid="11"/>
                                        </p:tgtEl>
                                        <p:attrNameLst>
                                          <p:attrName>ppt_y</p:attrName>
                                        </p:attrNameLst>
                                      </p:cBhvr>
                                      <p:tavLst>
                                        <p:tav tm="0">
                                          <p:val>
                                            <p:strVal val="ppt_y"/>
                                          </p:val>
                                        </p:tav>
                                        <p:tav tm="100000">
                                          <p:val>
                                            <p:strVal val="0-ppt_h/2"/>
                                          </p:val>
                                        </p:tav>
                                      </p:tavLst>
                                    </p:anim>
                                    <p:set>
                                      <p:cBhvr>
                                        <p:cTn id="23" dur="1" fill="hold">
                                          <p:stCondLst>
                                            <p:cond delay="2999"/>
                                          </p:stCondLst>
                                        </p:cTn>
                                        <p:tgtEl>
                                          <p:spTgt spid="11"/>
                                        </p:tgtEl>
                                        <p:attrNameLst>
                                          <p:attrName>style.visibility</p:attrName>
                                        </p:attrNameLst>
                                      </p:cBhvr>
                                      <p:to>
                                        <p:strVal val="hidden"/>
                                      </p:to>
                                    </p:set>
                                  </p:childTnLst>
                                </p:cTn>
                              </p:par>
                              <p:par>
                                <p:cTn id="24" presetID="2" presetClass="exit" presetSubtype="9" fill="hold" grpId="0" nodeType="withEffect">
                                  <p:stCondLst>
                                    <p:cond delay="0"/>
                                  </p:stCondLst>
                                  <p:childTnLst>
                                    <p:anim calcmode="lin" valueType="num">
                                      <p:cBhvr additive="base">
                                        <p:cTn id="25" dur="3000"/>
                                        <p:tgtEl>
                                          <p:spTgt spid="12"/>
                                        </p:tgtEl>
                                        <p:attrNameLst>
                                          <p:attrName>ppt_x</p:attrName>
                                        </p:attrNameLst>
                                      </p:cBhvr>
                                      <p:tavLst>
                                        <p:tav tm="0">
                                          <p:val>
                                            <p:strVal val="ppt_x"/>
                                          </p:val>
                                        </p:tav>
                                        <p:tav tm="100000">
                                          <p:val>
                                            <p:strVal val="0-ppt_w/2"/>
                                          </p:val>
                                        </p:tav>
                                      </p:tavLst>
                                    </p:anim>
                                    <p:anim calcmode="lin" valueType="num">
                                      <p:cBhvr additive="base">
                                        <p:cTn id="26" dur="3000"/>
                                        <p:tgtEl>
                                          <p:spTgt spid="12"/>
                                        </p:tgtEl>
                                        <p:attrNameLst>
                                          <p:attrName>ppt_y</p:attrName>
                                        </p:attrNameLst>
                                      </p:cBhvr>
                                      <p:tavLst>
                                        <p:tav tm="0">
                                          <p:val>
                                            <p:strVal val="ppt_y"/>
                                          </p:val>
                                        </p:tav>
                                        <p:tav tm="100000">
                                          <p:val>
                                            <p:strVal val="0-ppt_h/2"/>
                                          </p:val>
                                        </p:tav>
                                      </p:tavLst>
                                    </p:anim>
                                    <p:set>
                                      <p:cBhvr>
                                        <p:cTn id="27" dur="1" fill="hold">
                                          <p:stCondLst>
                                            <p:cond delay="2999"/>
                                          </p:stCondLst>
                                        </p:cTn>
                                        <p:tgtEl>
                                          <p:spTgt spid="12"/>
                                        </p:tgtEl>
                                        <p:attrNameLst>
                                          <p:attrName>style.visibility</p:attrName>
                                        </p:attrNameLst>
                                      </p:cBhvr>
                                      <p:to>
                                        <p:strVal val="hidden"/>
                                      </p:to>
                                    </p:set>
                                  </p:childTnLst>
                                </p:cTn>
                              </p:par>
                              <p:par>
                                <p:cTn id="28" presetID="2" presetClass="exit" presetSubtype="9" fill="hold" grpId="0" nodeType="withEffect">
                                  <p:stCondLst>
                                    <p:cond delay="0"/>
                                  </p:stCondLst>
                                  <p:childTnLst>
                                    <p:anim calcmode="lin" valueType="num">
                                      <p:cBhvr additive="base">
                                        <p:cTn id="29" dur="3000"/>
                                        <p:tgtEl>
                                          <p:spTgt spid="13"/>
                                        </p:tgtEl>
                                        <p:attrNameLst>
                                          <p:attrName>ppt_x</p:attrName>
                                        </p:attrNameLst>
                                      </p:cBhvr>
                                      <p:tavLst>
                                        <p:tav tm="0">
                                          <p:val>
                                            <p:strVal val="ppt_x"/>
                                          </p:val>
                                        </p:tav>
                                        <p:tav tm="100000">
                                          <p:val>
                                            <p:strVal val="0-ppt_w/2"/>
                                          </p:val>
                                        </p:tav>
                                      </p:tavLst>
                                    </p:anim>
                                    <p:anim calcmode="lin" valueType="num">
                                      <p:cBhvr additive="base">
                                        <p:cTn id="30" dur="3000"/>
                                        <p:tgtEl>
                                          <p:spTgt spid="13"/>
                                        </p:tgtEl>
                                        <p:attrNameLst>
                                          <p:attrName>ppt_y</p:attrName>
                                        </p:attrNameLst>
                                      </p:cBhvr>
                                      <p:tavLst>
                                        <p:tav tm="0">
                                          <p:val>
                                            <p:strVal val="ppt_y"/>
                                          </p:val>
                                        </p:tav>
                                        <p:tav tm="100000">
                                          <p:val>
                                            <p:strVal val="0-ppt_h/2"/>
                                          </p:val>
                                        </p:tav>
                                      </p:tavLst>
                                    </p:anim>
                                    <p:set>
                                      <p:cBhvr>
                                        <p:cTn id="31" dur="1" fill="hold">
                                          <p:stCondLst>
                                            <p:cond delay="2999"/>
                                          </p:stCondLst>
                                        </p:cTn>
                                        <p:tgtEl>
                                          <p:spTgt spid="13"/>
                                        </p:tgtEl>
                                        <p:attrNameLst>
                                          <p:attrName>style.visibility</p:attrName>
                                        </p:attrNameLst>
                                      </p:cBhvr>
                                      <p:to>
                                        <p:strVal val="hidden"/>
                                      </p:to>
                                    </p:set>
                                  </p:childTnLst>
                                </p:cTn>
                              </p:par>
                              <p:par>
                                <p:cTn id="32" presetID="2" presetClass="exit" presetSubtype="12" fill="hold" grpId="0" nodeType="withEffect">
                                  <p:stCondLst>
                                    <p:cond delay="0"/>
                                  </p:stCondLst>
                                  <p:childTnLst>
                                    <p:anim calcmode="lin" valueType="num">
                                      <p:cBhvr additive="base">
                                        <p:cTn id="33" dur="3000"/>
                                        <p:tgtEl>
                                          <p:spTgt spid="7"/>
                                        </p:tgtEl>
                                        <p:attrNameLst>
                                          <p:attrName>ppt_x</p:attrName>
                                        </p:attrNameLst>
                                      </p:cBhvr>
                                      <p:tavLst>
                                        <p:tav tm="0">
                                          <p:val>
                                            <p:strVal val="ppt_x"/>
                                          </p:val>
                                        </p:tav>
                                        <p:tav tm="100000">
                                          <p:val>
                                            <p:strVal val="0-ppt_w/2"/>
                                          </p:val>
                                        </p:tav>
                                      </p:tavLst>
                                    </p:anim>
                                    <p:anim calcmode="lin" valueType="num">
                                      <p:cBhvr additive="base">
                                        <p:cTn id="34" dur="3000"/>
                                        <p:tgtEl>
                                          <p:spTgt spid="7"/>
                                        </p:tgtEl>
                                        <p:attrNameLst>
                                          <p:attrName>ppt_y</p:attrName>
                                        </p:attrNameLst>
                                      </p:cBhvr>
                                      <p:tavLst>
                                        <p:tav tm="0">
                                          <p:val>
                                            <p:strVal val="ppt_y"/>
                                          </p:val>
                                        </p:tav>
                                        <p:tav tm="100000">
                                          <p:val>
                                            <p:strVal val="1+ppt_h/2"/>
                                          </p:val>
                                        </p:tav>
                                      </p:tavLst>
                                    </p:anim>
                                    <p:set>
                                      <p:cBhvr>
                                        <p:cTn id="35" dur="1" fill="hold">
                                          <p:stCondLst>
                                            <p:cond delay="2999"/>
                                          </p:stCondLst>
                                        </p:cTn>
                                        <p:tgtEl>
                                          <p:spTgt spid="7"/>
                                        </p:tgtEl>
                                        <p:attrNameLst>
                                          <p:attrName>style.visibility</p:attrName>
                                        </p:attrNameLst>
                                      </p:cBhvr>
                                      <p:to>
                                        <p:strVal val="hidden"/>
                                      </p:to>
                                    </p:set>
                                  </p:childTnLst>
                                </p:cTn>
                              </p:par>
                              <p:par>
                                <p:cTn id="36" presetID="2" presetClass="exit" presetSubtype="12" fill="hold" grpId="0" nodeType="withEffect">
                                  <p:stCondLst>
                                    <p:cond delay="0"/>
                                  </p:stCondLst>
                                  <p:childTnLst>
                                    <p:anim calcmode="lin" valueType="num">
                                      <p:cBhvr additive="base">
                                        <p:cTn id="37" dur="3000"/>
                                        <p:tgtEl>
                                          <p:spTgt spid="8"/>
                                        </p:tgtEl>
                                        <p:attrNameLst>
                                          <p:attrName>ppt_x</p:attrName>
                                        </p:attrNameLst>
                                      </p:cBhvr>
                                      <p:tavLst>
                                        <p:tav tm="0">
                                          <p:val>
                                            <p:strVal val="ppt_x"/>
                                          </p:val>
                                        </p:tav>
                                        <p:tav tm="100000">
                                          <p:val>
                                            <p:strVal val="0-ppt_w/2"/>
                                          </p:val>
                                        </p:tav>
                                      </p:tavLst>
                                    </p:anim>
                                    <p:anim calcmode="lin" valueType="num">
                                      <p:cBhvr additive="base">
                                        <p:cTn id="38" dur="3000"/>
                                        <p:tgtEl>
                                          <p:spTgt spid="8"/>
                                        </p:tgtEl>
                                        <p:attrNameLst>
                                          <p:attrName>ppt_y</p:attrName>
                                        </p:attrNameLst>
                                      </p:cBhvr>
                                      <p:tavLst>
                                        <p:tav tm="0">
                                          <p:val>
                                            <p:strVal val="ppt_y"/>
                                          </p:val>
                                        </p:tav>
                                        <p:tav tm="100000">
                                          <p:val>
                                            <p:strVal val="1+ppt_h/2"/>
                                          </p:val>
                                        </p:tav>
                                      </p:tavLst>
                                    </p:anim>
                                    <p:set>
                                      <p:cBhvr>
                                        <p:cTn id="39" dur="1" fill="hold">
                                          <p:stCondLst>
                                            <p:cond delay="2999"/>
                                          </p:stCondLst>
                                        </p:cTn>
                                        <p:tgtEl>
                                          <p:spTgt spid="8"/>
                                        </p:tgtEl>
                                        <p:attrNameLst>
                                          <p:attrName>style.visibility</p:attrName>
                                        </p:attrNameLst>
                                      </p:cBhvr>
                                      <p:to>
                                        <p:strVal val="hidden"/>
                                      </p:to>
                                    </p:set>
                                  </p:childTnLst>
                                </p:cTn>
                              </p:par>
                              <p:par>
                                <p:cTn id="40" presetID="2" presetClass="exit" presetSubtype="12" fill="hold" grpId="0" nodeType="withEffect">
                                  <p:stCondLst>
                                    <p:cond delay="0"/>
                                  </p:stCondLst>
                                  <p:childTnLst>
                                    <p:anim calcmode="lin" valueType="num">
                                      <p:cBhvr additive="base">
                                        <p:cTn id="41" dur="3000"/>
                                        <p:tgtEl>
                                          <p:spTgt spid="14"/>
                                        </p:tgtEl>
                                        <p:attrNameLst>
                                          <p:attrName>ppt_x</p:attrName>
                                        </p:attrNameLst>
                                      </p:cBhvr>
                                      <p:tavLst>
                                        <p:tav tm="0">
                                          <p:val>
                                            <p:strVal val="ppt_x"/>
                                          </p:val>
                                        </p:tav>
                                        <p:tav tm="100000">
                                          <p:val>
                                            <p:strVal val="0-ppt_w/2"/>
                                          </p:val>
                                        </p:tav>
                                      </p:tavLst>
                                    </p:anim>
                                    <p:anim calcmode="lin" valueType="num">
                                      <p:cBhvr additive="base">
                                        <p:cTn id="42" dur="3000"/>
                                        <p:tgtEl>
                                          <p:spTgt spid="14"/>
                                        </p:tgtEl>
                                        <p:attrNameLst>
                                          <p:attrName>ppt_y</p:attrName>
                                        </p:attrNameLst>
                                      </p:cBhvr>
                                      <p:tavLst>
                                        <p:tav tm="0">
                                          <p:val>
                                            <p:strVal val="ppt_y"/>
                                          </p:val>
                                        </p:tav>
                                        <p:tav tm="100000">
                                          <p:val>
                                            <p:strVal val="1+ppt_h/2"/>
                                          </p:val>
                                        </p:tav>
                                      </p:tavLst>
                                    </p:anim>
                                    <p:set>
                                      <p:cBhvr>
                                        <p:cTn id="43" dur="1" fill="hold">
                                          <p:stCondLst>
                                            <p:cond delay="2999"/>
                                          </p:stCondLst>
                                        </p:cTn>
                                        <p:tgtEl>
                                          <p:spTgt spid="14"/>
                                        </p:tgtEl>
                                        <p:attrNameLst>
                                          <p:attrName>style.visibility</p:attrName>
                                        </p:attrNameLst>
                                      </p:cBhvr>
                                      <p:to>
                                        <p:strVal val="hidden"/>
                                      </p:to>
                                    </p:set>
                                  </p:childTnLst>
                                </p:cTn>
                              </p:par>
                              <p:par>
                                <p:cTn id="44" presetID="2" presetClass="exit" presetSubtype="3" fill="hold" grpId="0" nodeType="withEffect">
                                  <p:stCondLst>
                                    <p:cond delay="0"/>
                                  </p:stCondLst>
                                  <p:childTnLst>
                                    <p:anim calcmode="lin" valueType="num">
                                      <p:cBhvr additive="base">
                                        <p:cTn id="45" dur="3000"/>
                                        <p:tgtEl>
                                          <p:spTgt spid="9"/>
                                        </p:tgtEl>
                                        <p:attrNameLst>
                                          <p:attrName>ppt_x</p:attrName>
                                        </p:attrNameLst>
                                      </p:cBhvr>
                                      <p:tavLst>
                                        <p:tav tm="0">
                                          <p:val>
                                            <p:strVal val="ppt_x"/>
                                          </p:val>
                                        </p:tav>
                                        <p:tav tm="100000">
                                          <p:val>
                                            <p:strVal val="1+ppt_w/2"/>
                                          </p:val>
                                        </p:tav>
                                      </p:tavLst>
                                    </p:anim>
                                    <p:anim calcmode="lin" valueType="num">
                                      <p:cBhvr additive="base">
                                        <p:cTn id="46" dur="3000"/>
                                        <p:tgtEl>
                                          <p:spTgt spid="9"/>
                                        </p:tgtEl>
                                        <p:attrNameLst>
                                          <p:attrName>ppt_y</p:attrName>
                                        </p:attrNameLst>
                                      </p:cBhvr>
                                      <p:tavLst>
                                        <p:tav tm="0">
                                          <p:val>
                                            <p:strVal val="ppt_y"/>
                                          </p:val>
                                        </p:tav>
                                        <p:tav tm="100000">
                                          <p:val>
                                            <p:strVal val="0-ppt_h/2"/>
                                          </p:val>
                                        </p:tav>
                                      </p:tavLst>
                                    </p:anim>
                                    <p:set>
                                      <p:cBhvr>
                                        <p:cTn id="47" dur="1" fill="hold">
                                          <p:stCondLst>
                                            <p:cond delay="2999"/>
                                          </p:stCondLst>
                                        </p:cTn>
                                        <p:tgtEl>
                                          <p:spTgt spid="9"/>
                                        </p:tgtEl>
                                        <p:attrNameLst>
                                          <p:attrName>style.visibility</p:attrName>
                                        </p:attrNameLst>
                                      </p:cBhvr>
                                      <p:to>
                                        <p:strVal val="hidden"/>
                                      </p:to>
                                    </p:set>
                                  </p:childTnLst>
                                </p:cTn>
                              </p:par>
                              <p:par>
                                <p:cTn id="48" presetID="2" presetClass="exit" presetSubtype="3" fill="hold" grpId="0" nodeType="withEffect">
                                  <p:stCondLst>
                                    <p:cond delay="0"/>
                                  </p:stCondLst>
                                  <p:childTnLst>
                                    <p:anim calcmode="lin" valueType="num">
                                      <p:cBhvr additive="base">
                                        <p:cTn id="49" dur="3000"/>
                                        <p:tgtEl>
                                          <p:spTgt spid="10"/>
                                        </p:tgtEl>
                                        <p:attrNameLst>
                                          <p:attrName>ppt_x</p:attrName>
                                        </p:attrNameLst>
                                      </p:cBhvr>
                                      <p:tavLst>
                                        <p:tav tm="0">
                                          <p:val>
                                            <p:strVal val="ppt_x"/>
                                          </p:val>
                                        </p:tav>
                                        <p:tav tm="100000">
                                          <p:val>
                                            <p:strVal val="1+ppt_w/2"/>
                                          </p:val>
                                        </p:tav>
                                      </p:tavLst>
                                    </p:anim>
                                    <p:anim calcmode="lin" valueType="num">
                                      <p:cBhvr additive="base">
                                        <p:cTn id="50" dur="3000"/>
                                        <p:tgtEl>
                                          <p:spTgt spid="10"/>
                                        </p:tgtEl>
                                        <p:attrNameLst>
                                          <p:attrName>ppt_y</p:attrName>
                                        </p:attrNameLst>
                                      </p:cBhvr>
                                      <p:tavLst>
                                        <p:tav tm="0">
                                          <p:val>
                                            <p:strVal val="ppt_y"/>
                                          </p:val>
                                        </p:tav>
                                        <p:tav tm="100000">
                                          <p:val>
                                            <p:strVal val="0-ppt_h/2"/>
                                          </p:val>
                                        </p:tav>
                                      </p:tavLst>
                                    </p:anim>
                                    <p:set>
                                      <p:cBhvr>
                                        <p:cTn id="51" dur="1" fill="hold">
                                          <p:stCondLst>
                                            <p:cond delay="2999"/>
                                          </p:stCondLst>
                                        </p:cTn>
                                        <p:tgtEl>
                                          <p:spTgt spid="10"/>
                                        </p:tgtEl>
                                        <p:attrNameLst>
                                          <p:attrName>style.visibility</p:attrName>
                                        </p:attrNameLst>
                                      </p:cBhvr>
                                      <p:to>
                                        <p:strVal val="hidden"/>
                                      </p:to>
                                    </p:set>
                                  </p:childTnLst>
                                </p:cTn>
                              </p:par>
                              <p:par>
                                <p:cTn id="52" presetID="2" presetClass="exit" presetSubtype="3" fill="hold" grpId="0" nodeType="withEffect">
                                  <p:stCondLst>
                                    <p:cond delay="0"/>
                                  </p:stCondLst>
                                  <p:childTnLst>
                                    <p:anim calcmode="lin" valueType="num">
                                      <p:cBhvr additive="base">
                                        <p:cTn id="53" dur="3000"/>
                                        <p:tgtEl>
                                          <p:spTgt spid="16"/>
                                        </p:tgtEl>
                                        <p:attrNameLst>
                                          <p:attrName>ppt_x</p:attrName>
                                        </p:attrNameLst>
                                      </p:cBhvr>
                                      <p:tavLst>
                                        <p:tav tm="0">
                                          <p:val>
                                            <p:strVal val="ppt_x"/>
                                          </p:val>
                                        </p:tav>
                                        <p:tav tm="100000">
                                          <p:val>
                                            <p:strVal val="1+ppt_w/2"/>
                                          </p:val>
                                        </p:tav>
                                      </p:tavLst>
                                    </p:anim>
                                    <p:anim calcmode="lin" valueType="num">
                                      <p:cBhvr additive="base">
                                        <p:cTn id="54" dur="3000"/>
                                        <p:tgtEl>
                                          <p:spTgt spid="16"/>
                                        </p:tgtEl>
                                        <p:attrNameLst>
                                          <p:attrName>ppt_y</p:attrName>
                                        </p:attrNameLst>
                                      </p:cBhvr>
                                      <p:tavLst>
                                        <p:tav tm="0">
                                          <p:val>
                                            <p:strVal val="ppt_y"/>
                                          </p:val>
                                        </p:tav>
                                        <p:tav tm="100000">
                                          <p:val>
                                            <p:strVal val="0-ppt_h/2"/>
                                          </p:val>
                                        </p:tav>
                                      </p:tavLst>
                                    </p:anim>
                                    <p:set>
                                      <p:cBhvr>
                                        <p:cTn id="55" dur="1" fill="hold">
                                          <p:stCondLst>
                                            <p:cond delay="2999"/>
                                          </p:stCondLst>
                                        </p:cTn>
                                        <p:tgtEl>
                                          <p:spTgt spid="16"/>
                                        </p:tgtEl>
                                        <p:attrNameLst>
                                          <p:attrName>style.visibility</p:attrName>
                                        </p:attrNameLst>
                                      </p:cBhvr>
                                      <p:to>
                                        <p:strVal val="hidden"/>
                                      </p:to>
                                    </p:set>
                                  </p:childTnLst>
                                </p:cTn>
                              </p:par>
                              <p:par>
                                <p:cTn id="56" presetID="23" presetClass="entr" presetSubtype="272"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3000" fill="hold"/>
                                        <p:tgtEl>
                                          <p:spTgt spid="4"/>
                                        </p:tgtEl>
                                        <p:attrNameLst>
                                          <p:attrName>ppt_w</p:attrName>
                                        </p:attrNameLst>
                                      </p:cBhvr>
                                      <p:tavLst>
                                        <p:tav tm="0">
                                          <p:val>
                                            <p:strVal val="2/3*#ppt_w"/>
                                          </p:val>
                                        </p:tav>
                                        <p:tav tm="100000">
                                          <p:val>
                                            <p:strVal val="#ppt_w"/>
                                          </p:val>
                                        </p:tav>
                                      </p:tavLst>
                                    </p:anim>
                                    <p:anim calcmode="lin" valueType="num">
                                      <p:cBhvr>
                                        <p:cTn id="59" dur="3000" fill="hold"/>
                                        <p:tgtEl>
                                          <p:spTgt spid="4"/>
                                        </p:tgtEl>
                                        <p:attrNameLst>
                                          <p:attrName>ppt_h</p:attrName>
                                        </p:attrNameLst>
                                      </p:cBhvr>
                                      <p:tavLst>
                                        <p:tav tm="0">
                                          <p:val>
                                            <p:strVal val="2/3*#ppt_h"/>
                                          </p:val>
                                        </p:tav>
                                        <p:tav tm="100000">
                                          <p:val>
                                            <p:strVal val="#ppt_h"/>
                                          </p:val>
                                        </p:tav>
                                      </p:tavLst>
                                    </p:anim>
                                  </p:childTnLst>
                                </p:cTn>
                              </p:par>
                              <p:par>
                                <p:cTn id="60" presetID="4" presetClass="entr" presetSubtype="32"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box(out)">
                                      <p:cBhvr>
                                        <p:cTn id="6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81be783dfa91df5b68014d8c0351003.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0" y="1071546"/>
            <a:ext cx="1785918" cy="2214578"/>
          </a:xfrm>
          <a:prstGeom prst="moon">
            <a:avLst>
              <a:gd name="adj" fmla="val 35179"/>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785786" y="1071546"/>
            <a:ext cx="1785918" cy="2214578"/>
          </a:xfrm>
          <a:prstGeom prst="moon">
            <a:avLst>
              <a:gd name="adj" fmla="val 37874"/>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571604" y="1071546"/>
            <a:ext cx="1785918" cy="2214578"/>
          </a:xfrm>
          <a:prstGeom prst="moon">
            <a:avLst>
              <a:gd name="adj" fmla="val 37874"/>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357422" y="1000108"/>
            <a:ext cx="1785918" cy="2214578"/>
          </a:xfrm>
          <a:prstGeom prst="moon">
            <a:avLst>
              <a:gd name="adj" fmla="val 37874"/>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7429456" y="1000108"/>
            <a:ext cx="1714544" cy="2214578"/>
          </a:xfrm>
          <a:prstGeom prst="moon">
            <a:avLst>
              <a:gd name="adj" fmla="val 37874"/>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6643702" y="1000108"/>
            <a:ext cx="1714544" cy="2214578"/>
          </a:xfrm>
          <a:prstGeom prst="moon">
            <a:avLst>
              <a:gd name="adj" fmla="val 37874"/>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5929322" y="1000108"/>
            <a:ext cx="1714544" cy="2214578"/>
          </a:xfrm>
          <a:prstGeom prst="moon">
            <a:avLst>
              <a:gd name="adj" fmla="val 37874"/>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5214942" y="1000108"/>
            <a:ext cx="1714544" cy="2214578"/>
          </a:xfrm>
          <a:prstGeom prst="moon">
            <a:avLst>
              <a:gd name="adj" fmla="val 37874"/>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3214678" y="1000108"/>
            <a:ext cx="1785918" cy="2214578"/>
          </a:xfrm>
          <a:prstGeom prst="moon">
            <a:avLst>
              <a:gd name="adj" fmla="val 37874"/>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flipH="1">
            <a:off x="4500562" y="1000108"/>
            <a:ext cx="1714544" cy="2214578"/>
          </a:xfrm>
          <a:prstGeom prst="moon">
            <a:avLst>
              <a:gd name="adj" fmla="val 37874"/>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0-#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13" presetClass="entr" presetSubtype="16" fill="hold" grpId="1" nodeType="with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plus(in)">
                                      <p:cBhvr>
                                        <p:cTn id="50" dur="3000"/>
                                        <p:tgtEl>
                                          <p:spTgt spid="5"/>
                                        </p:tgtEl>
                                      </p:cBhvr>
                                    </p:animEffect>
                                  </p:childTnLst>
                                </p:cTn>
                              </p:par>
                              <p:par>
                                <p:cTn id="51" presetID="13" presetClass="entr" presetSubtype="16"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plus(in)">
                                      <p:cBhvr>
                                        <p:cTn id="53" dur="3000"/>
                                        <p:tgtEl>
                                          <p:spTgt spid="6"/>
                                        </p:tgtEl>
                                      </p:cBhvr>
                                    </p:animEffect>
                                  </p:childTnLst>
                                </p:cTn>
                              </p:par>
                              <p:par>
                                <p:cTn id="54" presetID="13" presetClass="entr" presetSubtype="16" fill="hold" grpId="1"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plus(in)">
                                      <p:cBhvr>
                                        <p:cTn id="56" dur="3000"/>
                                        <p:tgtEl>
                                          <p:spTgt spid="7"/>
                                        </p:tgtEl>
                                      </p:cBhvr>
                                    </p:animEffect>
                                  </p:childTnLst>
                                </p:cTn>
                              </p:par>
                              <p:par>
                                <p:cTn id="57" presetID="13" presetClass="entr" presetSubtype="16" fill="hold" grpId="1" nodeType="with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plus(in)">
                                      <p:cBhvr>
                                        <p:cTn id="59" dur="3000"/>
                                        <p:tgtEl>
                                          <p:spTgt spid="8"/>
                                        </p:tgtEl>
                                      </p:cBhvr>
                                    </p:animEffect>
                                  </p:childTnLst>
                                </p:cTn>
                              </p:par>
                              <p:par>
                                <p:cTn id="60" presetID="13" presetClass="entr" presetSubtype="16"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plus(in)">
                                      <p:cBhvr>
                                        <p:cTn id="62" dur="3000"/>
                                        <p:tgtEl>
                                          <p:spTgt spid="13"/>
                                        </p:tgtEl>
                                      </p:cBhvr>
                                    </p:animEffect>
                                  </p:childTnLst>
                                </p:cTn>
                              </p:par>
                              <p:par>
                                <p:cTn id="63" presetID="13" presetClass="entr" presetSubtype="16"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plus(in)">
                                      <p:cBhvr>
                                        <p:cTn id="65" dur="3000"/>
                                        <p:tgtEl>
                                          <p:spTgt spid="9"/>
                                        </p:tgtEl>
                                      </p:cBhvr>
                                    </p:animEffect>
                                  </p:childTnLst>
                                </p:cTn>
                              </p:par>
                              <p:par>
                                <p:cTn id="66" presetID="13" presetClass="entr" presetSubtype="16" fill="hold" grpId="1" nodeType="with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plus(in)">
                                      <p:cBhvr>
                                        <p:cTn id="68" dur="3000"/>
                                        <p:tgtEl>
                                          <p:spTgt spid="10"/>
                                        </p:tgtEl>
                                      </p:cBhvr>
                                    </p:animEffect>
                                  </p:childTnLst>
                                </p:cTn>
                              </p:par>
                              <p:par>
                                <p:cTn id="69" presetID="13" presetClass="entr" presetSubtype="16" fill="hold" grpId="1" nodeType="with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plus(in)">
                                      <p:cBhvr>
                                        <p:cTn id="71" dur="3000"/>
                                        <p:tgtEl>
                                          <p:spTgt spid="11"/>
                                        </p:tgtEl>
                                      </p:cBhvr>
                                    </p:animEffect>
                                  </p:childTnLst>
                                </p:cTn>
                              </p:par>
                              <p:par>
                                <p:cTn id="72" presetID="13" presetClass="entr" presetSubtype="16" fill="hold" grpId="1" nodeType="withEffect">
                                  <p:stCondLst>
                                    <p:cond delay="0"/>
                                  </p:stCondLst>
                                  <p:childTnLst>
                                    <p:set>
                                      <p:cBhvr>
                                        <p:cTn id="73" dur="1" fill="hold">
                                          <p:stCondLst>
                                            <p:cond delay="0"/>
                                          </p:stCondLst>
                                        </p:cTn>
                                        <p:tgtEl>
                                          <p:spTgt spid="12"/>
                                        </p:tgtEl>
                                        <p:attrNameLst>
                                          <p:attrName>style.visibility</p:attrName>
                                        </p:attrNameLst>
                                      </p:cBhvr>
                                      <p:to>
                                        <p:strVal val="visible"/>
                                      </p:to>
                                    </p:set>
                                    <p:animEffect transition="in" filter="plus(in)">
                                      <p:cBhvr>
                                        <p:cTn id="74" dur="3000"/>
                                        <p:tgtEl>
                                          <p:spTgt spid="12"/>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plus(in)">
                                      <p:cBhvr>
                                        <p:cTn id="77" dur="3000"/>
                                        <p:tgtEl>
                                          <p:spTgt spid="14"/>
                                        </p:tgtEl>
                                      </p:cBhvr>
                                    </p:animEffect>
                                  </p:childTnLst>
                                </p:cTn>
                              </p:par>
                              <p:par>
                                <p:cTn id="78" presetID="8" presetClass="emph" presetSubtype="0" fill="hold" grpId="2" nodeType="withEffect">
                                  <p:stCondLst>
                                    <p:cond delay="0"/>
                                  </p:stCondLst>
                                  <p:childTnLst>
                                    <p:animRot by="10800000">
                                      <p:cBhvr>
                                        <p:cTn id="79" dur="3000" fill="hold"/>
                                        <p:tgtEl>
                                          <p:spTgt spid="5"/>
                                        </p:tgtEl>
                                        <p:attrNameLst>
                                          <p:attrName>r</p:attrName>
                                        </p:attrNameLst>
                                      </p:cBhvr>
                                    </p:animRot>
                                  </p:childTnLst>
                                </p:cTn>
                              </p:par>
                              <p:par>
                                <p:cTn id="80" presetID="8" presetClass="emph" presetSubtype="0" fill="hold" grpId="2" nodeType="withEffect">
                                  <p:stCondLst>
                                    <p:cond delay="0"/>
                                  </p:stCondLst>
                                  <p:childTnLst>
                                    <p:animRot by="10800000">
                                      <p:cBhvr>
                                        <p:cTn id="81" dur="3000" fill="hold"/>
                                        <p:tgtEl>
                                          <p:spTgt spid="6"/>
                                        </p:tgtEl>
                                        <p:attrNameLst>
                                          <p:attrName>r</p:attrName>
                                        </p:attrNameLst>
                                      </p:cBhvr>
                                    </p:animRot>
                                  </p:childTnLst>
                                </p:cTn>
                              </p:par>
                              <p:par>
                                <p:cTn id="82" presetID="8" presetClass="emph" presetSubtype="0" fill="hold" grpId="2" nodeType="withEffect">
                                  <p:stCondLst>
                                    <p:cond delay="0"/>
                                  </p:stCondLst>
                                  <p:childTnLst>
                                    <p:animRot by="10800000">
                                      <p:cBhvr>
                                        <p:cTn id="83" dur="3000" fill="hold"/>
                                        <p:tgtEl>
                                          <p:spTgt spid="7"/>
                                        </p:tgtEl>
                                        <p:attrNameLst>
                                          <p:attrName>r</p:attrName>
                                        </p:attrNameLst>
                                      </p:cBhvr>
                                    </p:animRot>
                                  </p:childTnLst>
                                </p:cTn>
                              </p:par>
                              <p:par>
                                <p:cTn id="84" presetID="8" presetClass="emph" presetSubtype="0" fill="hold" grpId="2" nodeType="withEffect">
                                  <p:stCondLst>
                                    <p:cond delay="0"/>
                                  </p:stCondLst>
                                  <p:childTnLst>
                                    <p:animRot by="10800000">
                                      <p:cBhvr>
                                        <p:cTn id="85" dur="3000" fill="hold"/>
                                        <p:tgtEl>
                                          <p:spTgt spid="8"/>
                                        </p:tgtEl>
                                        <p:attrNameLst>
                                          <p:attrName>r</p:attrName>
                                        </p:attrNameLst>
                                      </p:cBhvr>
                                    </p:animRot>
                                  </p:childTnLst>
                                </p:cTn>
                              </p:par>
                              <p:par>
                                <p:cTn id="86" presetID="8" presetClass="emph" presetSubtype="0" fill="hold" grpId="2" nodeType="withEffect">
                                  <p:stCondLst>
                                    <p:cond delay="0"/>
                                  </p:stCondLst>
                                  <p:childTnLst>
                                    <p:animRot by="10800000">
                                      <p:cBhvr>
                                        <p:cTn id="87" dur="3000" fill="hold"/>
                                        <p:tgtEl>
                                          <p:spTgt spid="13"/>
                                        </p:tgtEl>
                                        <p:attrNameLst>
                                          <p:attrName>r</p:attrName>
                                        </p:attrNameLst>
                                      </p:cBhvr>
                                    </p:animRot>
                                  </p:childTnLst>
                                </p:cTn>
                              </p:par>
                              <p:par>
                                <p:cTn id="88" presetID="8" presetClass="emph" presetSubtype="0" fill="hold" grpId="2" nodeType="withEffect">
                                  <p:stCondLst>
                                    <p:cond delay="0"/>
                                  </p:stCondLst>
                                  <p:childTnLst>
                                    <p:animRot by="-10800000">
                                      <p:cBhvr>
                                        <p:cTn id="89" dur="3000" fill="hold"/>
                                        <p:tgtEl>
                                          <p:spTgt spid="9"/>
                                        </p:tgtEl>
                                        <p:attrNameLst>
                                          <p:attrName>r</p:attrName>
                                        </p:attrNameLst>
                                      </p:cBhvr>
                                    </p:animRot>
                                  </p:childTnLst>
                                </p:cTn>
                              </p:par>
                              <p:par>
                                <p:cTn id="90" presetID="8" presetClass="emph" presetSubtype="0" fill="hold" grpId="2" nodeType="withEffect">
                                  <p:stCondLst>
                                    <p:cond delay="0"/>
                                  </p:stCondLst>
                                  <p:childTnLst>
                                    <p:animRot by="-10800000">
                                      <p:cBhvr>
                                        <p:cTn id="91" dur="3000" fill="hold"/>
                                        <p:tgtEl>
                                          <p:spTgt spid="10"/>
                                        </p:tgtEl>
                                        <p:attrNameLst>
                                          <p:attrName>r</p:attrName>
                                        </p:attrNameLst>
                                      </p:cBhvr>
                                    </p:animRot>
                                  </p:childTnLst>
                                </p:cTn>
                              </p:par>
                              <p:par>
                                <p:cTn id="92" presetID="8" presetClass="emph" presetSubtype="0" fill="hold" grpId="2" nodeType="withEffect">
                                  <p:stCondLst>
                                    <p:cond delay="0"/>
                                  </p:stCondLst>
                                  <p:childTnLst>
                                    <p:animRot by="-10800000">
                                      <p:cBhvr>
                                        <p:cTn id="93" dur="3000" fill="hold"/>
                                        <p:tgtEl>
                                          <p:spTgt spid="11"/>
                                        </p:tgtEl>
                                        <p:attrNameLst>
                                          <p:attrName>r</p:attrName>
                                        </p:attrNameLst>
                                      </p:cBhvr>
                                    </p:animRot>
                                  </p:childTnLst>
                                </p:cTn>
                              </p:par>
                              <p:par>
                                <p:cTn id="94" presetID="8" presetClass="emph" presetSubtype="0" fill="hold" grpId="2" nodeType="withEffect">
                                  <p:stCondLst>
                                    <p:cond delay="0"/>
                                  </p:stCondLst>
                                  <p:childTnLst>
                                    <p:animRot by="-10800000">
                                      <p:cBhvr>
                                        <p:cTn id="95" dur="3000" fill="hold"/>
                                        <p:tgtEl>
                                          <p:spTgt spid="12"/>
                                        </p:tgtEl>
                                        <p:attrNameLst>
                                          <p:attrName>r</p:attrName>
                                        </p:attrNameLst>
                                      </p:cBhvr>
                                    </p:animRot>
                                  </p:childTnLst>
                                </p:cTn>
                              </p:par>
                              <p:par>
                                <p:cTn id="96" presetID="8" presetClass="emph" presetSubtype="0" fill="hold" grpId="2" nodeType="withEffect">
                                  <p:stCondLst>
                                    <p:cond delay="0"/>
                                  </p:stCondLst>
                                  <p:childTnLst>
                                    <p:animRot by="-10800000">
                                      <p:cBhvr>
                                        <p:cTn id="97" dur="3000" fill="hold"/>
                                        <p:tgtEl>
                                          <p:spTgt spid="14"/>
                                        </p:tgtEl>
                                        <p:attrNameLst>
                                          <p:attrName>r</p:attrName>
                                        </p:attrNameLst>
                                      </p:cBhvr>
                                    </p:animRot>
                                  </p:childTnLst>
                                </p:cTn>
                              </p:par>
                            </p:childTnLst>
                          </p:cTn>
                        </p:par>
                        <p:par>
                          <p:cTn id="98" fill="hold">
                            <p:stCondLst>
                              <p:cond delay="3000"/>
                            </p:stCondLst>
                            <p:childTnLst>
                              <p:par>
                                <p:cTn id="99" presetID="2" presetClass="exit" presetSubtype="2" fill="hold" grpId="3" nodeType="afterEffect">
                                  <p:stCondLst>
                                    <p:cond delay="0"/>
                                  </p:stCondLst>
                                  <p:childTnLst>
                                    <p:anim calcmode="lin" valueType="num">
                                      <p:cBhvr additive="base">
                                        <p:cTn id="100" dur="3000"/>
                                        <p:tgtEl>
                                          <p:spTgt spid="5"/>
                                        </p:tgtEl>
                                        <p:attrNameLst>
                                          <p:attrName>ppt_x</p:attrName>
                                        </p:attrNameLst>
                                      </p:cBhvr>
                                      <p:tavLst>
                                        <p:tav tm="0">
                                          <p:val>
                                            <p:strVal val="ppt_x"/>
                                          </p:val>
                                        </p:tav>
                                        <p:tav tm="100000">
                                          <p:val>
                                            <p:strVal val="1+ppt_w/2"/>
                                          </p:val>
                                        </p:tav>
                                      </p:tavLst>
                                    </p:anim>
                                    <p:anim calcmode="lin" valueType="num">
                                      <p:cBhvr additive="base">
                                        <p:cTn id="101" dur="3000"/>
                                        <p:tgtEl>
                                          <p:spTgt spid="5"/>
                                        </p:tgtEl>
                                        <p:attrNameLst>
                                          <p:attrName>ppt_y</p:attrName>
                                        </p:attrNameLst>
                                      </p:cBhvr>
                                      <p:tavLst>
                                        <p:tav tm="0">
                                          <p:val>
                                            <p:strVal val="ppt_y"/>
                                          </p:val>
                                        </p:tav>
                                        <p:tav tm="100000">
                                          <p:val>
                                            <p:strVal val="ppt_y"/>
                                          </p:val>
                                        </p:tav>
                                      </p:tavLst>
                                    </p:anim>
                                    <p:set>
                                      <p:cBhvr>
                                        <p:cTn id="102" dur="1" fill="hold">
                                          <p:stCondLst>
                                            <p:cond delay="2999"/>
                                          </p:stCondLst>
                                        </p:cTn>
                                        <p:tgtEl>
                                          <p:spTgt spid="5"/>
                                        </p:tgtEl>
                                        <p:attrNameLst>
                                          <p:attrName>style.visibility</p:attrName>
                                        </p:attrNameLst>
                                      </p:cBhvr>
                                      <p:to>
                                        <p:strVal val="hidden"/>
                                      </p:to>
                                    </p:set>
                                  </p:childTnLst>
                                </p:cTn>
                              </p:par>
                              <p:par>
                                <p:cTn id="103" presetID="2" presetClass="exit" presetSubtype="2" fill="hold" grpId="3" nodeType="withEffect">
                                  <p:stCondLst>
                                    <p:cond delay="0"/>
                                  </p:stCondLst>
                                  <p:childTnLst>
                                    <p:anim calcmode="lin" valueType="num">
                                      <p:cBhvr additive="base">
                                        <p:cTn id="104" dur="3000"/>
                                        <p:tgtEl>
                                          <p:spTgt spid="6"/>
                                        </p:tgtEl>
                                        <p:attrNameLst>
                                          <p:attrName>ppt_x</p:attrName>
                                        </p:attrNameLst>
                                      </p:cBhvr>
                                      <p:tavLst>
                                        <p:tav tm="0">
                                          <p:val>
                                            <p:strVal val="ppt_x"/>
                                          </p:val>
                                        </p:tav>
                                        <p:tav tm="100000">
                                          <p:val>
                                            <p:strVal val="1+ppt_w/2"/>
                                          </p:val>
                                        </p:tav>
                                      </p:tavLst>
                                    </p:anim>
                                    <p:anim calcmode="lin" valueType="num">
                                      <p:cBhvr additive="base">
                                        <p:cTn id="105" dur="3000"/>
                                        <p:tgtEl>
                                          <p:spTgt spid="6"/>
                                        </p:tgtEl>
                                        <p:attrNameLst>
                                          <p:attrName>ppt_y</p:attrName>
                                        </p:attrNameLst>
                                      </p:cBhvr>
                                      <p:tavLst>
                                        <p:tav tm="0">
                                          <p:val>
                                            <p:strVal val="ppt_y"/>
                                          </p:val>
                                        </p:tav>
                                        <p:tav tm="100000">
                                          <p:val>
                                            <p:strVal val="ppt_y"/>
                                          </p:val>
                                        </p:tav>
                                      </p:tavLst>
                                    </p:anim>
                                    <p:set>
                                      <p:cBhvr>
                                        <p:cTn id="106" dur="1" fill="hold">
                                          <p:stCondLst>
                                            <p:cond delay="2999"/>
                                          </p:stCondLst>
                                        </p:cTn>
                                        <p:tgtEl>
                                          <p:spTgt spid="6"/>
                                        </p:tgtEl>
                                        <p:attrNameLst>
                                          <p:attrName>style.visibility</p:attrName>
                                        </p:attrNameLst>
                                      </p:cBhvr>
                                      <p:to>
                                        <p:strVal val="hidden"/>
                                      </p:to>
                                    </p:set>
                                  </p:childTnLst>
                                </p:cTn>
                              </p:par>
                              <p:par>
                                <p:cTn id="107" presetID="2" presetClass="exit" presetSubtype="2" fill="hold" grpId="3" nodeType="withEffect">
                                  <p:stCondLst>
                                    <p:cond delay="0"/>
                                  </p:stCondLst>
                                  <p:childTnLst>
                                    <p:anim calcmode="lin" valueType="num">
                                      <p:cBhvr additive="base">
                                        <p:cTn id="108" dur="3000"/>
                                        <p:tgtEl>
                                          <p:spTgt spid="7"/>
                                        </p:tgtEl>
                                        <p:attrNameLst>
                                          <p:attrName>ppt_x</p:attrName>
                                        </p:attrNameLst>
                                      </p:cBhvr>
                                      <p:tavLst>
                                        <p:tav tm="0">
                                          <p:val>
                                            <p:strVal val="ppt_x"/>
                                          </p:val>
                                        </p:tav>
                                        <p:tav tm="100000">
                                          <p:val>
                                            <p:strVal val="1+ppt_w/2"/>
                                          </p:val>
                                        </p:tav>
                                      </p:tavLst>
                                    </p:anim>
                                    <p:anim calcmode="lin" valueType="num">
                                      <p:cBhvr additive="base">
                                        <p:cTn id="109" dur="3000"/>
                                        <p:tgtEl>
                                          <p:spTgt spid="7"/>
                                        </p:tgtEl>
                                        <p:attrNameLst>
                                          <p:attrName>ppt_y</p:attrName>
                                        </p:attrNameLst>
                                      </p:cBhvr>
                                      <p:tavLst>
                                        <p:tav tm="0">
                                          <p:val>
                                            <p:strVal val="ppt_y"/>
                                          </p:val>
                                        </p:tav>
                                        <p:tav tm="100000">
                                          <p:val>
                                            <p:strVal val="ppt_y"/>
                                          </p:val>
                                        </p:tav>
                                      </p:tavLst>
                                    </p:anim>
                                    <p:set>
                                      <p:cBhvr>
                                        <p:cTn id="110" dur="1" fill="hold">
                                          <p:stCondLst>
                                            <p:cond delay="2999"/>
                                          </p:stCondLst>
                                        </p:cTn>
                                        <p:tgtEl>
                                          <p:spTgt spid="7"/>
                                        </p:tgtEl>
                                        <p:attrNameLst>
                                          <p:attrName>style.visibility</p:attrName>
                                        </p:attrNameLst>
                                      </p:cBhvr>
                                      <p:to>
                                        <p:strVal val="hidden"/>
                                      </p:to>
                                    </p:set>
                                  </p:childTnLst>
                                </p:cTn>
                              </p:par>
                              <p:par>
                                <p:cTn id="111" presetID="2" presetClass="exit" presetSubtype="2" fill="hold" grpId="3"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1+ppt_w/2"/>
                                          </p:val>
                                        </p:tav>
                                      </p:tavLst>
                                    </p:anim>
                                    <p:anim calcmode="lin" valueType="num">
                                      <p:cBhvr additive="base">
                                        <p:cTn id="113" dur="3000"/>
                                        <p:tgtEl>
                                          <p:spTgt spid="8"/>
                                        </p:tgtEl>
                                        <p:attrNameLst>
                                          <p:attrName>ppt_y</p:attrName>
                                        </p:attrNameLst>
                                      </p:cBhvr>
                                      <p:tavLst>
                                        <p:tav tm="0">
                                          <p:val>
                                            <p:strVal val="ppt_y"/>
                                          </p:val>
                                        </p:tav>
                                        <p:tav tm="100000">
                                          <p:val>
                                            <p:strVal val="ppt_y"/>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2" fill="hold" grpId="3" nodeType="withEffect">
                                  <p:stCondLst>
                                    <p:cond delay="0"/>
                                  </p:stCondLst>
                                  <p:childTnLst>
                                    <p:anim calcmode="lin" valueType="num">
                                      <p:cBhvr additive="base">
                                        <p:cTn id="116" dur="3000"/>
                                        <p:tgtEl>
                                          <p:spTgt spid="13"/>
                                        </p:tgtEl>
                                        <p:attrNameLst>
                                          <p:attrName>ppt_x</p:attrName>
                                        </p:attrNameLst>
                                      </p:cBhvr>
                                      <p:tavLst>
                                        <p:tav tm="0">
                                          <p:val>
                                            <p:strVal val="ppt_x"/>
                                          </p:val>
                                        </p:tav>
                                        <p:tav tm="100000">
                                          <p:val>
                                            <p:strVal val="1+ppt_w/2"/>
                                          </p:val>
                                        </p:tav>
                                      </p:tavLst>
                                    </p:anim>
                                    <p:anim calcmode="lin" valueType="num">
                                      <p:cBhvr additive="base">
                                        <p:cTn id="117" dur="3000"/>
                                        <p:tgtEl>
                                          <p:spTgt spid="13"/>
                                        </p:tgtEl>
                                        <p:attrNameLst>
                                          <p:attrName>ppt_y</p:attrName>
                                        </p:attrNameLst>
                                      </p:cBhvr>
                                      <p:tavLst>
                                        <p:tav tm="0">
                                          <p:val>
                                            <p:strVal val="ppt_y"/>
                                          </p:val>
                                        </p:tav>
                                        <p:tav tm="100000">
                                          <p:val>
                                            <p:strVal val="ppt_y"/>
                                          </p:val>
                                        </p:tav>
                                      </p:tavLst>
                                    </p:anim>
                                    <p:set>
                                      <p:cBhvr>
                                        <p:cTn id="118" dur="1" fill="hold">
                                          <p:stCondLst>
                                            <p:cond delay="2999"/>
                                          </p:stCondLst>
                                        </p:cTn>
                                        <p:tgtEl>
                                          <p:spTgt spid="13"/>
                                        </p:tgtEl>
                                        <p:attrNameLst>
                                          <p:attrName>style.visibility</p:attrName>
                                        </p:attrNameLst>
                                      </p:cBhvr>
                                      <p:to>
                                        <p:strVal val="hidden"/>
                                      </p:to>
                                    </p:set>
                                  </p:childTnLst>
                                </p:cTn>
                              </p:par>
                              <p:par>
                                <p:cTn id="119" presetID="2" presetClass="exit" presetSubtype="8" fill="hold" grpId="3" nodeType="withEffect">
                                  <p:stCondLst>
                                    <p:cond delay="0"/>
                                  </p:stCondLst>
                                  <p:childTnLst>
                                    <p:anim calcmode="lin" valueType="num">
                                      <p:cBhvr additive="base">
                                        <p:cTn id="120" dur="3000"/>
                                        <p:tgtEl>
                                          <p:spTgt spid="9"/>
                                        </p:tgtEl>
                                        <p:attrNameLst>
                                          <p:attrName>ppt_x</p:attrName>
                                        </p:attrNameLst>
                                      </p:cBhvr>
                                      <p:tavLst>
                                        <p:tav tm="0">
                                          <p:val>
                                            <p:strVal val="ppt_x"/>
                                          </p:val>
                                        </p:tav>
                                        <p:tav tm="100000">
                                          <p:val>
                                            <p:strVal val="0-ppt_w/2"/>
                                          </p:val>
                                        </p:tav>
                                      </p:tavLst>
                                    </p:anim>
                                    <p:anim calcmode="lin" valueType="num">
                                      <p:cBhvr additive="base">
                                        <p:cTn id="121" dur="3000"/>
                                        <p:tgtEl>
                                          <p:spTgt spid="9"/>
                                        </p:tgtEl>
                                        <p:attrNameLst>
                                          <p:attrName>ppt_y</p:attrName>
                                        </p:attrNameLst>
                                      </p:cBhvr>
                                      <p:tavLst>
                                        <p:tav tm="0">
                                          <p:val>
                                            <p:strVal val="ppt_y"/>
                                          </p:val>
                                        </p:tav>
                                        <p:tav tm="100000">
                                          <p:val>
                                            <p:strVal val="ppt_y"/>
                                          </p:val>
                                        </p:tav>
                                      </p:tavLst>
                                    </p:anim>
                                    <p:set>
                                      <p:cBhvr>
                                        <p:cTn id="122" dur="1" fill="hold">
                                          <p:stCondLst>
                                            <p:cond delay="2999"/>
                                          </p:stCondLst>
                                        </p:cTn>
                                        <p:tgtEl>
                                          <p:spTgt spid="9"/>
                                        </p:tgtEl>
                                        <p:attrNameLst>
                                          <p:attrName>style.visibility</p:attrName>
                                        </p:attrNameLst>
                                      </p:cBhvr>
                                      <p:to>
                                        <p:strVal val="hidden"/>
                                      </p:to>
                                    </p:set>
                                  </p:childTnLst>
                                </p:cTn>
                              </p:par>
                              <p:par>
                                <p:cTn id="123" presetID="2" presetClass="exit" presetSubtype="8" fill="hold" grpId="3" nodeType="withEffect">
                                  <p:stCondLst>
                                    <p:cond delay="0"/>
                                  </p:stCondLst>
                                  <p:childTnLst>
                                    <p:anim calcmode="lin" valueType="num">
                                      <p:cBhvr additive="base">
                                        <p:cTn id="124" dur="3000"/>
                                        <p:tgtEl>
                                          <p:spTgt spid="10"/>
                                        </p:tgtEl>
                                        <p:attrNameLst>
                                          <p:attrName>ppt_x</p:attrName>
                                        </p:attrNameLst>
                                      </p:cBhvr>
                                      <p:tavLst>
                                        <p:tav tm="0">
                                          <p:val>
                                            <p:strVal val="ppt_x"/>
                                          </p:val>
                                        </p:tav>
                                        <p:tav tm="100000">
                                          <p:val>
                                            <p:strVal val="0-ppt_w/2"/>
                                          </p:val>
                                        </p:tav>
                                      </p:tavLst>
                                    </p:anim>
                                    <p:anim calcmode="lin" valueType="num">
                                      <p:cBhvr additive="base">
                                        <p:cTn id="125" dur="3000"/>
                                        <p:tgtEl>
                                          <p:spTgt spid="10"/>
                                        </p:tgtEl>
                                        <p:attrNameLst>
                                          <p:attrName>ppt_y</p:attrName>
                                        </p:attrNameLst>
                                      </p:cBhvr>
                                      <p:tavLst>
                                        <p:tav tm="0">
                                          <p:val>
                                            <p:strVal val="ppt_y"/>
                                          </p:val>
                                        </p:tav>
                                        <p:tav tm="100000">
                                          <p:val>
                                            <p:strVal val="ppt_y"/>
                                          </p:val>
                                        </p:tav>
                                      </p:tavLst>
                                    </p:anim>
                                    <p:set>
                                      <p:cBhvr>
                                        <p:cTn id="126" dur="1" fill="hold">
                                          <p:stCondLst>
                                            <p:cond delay="2999"/>
                                          </p:stCondLst>
                                        </p:cTn>
                                        <p:tgtEl>
                                          <p:spTgt spid="10"/>
                                        </p:tgtEl>
                                        <p:attrNameLst>
                                          <p:attrName>style.visibility</p:attrName>
                                        </p:attrNameLst>
                                      </p:cBhvr>
                                      <p:to>
                                        <p:strVal val="hidden"/>
                                      </p:to>
                                    </p:set>
                                  </p:childTnLst>
                                </p:cTn>
                              </p:par>
                              <p:par>
                                <p:cTn id="127" presetID="2" presetClass="exit" presetSubtype="8" fill="hold" grpId="3" nodeType="withEffect">
                                  <p:stCondLst>
                                    <p:cond delay="0"/>
                                  </p:stCondLst>
                                  <p:childTnLst>
                                    <p:anim calcmode="lin" valueType="num">
                                      <p:cBhvr additive="base">
                                        <p:cTn id="128" dur="3000"/>
                                        <p:tgtEl>
                                          <p:spTgt spid="11"/>
                                        </p:tgtEl>
                                        <p:attrNameLst>
                                          <p:attrName>ppt_x</p:attrName>
                                        </p:attrNameLst>
                                      </p:cBhvr>
                                      <p:tavLst>
                                        <p:tav tm="0">
                                          <p:val>
                                            <p:strVal val="ppt_x"/>
                                          </p:val>
                                        </p:tav>
                                        <p:tav tm="100000">
                                          <p:val>
                                            <p:strVal val="0-ppt_w/2"/>
                                          </p:val>
                                        </p:tav>
                                      </p:tavLst>
                                    </p:anim>
                                    <p:anim calcmode="lin" valueType="num">
                                      <p:cBhvr additive="base">
                                        <p:cTn id="129" dur="3000"/>
                                        <p:tgtEl>
                                          <p:spTgt spid="11"/>
                                        </p:tgtEl>
                                        <p:attrNameLst>
                                          <p:attrName>ppt_y</p:attrName>
                                        </p:attrNameLst>
                                      </p:cBhvr>
                                      <p:tavLst>
                                        <p:tav tm="0">
                                          <p:val>
                                            <p:strVal val="ppt_y"/>
                                          </p:val>
                                        </p:tav>
                                        <p:tav tm="100000">
                                          <p:val>
                                            <p:strVal val="ppt_y"/>
                                          </p:val>
                                        </p:tav>
                                      </p:tavLst>
                                    </p:anim>
                                    <p:set>
                                      <p:cBhvr>
                                        <p:cTn id="130" dur="1" fill="hold">
                                          <p:stCondLst>
                                            <p:cond delay="2999"/>
                                          </p:stCondLst>
                                        </p:cTn>
                                        <p:tgtEl>
                                          <p:spTgt spid="11"/>
                                        </p:tgtEl>
                                        <p:attrNameLst>
                                          <p:attrName>style.visibility</p:attrName>
                                        </p:attrNameLst>
                                      </p:cBhvr>
                                      <p:to>
                                        <p:strVal val="hidden"/>
                                      </p:to>
                                    </p:set>
                                  </p:childTnLst>
                                </p:cTn>
                              </p:par>
                              <p:par>
                                <p:cTn id="131" presetID="2" presetClass="exit" presetSubtype="8" fill="hold" grpId="3" nodeType="withEffect">
                                  <p:stCondLst>
                                    <p:cond delay="0"/>
                                  </p:stCondLst>
                                  <p:childTnLst>
                                    <p:anim calcmode="lin" valueType="num">
                                      <p:cBhvr additive="base">
                                        <p:cTn id="132" dur="3000"/>
                                        <p:tgtEl>
                                          <p:spTgt spid="12"/>
                                        </p:tgtEl>
                                        <p:attrNameLst>
                                          <p:attrName>ppt_x</p:attrName>
                                        </p:attrNameLst>
                                      </p:cBhvr>
                                      <p:tavLst>
                                        <p:tav tm="0">
                                          <p:val>
                                            <p:strVal val="ppt_x"/>
                                          </p:val>
                                        </p:tav>
                                        <p:tav tm="100000">
                                          <p:val>
                                            <p:strVal val="0-ppt_w/2"/>
                                          </p:val>
                                        </p:tav>
                                      </p:tavLst>
                                    </p:anim>
                                    <p:anim calcmode="lin" valueType="num">
                                      <p:cBhvr additive="base">
                                        <p:cTn id="133" dur="3000"/>
                                        <p:tgtEl>
                                          <p:spTgt spid="12"/>
                                        </p:tgtEl>
                                        <p:attrNameLst>
                                          <p:attrName>ppt_y</p:attrName>
                                        </p:attrNameLst>
                                      </p:cBhvr>
                                      <p:tavLst>
                                        <p:tav tm="0">
                                          <p:val>
                                            <p:strVal val="ppt_y"/>
                                          </p:val>
                                        </p:tav>
                                        <p:tav tm="100000">
                                          <p:val>
                                            <p:strVal val="ppt_y"/>
                                          </p:val>
                                        </p:tav>
                                      </p:tavLst>
                                    </p:anim>
                                    <p:set>
                                      <p:cBhvr>
                                        <p:cTn id="134" dur="1" fill="hold">
                                          <p:stCondLst>
                                            <p:cond delay="2999"/>
                                          </p:stCondLst>
                                        </p:cTn>
                                        <p:tgtEl>
                                          <p:spTgt spid="12"/>
                                        </p:tgtEl>
                                        <p:attrNameLst>
                                          <p:attrName>style.visibility</p:attrName>
                                        </p:attrNameLst>
                                      </p:cBhvr>
                                      <p:to>
                                        <p:strVal val="hidden"/>
                                      </p:to>
                                    </p:set>
                                  </p:childTnLst>
                                </p:cTn>
                              </p:par>
                              <p:par>
                                <p:cTn id="135" presetID="2" presetClass="exit" presetSubtype="8" fill="hold" grpId="3" nodeType="withEffect">
                                  <p:stCondLst>
                                    <p:cond delay="0"/>
                                  </p:stCondLst>
                                  <p:childTnLst>
                                    <p:anim calcmode="lin" valueType="num">
                                      <p:cBhvr additive="base">
                                        <p:cTn id="136" dur="3000"/>
                                        <p:tgtEl>
                                          <p:spTgt spid="14"/>
                                        </p:tgtEl>
                                        <p:attrNameLst>
                                          <p:attrName>ppt_x</p:attrName>
                                        </p:attrNameLst>
                                      </p:cBhvr>
                                      <p:tavLst>
                                        <p:tav tm="0">
                                          <p:val>
                                            <p:strVal val="ppt_x"/>
                                          </p:val>
                                        </p:tav>
                                        <p:tav tm="100000">
                                          <p:val>
                                            <p:strVal val="0-ppt_w/2"/>
                                          </p:val>
                                        </p:tav>
                                      </p:tavLst>
                                    </p:anim>
                                    <p:anim calcmode="lin" valueType="num">
                                      <p:cBhvr additive="base">
                                        <p:cTn id="137" dur="3000"/>
                                        <p:tgtEl>
                                          <p:spTgt spid="14"/>
                                        </p:tgtEl>
                                        <p:attrNameLst>
                                          <p:attrName>ppt_y</p:attrName>
                                        </p:attrNameLst>
                                      </p:cBhvr>
                                      <p:tavLst>
                                        <p:tav tm="0">
                                          <p:val>
                                            <p:strVal val="ppt_y"/>
                                          </p:val>
                                        </p:tav>
                                        <p:tav tm="100000">
                                          <p:val>
                                            <p:strVal val="ppt_y"/>
                                          </p:val>
                                        </p:tav>
                                      </p:tavLst>
                                    </p:anim>
                                    <p:set>
                                      <p:cBhvr>
                                        <p:cTn id="138" dur="1" fill="hold">
                                          <p:stCondLst>
                                            <p:cond delay="2999"/>
                                          </p:stCondLst>
                                        </p:cTn>
                                        <p:tgtEl>
                                          <p:spTgt spid="14"/>
                                        </p:tgtEl>
                                        <p:attrNameLst>
                                          <p:attrName>style.visibility</p:attrName>
                                        </p:attrNameLst>
                                      </p:cBhvr>
                                      <p:to>
                                        <p:strVal val="hidden"/>
                                      </p:to>
                                    </p:set>
                                  </p:childTnLst>
                                </p:cTn>
                              </p:par>
                              <p:par>
                                <p:cTn id="139" presetID="23" presetClass="entr" presetSubtype="272" fill="hold" nodeType="withEffect">
                                  <p:stCondLst>
                                    <p:cond delay="0"/>
                                  </p:stCondLst>
                                  <p:childTnLst>
                                    <p:set>
                                      <p:cBhvr>
                                        <p:cTn id="140" dur="1" fill="hold">
                                          <p:stCondLst>
                                            <p:cond delay="0"/>
                                          </p:stCondLst>
                                        </p:cTn>
                                        <p:tgtEl>
                                          <p:spTgt spid="4"/>
                                        </p:tgtEl>
                                        <p:attrNameLst>
                                          <p:attrName>style.visibility</p:attrName>
                                        </p:attrNameLst>
                                      </p:cBhvr>
                                      <p:to>
                                        <p:strVal val="visible"/>
                                      </p:to>
                                    </p:set>
                                    <p:anim calcmode="lin" valueType="num">
                                      <p:cBhvr>
                                        <p:cTn id="141" dur="3000" fill="hold"/>
                                        <p:tgtEl>
                                          <p:spTgt spid="4"/>
                                        </p:tgtEl>
                                        <p:attrNameLst>
                                          <p:attrName>ppt_w</p:attrName>
                                        </p:attrNameLst>
                                      </p:cBhvr>
                                      <p:tavLst>
                                        <p:tav tm="0">
                                          <p:val>
                                            <p:strVal val="2/3*#ppt_w"/>
                                          </p:val>
                                        </p:tav>
                                        <p:tav tm="100000">
                                          <p:val>
                                            <p:strVal val="#ppt_w"/>
                                          </p:val>
                                        </p:tav>
                                      </p:tavLst>
                                    </p:anim>
                                    <p:anim calcmode="lin" valueType="num">
                                      <p:cBhvr>
                                        <p:cTn id="142" dur="3000" fill="hold"/>
                                        <p:tgtEl>
                                          <p:spTgt spid="4"/>
                                        </p:tgtEl>
                                        <p:attrNameLst>
                                          <p:attrName>ppt_h</p:attrName>
                                        </p:attrNameLst>
                                      </p:cBhvr>
                                      <p:tavLst>
                                        <p:tav tm="0">
                                          <p:val>
                                            <p:strVal val="2/3*#ppt_h"/>
                                          </p:val>
                                        </p:tav>
                                        <p:tav tm="100000">
                                          <p:val>
                                            <p:strVal val="#ppt_h"/>
                                          </p:val>
                                        </p:tav>
                                      </p:tavLst>
                                    </p:anim>
                                  </p:childTnLst>
                                </p:cTn>
                              </p:par>
                              <p:par>
                                <p:cTn id="143" presetID="16" presetClass="entr" presetSubtype="37" fill="hold" nodeType="withEffect">
                                  <p:stCondLst>
                                    <p:cond delay="0"/>
                                  </p:stCondLst>
                                  <p:childTnLst>
                                    <p:set>
                                      <p:cBhvr>
                                        <p:cTn id="144" dur="1" fill="hold">
                                          <p:stCondLst>
                                            <p:cond delay="0"/>
                                          </p:stCondLst>
                                        </p:cTn>
                                        <p:tgtEl>
                                          <p:spTgt spid="4"/>
                                        </p:tgtEl>
                                        <p:attrNameLst>
                                          <p:attrName>style.visibility</p:attrName>
                                        </p:attrNameLst>
                                      </p:cBhvr>
                                      <p:to>
                                        <p:strVal val="visible"/>
                                      </p:to>
                                    </p:set>
                                    <p:animEffect transition="in" filter="barn(outVertical)">
                                      <p:cBhvr>
                                        <p:cTn id="14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48714-admin.jpg"/>
          <p:cNvPicPr>
            <a:picLocks noChangeAspect="1"/>
          </p:cNvPicPr>
          <p:nvPr/>
        </p:nvPicPr>
        <p:blipFill>
          <a:blip r:embed="rId2"/>
          <a:stretch>
            <a:fillRect/>
          </a:stretch>
        </p:blipFill>
        <p:spPr>
          <a:xfrm>
            <a:off x="0" y="3345"/>
            <a:ext cx="9144000" cy="6851309"/>
          </a:xfrm>
          <a:prstGeom prst="rect">
            <a:avLst/>
          </a:prstGeom>
        </p:spPr>
      </p:pic>
      <p:sp>
        <p:nvSpPr>
          <p:cNvPr id="6" name="5 Lágrima"/>
          <p:cNvSpPr/>
          <p:nvPr/>
        </p:nvSpPr>
        <p:spPr>
          <a:xfrm>
            <a:off x="7000892" y="0"/>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200000">
            <a:off x="16" y="-16"/>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0800000">
            <a:off x="0" y="4714860"/>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400000">
            <a:off x="7000876" y="4714876"/>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642926" y="642902"/>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6357950" y="642918"/>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0800000">
            <a:off x="714348" y="4071942"/>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400000">
            <a:off x="6357966" y="4071926"/>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200000">
            <a:off x="1714496" y="1643034"/>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a:off x="5572132" y="1571612"/>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0800000">
            <a:off x="1643042" y="3357562"/>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5400000">
            <a:off x="5715024" y="3214670"/>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1+#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1+#ppt_w/2"/>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10800000">
                                      <p:cBhvr>
                                        <p:cTn id="57" dur="3000" fill="hold"/>
                                        <p:tgtEl>
                                          <p:spTgt spid="7"/>
                                        </p:tgtEl>
                                        <p:attrNameLst>
                                          <p:attrName>r</p:attrName>
                                        </p:attrNameLst>
                                      </p:cBhvr>
                                    </p:animRot>
                                  </p:childTnLst>
                                </p:cTn>
                              </p:par>
                              <p:par>
                                <p:cTn id="58" presetID="8" presetClass="emph" presetSubtype="0" fill="hold" grpId="1" nodeType="withEffect">
                                  <p:stCondLst>
                                    <p:cond delay="0"/>
                                  </p:stCondLst>
                                  <p:childTnLst>
                                    <p:animRot by="10800000">
                                      <p:cBhvr>
                                        <p:cTn id="59" dur="3000" fill="hold"/>
                                        <p:tgtEl>
                                          <p:spTgt spid="10"/>
                                        </p:tgtEl>
                                        <p:attrNameLst>
                                          <p:attrName>r</p:attrName>
                                        </p:attrNameLst>
                                      </p:cBhvr>
                                    </p:animRot>
                                  </p:childTnLst>
                                </p:cTn>
                              </p:par>
                              <p:par>
                                <p:cTn id="60" presetID="8" presetClass="emph" presetSubtype="0" fill="hold" grpId="1" nodeType="withEffect">
                                  <p:stCondLst>
                                    <p:cond delay="0"/>
                                  </p:stCondLst>
                                  <p:childTnLst>
                                    <p:animRot by="10800000">
                                      <p:cBhvr>
                                        <p:cTn id="61" dur="3000" fill="hold"/>
                                        <p:tgtEl>
                                          <p:spTgt spid="14"/>
                                        </p:tgtEl>
                                        <p:attrNameLst>
                                          <p:attrName>r</p:attrName>
                                        </p:attrNameLst>
                                      </p:cBhvr>
                                    </p:animRot>
                                  </p:childTnLst>
                                </p:cTn>
                              </p:par>
                              <p:par>
                                <p:cTn id="62" presetID="8" presetClass="emph" presetSubtype="0" fill="hold" grpId="1" nodeType="withEffect">
                                  <p:stCondLst>
                                    <p:cond delay="0"/>
                                  </p:stCondLst>
                                  <p:childTnLst>
                                    <p:animRot by="108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10800000">
                                      <p:cBhvr>
                                        <p:cTn id="65" dur="3000" fill="hold"/>
                                        <p:tgtEl>
                                          <p:spTgt spid="12"/>
                                        </p:tgtEl>
                                        <p:attrNameLst>
                                          <p:attrName>r</p:attrName>
                                        </p:attrNameLst>
                                      </p:cBhvr>
                                    </p:animRot>
                                  </p:childTnLst>
                                </p:cTn>
                              </p:par>
                              <p:par>
                                <p:cTn id="66" presetID="8" presetClass="emph" presetSubtype="0" fill="hold" grpId="1" nodeType="withEffect">
                                  <p:stCondLst>
                                    <p:cond delay="0"/>
                                  </p:stCondLst>
                                  <p:childTnLst>
                                    <p:animRot by="10800000">
                                      <p:cBhvr>
                                        <p:cTn id="67" dur="3000" fill="hold"/>
                                        <p:tgtEl>
                                          <p:spTgt spid="16"/>
                                        </p:tgtEl>
                                        <p:attrNameLst>
                                          <p:attrName>r</p:attrName>
                                        </p:attrNameLst>
                                      </p:cBhvr>
                                    </p:animRot>
                                  </p:childTnLst>
                                </p:cTn>
                              </p:par>
                              <p:par>
                                <p:cTn id="68" presetID="8" presetClass="emph" presetSubtype="0" fill="hold" grpId="1" nodeType="withEffect">
                                  <p:stCondLst>
                                    <p:cond delay="0"/>
                                  </p:stCondLst>
                                  <p:childTnLst>
                                    <p:animRot by="-10800000">
                                      <p:cBhvr>
                                        <p:cTn id="69" dur="3000" fill="hold"/>
                                        <p:tgtEl>
                                          <p:spTgt spid="6"/>
                                        </p:tgtEl>
                                        <p:attrNameLst>
                                          <p:attrName>r</p:attrName>
                                        </p:attrNameLst>
                                      </p:cBhvr>
                                    </p:animRot>
                                  </p:childTnLst>
                                </p:cTn>
                              </p:par>
                              <p:par>
                                <p:cTn id="70" presetID="8" presetClass="emph" presetSubtype="0" fill="hold" grpId="1" nodeType="withEffect">
                                  <p:stCondLst>
                                    <p:cond delay="0"/>
                                  </p:stCondLst>
                                  <p:childTnLst>
                                    <p:animRot by="-108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10800000">
                                      <p:cBhvr>
                                        <p:cTn id="73" dur="3000" fill="hold"/>
                                        <p:tgtEl>
                                          <p:spTgt spid="15"/>
                                        </p:tgtEl>
                                        <p:attrNameLst>
                                          <p:attrName>r</p:attrName>
                                        </p:attrNameLst>
                                      </p:cBhvr>
                                    </p:animRot>
                                  </p:childTnLst>
                                </p:cTn>
                              </p:par>
                              <p:par>
                                <p:cTn id="74" presetID="8" presetClass="emph" presetSubtype="0" fill="hold" grpId="1" nodeType="withEffect">
                                  <p:stCondLst>
                                    <p:cond delay="0"/>
                                  </p:stCondLst>
                                  <p:childTnLst>
                                    <p:animRot by="-10800000">
                                      <p:cBhvr>
                                        <p:cTn id="75" dur="3000" fill="hold"/>
                                        <p:tgtEl>
                                          <p:spTgt spid="9"/>
                                        </p:tgtEl>
                                        <p:attrNameLst>
                                          <p:attrName>r</p:attrName>
                                        </p:attrNameLst>
                                      </p:cBhvr>
                                    </p:animRot>
                                  </p:childTnLst>
                                </p:cTn>
                              </p:par>
                              <p:par>
                                <p:cTn id="76" presetID="8" presetClass="emph" presetSubtype="0" fill="hold" grpId="1" nodeType="withEffect">
                                  <p:stCondLst>
                                    <p:cond delay="0"/>
                                  </p:stCondLst>
                                  <p:childTnLst>
                                    <p:animRot by="-10800000">
                                      <p:cBhvr>
                                        <p:cTn id="77" dur="3000" fill="hold"/>
                                        <p:tgtEl>
                                          <p:spTgt spid="13"/>
                                        </p:tgtEl>
                                        <p:attrNameLst>
                                          <p:attrName>r</p:attrName>
                                        </p:attrNameLst>
                                      </p:cBhvr>
                                    </p:animRot>
                                  </p:childTnLst>
                                </p:cTn>
                              </p:par>
                              <p:par>
                                <p:cTn id="78" presetID="8" presetClass="emph" presetSubtype="0" fill="hold" grpId="1" nodeType="withEffect">
                                  <p:stCondLst>
                                    <p:cond delay="0"/>
                                  </p:stCondLst>
                                  <p:childTnLst>
                                    <p:animRot by="-10800000">
                                      <p:cBhvr>
                                        <p:cTn id="79" dur="3000" fill="hold"/>
                                        <p:tgtEl>
                                          <p:spTgt spid="17"/>
                                        </p:tgtEl>
                                        <p:attrNameLst>
                                          <p:attrName>r</p:attrName>
                                        </p:attrNameLst>
                                      </p:cBhvr>
                                    </p:animRot>
                                  </p:childTnLst>
                                </p:cTn>
                              </p:par>
                            </p:childTnLst>
                          </p:cTn>
                        </p:par>
                        <p:par>
                          <p:cTn id="80" fill="hold">
                            <p:stCondLst>
                              <p:cond delay="3000"/>
                            </p:stCondLst>
                            <p:childTnLst>
                              <p:par>
                                <p:cTn id="81" presetID="2" presetClass="exit" presetSubtype="6" fill="hold" grpId="2" nodeType="after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1+ppt_w/2"/>
                                          </p:val>
                                        </p:tav>
                                      </p:tavLst>
                                    </p:anim>
                                    <p:anim calcmode="lin" valueType="num">
                                      <p:cBhvr additive="base">
                                        <p:cTn id="83" dur="3000"/>
                                        <p:tgtEl>
                                          <p:spTgt spid="7"/>
                                        </p:tgtEl>
                                        <p:attrNameLst>
                                          <p:attrName>ppt_y</p:attrName>
                                        </p:attrNameLst>
                                      </p:cBhvr>
                                      <p:tavLst>
                                        <p:tav tm="0">
                                          <p:val>
                                            <p:strVal val="ppt_y"/>
                                          </p:val>
                                        </p:tav>
                                        <p:tav tm="100000">
                                          <p:val>
                                            <p:strVal val="1+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3000"/>
                                        <p:tgtEl>
                                          <p:spTgt spid="10"/>
                                        </p:tgtEl>
                                        <p:attrNameLst>
                                          <p:attrName>ppt_x</p:attrName>
                                        </p:attrNameLst>
                                      </p:cBhvr>
                                      <p:tavLst>
                                        <p:tav tm="0">
                                          <p:val>
                                            <p:strVal val="ppt_x"/>
                                          </p:val>
                                        </p:tav>
                                        <p:tav tm="100000">
                                          <p:val>
                                            <p:strVal val="1+ppt_w/2"/>
                                          </p:val>
                                        </p:tav>
                                      </p:tavLst>
                                    </p:anim>
                                    <p:anim calcmode="lin" valueType="num">
                                      <p:cBhvr additive="base">
                                        <p:cTn id="87" dur="3000"/>
                                        <p:tgtEl>
                                          <p:spTgt spid="10"/>
                                        </p:tgtEl>
                                        <p:attrNameLst>
                                          <p:attrName>ppt_y</p:attrName>
                                        </p:attrNameLst>
                                      </p:cBhvr>
                                      <p:tavLst>
                                        <p:tav tm="0">
                                          <p:val>
                                            <p:strVal val="ppt_y"/>
                                          </p:val>
                                        </p:tav>
                                        <p:tav tm="100000">
                                          <p:val>
                                            <p:strVal val="1+ppt_h/2"/>
                                          </p:val>
                                        </p:tav>
                                      </p:tavLst>
                                    </p:anim>
                                    <p:set>
                                      <p:cBhvr>
                                        <p:cTn id="88" dur="1" fill="hold">
                                          <p:stCondLst>
                                            <p:cond delay="2999"/>
                                          </p:stCondLst>
                                        </p:cTn>
                                        <p:tgtEl>
                                          <p:spTgt spid="10"/>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14"/>
                                        </p:tgtEl>
                                        <p:attrNameLst>
                                          <p:attrName>ppt_x</p:attrName>
                                        </p:attrNameLst>
                                      </p:cBhvr>
                                      <p:tavLst>
                                        <p:tav tm="0">
                                          <p:val>
                                            <p:strVal val="ppt_x"/>
                                          </p:val>
                                        </p:tav>
                                        <p:tav tm="100000">
                                          <p:val>
                                            <p:strVal val="1+ppt_w/2"/>
                                          </p:val>
                                        </p:tav>
                                      </p:tavLst>
                                    </p:anim>
                                    <p:anim calcmode="lin" valueType="num">
                                      <p:cBhvr additive="base">
                                        <p:cTn id="91" dur="3000"/>
                                        <p:tgtEl>
                                          <p:spTgt spid="14"/>
                                        </p:tgtEl>
                                        <p:attrNameLst>
                                          <p:attrName>ppt_y</p:attrName>
                                        </p:attrNameLst>
                                      </p:cBhvr>
                                      <p:tavLst>
                                        <p:tav tm="0">
                                          <p:val>
                                            <p:strVal val="ppt_y"/>
                                          </p:val>
                                        </p:tav>
                                        <p:tav tm="100000">
                                          <p:val>
                                            <p:strVal val="1+ppt_h/2"/>
                                          </p:val>
                                        </p:tav>
                                      </p:tavLst>
                                    </p:anim>
                                    <p:set>
                                      <p:cBhvr>
                                        <p:cTn id="92" dur="1" fill="hold">
                                          <p:stCondLst>
                                            <p:cond delay="2999"/>
                                          </p:stCondLst>
                                        </p:cTn>
                                        <p:tgtEl>
                                          <p:spTgt spid="14"/>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0-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0-ppt_w/2"/>
                                          </p:val>
                                        </p:tav>
                                      </p:tavLst>
                                    </p:anim>
                                    <p:anim calcmode="lin" valueType="num">
                                      <p:cBhvr additive="base">
                                        <p:cTn id="99" dur="3000"/>
                                        <p:tgtEl>
                                          <p:spTgt spid="11"/>
                                        </p:tgtEl>
                                        <p:attrNameLst>
                                          <p:attrName>ppt_y</p:attrName>
                                        </p:attrNameLst>
                                      </p:cBhvr>
                                      <p:tavLst>
                                        <p:tav tm="0">
                                          <p:val>
                                            <p:strVal val="ppt_y"/>
                                          </p:val>
                                        </p:tav>
                                        <p:tav tm="100000">
                                          <p:val>
                                            <p:strVal val="1+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0-ppt_w/2"/>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3" fill="hold" grpId="2"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1+ppt_w/2"/>
                                          </p:val>
                                        </p:tav>
                                      </p:tavLst>
                                    </p:anim>
                                    <p:anim calcmode="lin" valueType="num">
                                      <p:cBhvr additive="base">
                                        <p:cTn id="107" dur="3000"/>
                                        <p:tgtEl>
                                          <p:spTgt spid="8"/>
                                        </p:tgtEl>
                                        <p:attrNameLst>
                                          <p:attrName>ppt_y</p:attrName>
                                        </p:attrNameLst>
                                      </p:cBhvr>
                                      <p:tavLst>
                                        <p:tav tm="0">
                                          <p:val>
                                            <p:strVal val="ppt_y"/>
                                          </p:val>
                                        </p:tav>
                                        <p:tav tm="100000">
                                          <p:val>
                                            <p:strVal val="0-ppt_h/2"/>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3" fill="hold" grpId="2"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1+ppt_w/2"/>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1+ppt_w/2"/>
                                          </p:val>
                                        </p:tav>
                                      </p:tavLst>
                                    </p:anim>
                                    <p:anim calcmode="lin" valueType="num">
                                      <p:cBhvr additive="base">
                                        <p:cTn id="115" dur="3000"/>
                                        <p:tgtEl>
                                          <p:spTgt spid="16"/>
                                        </p:tgtEl>
                                        <p:attrNameLst>
                                          <p:attrName>ppt_y</p:attrName>
                                        </p:attrNameLst>
                                      </p:cBhvr>
                                      <p:tavLst>
                                        <p:tav tm="0">
                                          <p:val>
                                            <p:strVal val="ppt_y"/>
                                          </p:val>
                                        </p:tav>
                                        <p:tav tm="100000">
                                          <p:val>
                                            <p:strVal val="0-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9"/>
                                        </p:tgtEl>
                                        <p:attrNameLst>
                                          <p:attrName>ppt_x</p:attrName>
                                        </p:attrNameLst>
                                      </p:cBhvr>
                                      <p:tavLst>
                                        <p:tav tm="0">
                                          <p:val>
                                            <p:strVal val="ppt_x"/>
                                          </p:val>
                                        </p:tav>
                                        <p:tav tm="100000">
                                          <p:val>
                                            <p:strVal val="0-ppt_w/2"/>
                                          </p:val>
                                        </p:tav>
                                      </p:tavLst>
                                    </p:anim>
                                    <p:anim calcmode="lin" valueType="num">
                                      <p:cBhvr additive="base">
                                        <p:cTn id="119" dur="3000"/>
                                        <p:tgtEl>
                                          <p:spTgt spid="9"/>
                                        </p:tgtEl>
                                        <p:attrNameLst>
                                          <p:attrName>ppt_y</p:attrName>
                                        </p:attrNameLst>
                                      </p:cBhvr>
                                      <p:tavLst>
                                        <p:tav tm="0">
                                          <p:val>
                                            <p:strVal val="ppt_y"/>
                                          </p:val>
                                        </p:tav>
                                        <p:tav tm="100000">
                                          <p:val>
                                            <p:strVal val="0-ppt_h/2"/>
                                          </p:val>
                                        </p:tav>
                                      </p:tavLst>
                                    </p:anim>
                                    <p:set>
                                      <p:cBhvr>
                                        <p:cTn id="120" dur="1" fill="hold">
                                          <p:stCondLst>
                                            <p:cond delay="2999"/>
                                          </p:stCondLst>
                                        </p:cTn>
                                        <p:tgtEl>
                                          <p:spTgt spid="9"/>
                                        </p:tgtEl>
                                        <p:attrNameLst>
                                          <p:attrName>style.visibility</p:attrName>
                                        </p:attrNameLst>
                                      </p:cBhvr>
                                      <p:to>
                                        <p:strVal val="hidden"/>
                                      </p:to>
                                    </p:set>
                                  </p:childTnLst>
                                </p:cTn>
                              </p:par>
                              <p:par>
                                <p:cTn id="121" presetID="2" presetClass="exit" presetSubtype="9" fill="hold" grpId="2"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0-ppt_w/2"/>
                                          </p:val>
                                        </p:tav>
                                      </p:tavLst>
                                    </p:anim>
                                    <p:anim calcmode="lin" valueType="num">
                                      <p:cBhvr additive="base">
                                        <p:cTn id="123" dur="3000"/>
                                        <p:tgtEl>
                                          <p:spTgt spid="13"/>
                                        </p:tgtEl>
                                        <p:attrNameLst>
                                          <p:attrName>ppt_y</p:attrName>
                                        </p:attrNameLst>
                                      </p:cBhvr>
                                      <p:tavLst>
                                        <p:tav tm="0">
                                          <p:val>
                                            <p:strVal val="ppt_y"/>
                                          </p:val>
                                        </p:tav>
                                        <p:tav tm="100000">
                                          <p:val>
                                            <p:strVal val="0-ppt_h/2"/>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9" fill="hold" grpId="2" nodeType="withEffect">
                                  <p:stCondLst>
                                    <p:cond delay="0"/>
                                  </p:stCondLst>
                                  <p:childTnLst>
                                    <p:anim calcmode="lin" valueType="num">
                                      <p:cBhvr additive="base">
                                        <p:cTn id="126" dur="3000"/>
                                        <p:tgtEl>
                                          <p:spTgt spid="17"/>
                                        </p:tgtEl>
                                        <p:attrNameLst>
                                          <p:attrName>ppt_x</p:attrName>
                                        </p:attrNameLst>
                                      </p:cBhvr>
                                      <p:tavLst>
                                        <p:tav tm="0">
                                          <p:val>
                                            <p:strVal val="ppt_x"/>
                                          </p:val>
                                        </p:tav>
                                        <p:tav tm="100000">
                                          <p:val>
                                            <p:strVal val="0-ppt_w/2"/>
                                          </p:val>
                                        </p:tav>
                                      </p:tavLst>
                                    </p:anim>
                                    <p:anim calcmode="lin" valueType="num">
                                      <p:cBhvr additive="base">
                                        <p:cTn id="127" dur="3000"/>
                                        <p:tgtEl>
                                          <p:spTgt spid="17"/>
                                        </p:tgtEl>
                                        <p:attrNameLst>
                                          <p:attrName>ppt_y</p:attrName>
                                        </p:attrNameLst>
                                      </p:cBhvr>
                                      <p:tavLst>
                                        <p:tav tm="0">
                                          <p:val>
                                            <p:strVal val="ppt_y"/>
                                          </p:val>
                                        </p:tav>
                                        <p:tav tm="100000">
                                          <p:val>
                                            <p:strVal val="0-ppt_h/2"/>
                                          </p:val>
                                        </p:tav>
                                      </p:tavLst>
                                    </p:anim>
                                    <p:set>
                                      <p:cBhvr>
                                        <p:cTn id="128" dur="1" fill="hold">
                                          <p:stCondLst>
                                            <p:cond delay="2999"/>
                                          </p:stCondLst>
                                        </p:cTn>
                                        <p:tgtEl>
                                          <p:spTgt spid="17"/>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2/3*#ppt_w"/>
                                          </p:val>
                                        </p:tav>
                                        <p:tav tm="100000">
                                          <p:val>
                                            <p:strVal val="#ppt_w"/>
                                          </p:val>
                                        </p:tav>
                                      </p:tavLst>
                                    </p:anim>
                                    <p:anim calcmode="lin" valueType="num">
                                      <p:cBhvr>
                                        <p:cTn id="132" dur="3000" fill="hold"/>
                                        <p:tgtEl>
                                          <p:spTgt spid="4"/>
                                        </p:tgtEl>
                                        <p:attrNameLst>
                                          <p:attrName>ppt_h</p:attrName>
                                        </p:attrNameLst>
                                      </p:cBhvr>
                                      <p:tavLst>
                                        <p:tav tm="0">
                                          <p:val>
                                            <p:strVal val="2/3*#ppt_h"/>
                                          </p:val>
                                        </p:tav>
                                        <p:tav tm="100000">
                                          <p:val>
                                            <p:strVal val="#ppt_h"/>
                                          </p:val>
                                        </p:tav>
                                      </p:tavLst>
                                    </p:anim>
                                  </p:childTnLst>
                                </p:cTn>
                              </p:par>
                              <p:par>
                                <p:cTn id="133" presetID="4" presetClass="entr" presetSubtype="3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ox(out)">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esaggio20toscano.jpg"/>
          <p:cNvPicPr>
            <a:picLocks noChangeAspect="1"/>
          </p:cNvPicPr>
          <p:nvPr/>
        </p:nvPicPr>
        <p:blipFill>
          <a:blip r:embed="rId2"/>
          <a:stretch>
            <a:fillRect/>
          </a:stretch>
        </p:blipFill>
        <p:spPr>
          <a:xfrm>
            <a:off x="0" y="0"/>
            <a:ext cx="9152930" cy="6858000"/>
          </a:xfrm>
          <a:prstGeom prst="rect">
            <a:avLst/>
          </a:prstGeom>
        </p:spPr>
      </p:pic>
      <p:sp>
        <p:nvSpPr>
          <p:cNvPr id="5" name="4 Cheurón"/>
          <p:cNvSpPr/>
          <p:nvPr/>
        </p:nvSpPr>
        <p:spPr>
          <a:xfrm>
            <a:off x="0" y="1428736"/>
            <a:ext cx="4643438" cy="3500462"/>
          </a:xfrm>
          <a:prstGeom prst="chevron">
            <a:avLst>
              <a:gd name="adj" fmla="val 116671"/>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581524" y="1428736"/>
            <a:ext cx="4562476" cy="3500462"/>
          </a:xfrm>
          <a:prstGeom prst="chevron">
            <a:avLst>
              <a:gd name="adj" fmla="val 115297"/>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357298"/>
            <a:ext cx="3643306" cy="3500462"/>
          </a:xfrm>
          <a:prstGeom prst="chevron">
            <a:avLst>
              <a:gd name="adj" fmla="val 90685"/>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715008" y="1428736"/>
            <a:ext cx="3428992" cy="3500462"/>
          </a:xfrm>
          <a:prstGeom prst="chevron">
            <a:avLst>
              <a:gd name="adj" fmla="val 89498"/>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357298"/>
            <a:ext cx="2071638" cy="3500462"/>
          </a:xfrm>
          <a:prstGeom prst="chevron">
            <a:avLst>
              <a:gd name="adj" fmla="val 88111"/>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6429388" y="1428736"/>
            <a:ext cx="2714612" cy="3500462"/>
          </a:xfrm>
          <a:prstGeom prst="chevron">
            <a:avLst>
              <a:gd name="adj" fmla="val 89074"/>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357298"/>
            <a:ext cx="2714612" cy="3500462"/>
          </a:xfrm>
          <a:prstGeom prst="chevron">
            <a:avLst>
              <a:gd name="adj" fmla="val 88111"/>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7072330" y="1428736"/>
            <a:ext cx="2071670" cy="3500462"/>
          </a:xfrm>
          <a:prstGeom prst="chevron">
            <a:avLst>
              <a:gd name="adj" fmla="val 89074"/>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iterate type="lt">
                                    <p:tmPct val="0"/>
                                  </p:iterate>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iterate type="lt">
                                    <p:tmPct val="0"/>
                                  </p:iterate>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iterate type="lt">
                                    <p:tmPct val="0"/>
                                  </p:iterate>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iterate type="lt">
                                    <p:tmPct val="0"/>
                                  </p:iterate>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13" presetClass="entr" presetSubtype="16" fill="hold" grpId="1" nodeType="withEffect">
                                  <p:stCondLst>
                                    <p:cond delay="0"/>
                                  </p:stCondLst>
                                  <p:iterate type="lt">
                                    <p:tmPct val="0"/>
                                  </p:iterate>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iterate type="lt">
                                    <p:tmPct val="0"/>
                                  </p:iterate>
                                  <p:childTnLst>
                                    <p:set>
                                      <p:cBhvr>
                                        <p:cTn id="44" dur="1" fill="hold">
                                          <p:stCondLst>
                                            <p:cond delay="0"/>
                                          </p:stCondLst>
                                        </p:cTn>
                                        <p:tgtEl>
                                          <p:spTgt spid="7"/>
                                        </p:tgtEl>
                                        <p:attrNameLst>
                                          <p:attrName>style.visibility</p:attrName>
                                        </p:attrNameLst>
                                      </p:cBhvr>
                                      <p:to>
                                        <p:strVal val="visible"/>
                                      </p:to>
                                    </p:set>
                                    <p:animEffect transition="in" filter="plus(in)">
                                      <p:cBhvr>
                                        <p:cTn id="45" dur="3000"/>
                                        <p:tgtEl>
                                          <p:spTgt spid="7"/>
                                        </p:tgtEl>
                                      </p:cBhvr>
                                    </p:animEffect>
                                  </p:childTnLst>
                                </p:cTn>
                              </p:par>
                              <p:par>
                                <p:cTn id="46" presetID="13" presetClass="entr" presetSubtype="16" fill="hold" grpId="1" nodeType="withEffect">
                                  <p:stCondLst>
                                    <p:cond delay="0"/>
                                  </p:stCondLst>
                                  <p:iterate type="lt">
                                    <p:tmPct val="0"/>
                                  </p:iterate>
                                  <p:childTnLst>
                                    <p:set>
                                      <p:cBhvr>
                                        <p:cTn id="47" dur="1" fill="hold">
                                          <p:stCondLst>
                                            <p:cond delay="0"/>
                                          </p:stCondLst>
                                        </p:cTn>
                                        <p:tgtEl>
                                          <p:spTgt spid="9"/>
                                        </p:tgtEl>
                                        <p:attrNameLst>
                                          <p:attrName>style.visibility</p:attrName>
                                        </p:attrNameLst>
                                      </p:cBhvr>
                                      <p:to>
                                        <p:strVal val="visible"/>
                                      </p:to>
                                    </p:set>
                                    <p:animEffect transition="in" filter="plus(in)">
                                      <p:cBhvr>
                                        <p:cTn id="48" dur="3000"/>
                                        <p:tgtEl>
                                          <p:spTgt spid="9"/>
                                        </p:tgtEl>
                                      </p:cBhvr>
                                    </p:animEffect>
                                  </p:childTnLst>
                                </p:cTn>
                              </p:par>
                              <p:par>
                                <p:cTn id="49" presetID="13" presetClass="entr" presetSubtype="16" fill="hold" grpId="1" nodeType="withEffect">
                                  <p:stCondLst>
                                    <p:cond delay="0"/>
                                  </p:stCondLst>
                                  <p:iterate type="lt">
                                    <p:tmPct val="0"/>
                                  </p:iterate>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plus(in)">
                                      <p:cBhvr>
                                        <p:cTn id="54" dur="3000"/>
                                        <p:tgtEl>
                                          <p:spTgt spid="6"/>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plus(in)">
                                      <p:cBhvr>
                                        <p:cTn id="57" dur="3000"/>
                                        <p:tgtEl>
                                          <p:spTgt spid="8"/>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plus(in)">
                                      <p:cBhvr>
                                        <p:cTn id="60" dur="3000"/>
                                        <p:tgtEl>
                                          <p:spTgt spid="10"/>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childTnLst>
                          </p:cTn>
                        </p:par>
                        <p:par>
                          <p:cTn id="64" fill="hold">
                            <p:stCondLst>
                              <p:cond delay="3000"/>
                            </p:stCondLst>
                            <p:childTnLst>
                              <p:par>
                                <p:cTn id="65" presetID="13" presetClass="exit" presetSubtype="32" fill="hold" grpId="2" nodeType="afterEffect">
                                  <p:stCondLst>
                                    <p:cond delay="0"/>
                                  </p:stCondLst>
                                  <p:iterate type="lt">
                                    <p:tmPct val="0"/>
                                  </p:iterate>
                                  <p:childTnLst>
                                    <p:animEffect transition="out" filter="plus(out)">
                                      <p:cBhvr>
                                        <p:cTn id="66" dur="3000"/>
                                        <p:tgtEl>
                                          <p:spTgt spid="5"/>
                                        </p:tgtEl>
                                      </p:cBhvr>
                                    </p:animEffect>
                                    <p:set>
                                      <p:cBhvr>
                                        <p:cTn id="67" dur="1" fill="hold">
                                          <p:stCondLst>
                                            <p:cond delay="2999"/>
                                          </p:stCondLst>
                                        </p:cTn>
                                        <p:tgtEl>
                                          <p:spTgt spid="5"/>
                                        </p:tgtEl>
                                        <p:attrNameLst>
                                          <p:attrName>style.visibility</p:attrName>
                                        </p:attrNameLst>
                                      </p:cBhvr>
                                      <p:to>
                                        <p:strVal val="hidden"/>
                                      </p:to>
                                    </p:set>
                                  </p:childTnLst>
                                </p:cTn>
                              </p:par>
                              <p:par>
                                <p:cTn id="68" presetID="13" presetClass="exit" presetSubtype="32" fill="hold" grpId="2" nodeType="withEffect">
                                  <p:stCondLst>
                                    <p:cond delay="0"/>
                                  </p:stCondLst>
                                  <p:childTnLst>
                                    <p:animEffect transition="out" filter="plus(out)">
                                      <p:cBhvr>
                                        <p:cTn id="69" dur="3000"/>
                                        <p:tgtEl>
                                          <p:spTgt spid="6"/>
                                        </p:tgtEl>
                                      </p:cBhvr>
                                    </p:animEffect>
                                    <p:set>
                                      <p:cBhvr>
                                        <p:cTn id="70" dur="1" fill="hold">
                                          <p:stCondLst>
                                            <p:cond delay="2999"/>
                                          </p:stCondLst>
                                        </p:cTn>
                                        <p:tgtEl>
                                          <p:spTgt spid="6"/>
                                        </p:tgtEl>
                                        <p:attrNameLst>
                                          <p:attrName>style.visibility</p:attrName>
                                        </p:attrNameLst>
                                      </p:cBhvr>
                                      <p:to>
                                        <p:strVal val="hidden"/>
                                      </p:to>
                                    </p:set>
                                  </p:childTnLst>
                                </p:cTn>
                              </p:par>
                              <p:par>
                                <p:cTn id="71" presetID="13" presetClass="exit" presetSubtype="32" fill="hold" grpId="2" nodeType="withEffect">
                                  <p:stCondLst>
                                    <p:cond delay="0"/>
                                  </p:stCondLst>
                                  <p:iterate type="lt">
                                    <p:tmPct val="0"/>
                                  </p:iterate>
                                  <p:childTnLst>
                                    <p:animEffect transition="out" filter="plus(out)">
                                      <p:cBhvr>
                                        <p:cTn id="72" dur="3000"/>
                                        <p:tgtEl>
                                          <p:spTgt spid="7"/>
                                        </p:tgtEl>
                                      </p:cBhvr>
                                    </p:animEffect>
                                    <p:set>
                                      <p:cBhvr>
                                        <p:cTn id="73" dur="1" fill="hold">
                                          <p:stCondLst>
                                            <p:cond delay="2999"/>
                                          </p:stCondLst>
                                        </p:cTn>
                                        <p:tgtEl>
                                          <p:spTgt spid="7"/>
                                        </p:tgtEl>
                                        <p:attrNameLst>
                                          <p:attrName>style.visibility</p:attrName>
                                        </p:attrNameLst>
                                      </p:cBhvr>
                                      <p:to>
                                        <p:strVal val="hidden"/>
                                      </p:to>
                                    </p:set>
                                  </p:childTnLst>
                                </p:cTn>
                              </p:par>
                              <p:par>
                                <p:cTn id="74" presetID="13" presetClass="exit" presetSubtype="32" fill="hold" grpId="2" nodeType="withEffect">
                                  <p:stCondLst>
                                    <p:cond delay="0"/>
                                  </p:stCondLst>
                                  <p:childTnLst>
                                    <p:animEffect transition="out" filter="plus(out)">
                                      <p:cBhvr>
                                        <p:cTn id="75" dur="3000"/>
                                        <p:tgtEl>
                                          <p:spTgt spid="8"/>
                                        </p:tgtEl>
                                      </p:cBhvr>
                                    </p:animEffect>
                                    <p:set>
                                      <p:cBhvr>
                                        <p:cTn id="76" dur="1" fill="hold">
                                          <p:stCondLst>
                                            <p:cond delay="2999"/>
                                          </p:stCondLst>
                                        </p:cTn>
                                        <p:tgtEl>
                                          <p:spTgt spid="8"/>
                                        </p:tgtEl>
                                        <p:attrNameLst>
                                          <p:attrName>style.visibility</p:attrName>
                                        </p:attrNameLst>
                                      </p:cBhvr>
                                      <p:to>
                                        <p:strVal val="hidden"/>
                                      </p:to>
                                    </p:set>
                                  </p:childTnLst>
                                </p:cTn>
                              </p:par>
                              <p:par>
                                <p:cTn id="77" presetID="13" presetClass="exit" presetSubtype="32" fill="hold" grpId="2" nodeType="withEffect">
                                  <p:stCondLst>
                                    <p:cond delay="0"/>
                                  </p:stCondLst>
                                  <p:iterate type="lt">
                                    <p:tmPct val="0"/>
                                  </p:iterate>
                                  <p:childTnLst>
                                    <p:animEffect transition="out" filter="plus(out)">
                                      <p:cBhvr>
                                        <p:cTn id="78" dur="3000"/>
                                        <p:tgtEl>
                                          <p:spTgt spid="9"/>
                                        </p:tgtEl>
                                      </p:cBhvr>
                                    </p:animEffect>
                                    <p:set>
                                      <p:cBhvr>
                                        <p:cTn id="79" dur="1" fill="hold">
                                          <p:stCondLst>
                                            <p:cond delay="2999"/>
                                          </p:stCondLst>
                                        </p:cTn>
                                        <p:tgtEl>
                                          <p:spTgt spid="9"/>
                                        </p:tgtEl>
                                        <p:attrNameLst>
                                          <p:attrName>style.visibility</p:attrName>
                                        </p:attrNameLst>
                                      </p:cBhvr>
                                      <p:to>
                                        <p:strVal val="hidden"/>
                                      </p:to>
                                    </p:set>
                                  </p:childTnLst>
                                </p:cTn>
                              </p:par>
                              <p:par>
                                <p:cTn id="80" presetID="13" presetClass="exit" presetSubtype="32" fill="hold" grpId="2" nodeType="withEffect">
                                  <p:stCondLst>
                                    <p:cond delay="0"/>
                                  </p:stCondLst>
                                  <p:childTnLst>
                                    <p:animEffect transition="out" filter="plus(out)">
                                      <p:cBhvr>
                                        <p:cTn id="81" dur="3000"/>
                                        <p:tgtEl>
                                          <p:spTgt spid="10"/>
                                        </p:tgtEl>
                                      </p:cBhvr>
                                    </p:animEffect>
                                    <p:set>
                                      <p:cBhvr>
                                        <p:cTn id="82" dur="1" fill="hold">
                                          <p:stCondLst>
                                            <p:cond delay="2999"/>
                                          </p:stCondLst>
                                        </p:cTn>
                                        <p:tgtEl>
                                          <p:spTgt spid="10"/>
                                        </p:tgtEl>
                                        <p:attrNameLst>
                                          <p:attrName>style.visibility</p:attrName>
                                        </p:attrNameLst>
                                      </p:cBhvr>
                                      <p:to>
                                        <p:strVal val="hidden"/>
                                      </p:to>
                                    </p:set>
                                  </p:childTnLst>
                                </p:cTn>
                              </p:par>
                              <p:par>
                                <p:cTn id="83" presetID="13" presetClass="exit" presetSubtype="32" fill="hold" grpId="2" nodeType="withEffect">
                                  <p:stCondLst>
                                    <p:cond delay="0"/>
                                  </p:stCondLst>
                                  <p:iterate type="lt">
                                    <p:tmPct val="0"/>
                                  </p:iterate>
                                  <p:childTnLst>
                                    <p:animEffect transition="out" filter="plus(out)">
                                      <p:cBhvr>
                                        <p:cTn id="84" dur="3000"/>
                                        <p:tgtEl>
                                          <p:spTgt spid="11"/>
                                        </p:tgtEl>
                                      </p:cBhvr>
                                    </p:animEffect>
                                    <p:set>
                                      <p:cBhvr>
                                        <p:cTn id="85" dur="1" fill="hold">
                                          <p:stCondLst>
                                            <p:cond delay="2999"/>
                                          </p:stCondLst>
                                        </p:cTn>
                                        <p:tgtEl>
                                          <p:spTgt spid="11"/>
                                        </p:tgtEl>
                                        <p:attrNameLst>
                                          <p:attrName>style.visibility</p:attrName>
                                        </p:attrNameLst>
                                      </p:cBhvr>
                                      <p:to>
                                        <p:strVal val="hidden"/>
                                      </p:to>
                                    </p:set>
                                  </p:childTnLst>
                                </p:cTn>
                              </p:par>
                              <p:par>
                                <p:cTn id="86" presetID="13" presetClass="exit" presetSubtype="32" fill="hold" grpId="2" nodeType="withEffect">
                                  <p:stCondLst>
                                    <p:cond delay="0"/>
                                  </p:stCondLst>
                                  <p:childTnLst>
                                    <p:animEffect transition="out" filter="plus(out)">
                                      <p:cBhvr>
                                        <p:cTn id="87" dur="3000"/>
                                        <p:tgtEl>
                                          <p:spTgt spid="12"/>
                                        </p:tgtEl>
                                      </p:cBhvr>
                                    </p:animEffect>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2" fill="hold" grpId="3" nodeType="withEffect">
                                  <p:stCondLst>
                                    <p:cond delay="0"/>
                                  </p:stCondLst>
                                  <p:iterate type="lt">
                                    <p:tmPct val="0"/>
                                  </p:iterate>
                                  <p:childTnLst>
                                    <p:anim calcmode="lin" valueType="num">
                                      <p:cBhvr additive="base">
                                        <p:cTn id="90" dur="3000"/>
                                        <p:tgtEl>
                                          <p:spTgt spid="5"/>
                                        </p:tgtEl>
                                        <p:attrNameLst>
                                          <p:attrName>ppt_x</p:attrName>
                                        </p:attrNameLst>
                                      </p:cBhvr>
                                      <p:tavLst>
                                        <p:tav tm="0">
                                          <p:val>
                                            <p:strVal val="ppt_x"/>
                                          </p:val>
                                        </p:tav>
                                        <p:tav tm="100000">
                                          <p:val>
                                            <p:strVal val="1+ppt_w/2"/>
                                          </p:val>
                                        </p:tav>
                                      </p:tavLst>
                                    </p:anim>
                                    <p:anim calcmode="lin" valueType="num">
                                      <p:cBhvr additive="base">
                                        <p:cTn id="91" dur="3000"/>
                                        <p:tgtEl>
                                          <p:spTgt spid="5"/>
                                        </p:tgtEl>
                                        <p:attrNameLst>
                                          <p:attrName>ppt_y</p:attrName>
                                        </p:attrNameLst>
                                      </p:cBhvr>
                                      <p:tavLst>
                                        <p:tav tm="0">
                                          <p:val>
                                            <p:strVal val="ppt_y"/>
                                          </p:val>
                                        </p:tav>
                                        <p:tav tm="100000">
                                          <p:val>
                                            <p:strVal val="ppt_y"/>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2" fill="hold" grpId="3" nodeType="withEffect">
                                  <p:stCondLst>
                                    <p:cond delay="0"/>
                                  </p:stCondLst>
                                  <p:iterate type="lt">
                                    <p:tmPct val="0"/>
                                  </p:iterate>
                                  <p:childTnLst>
                                    <p:anim calcmode="lin" valueType="num">
                                      <p:cBhvr additive="base">
                                        <p:cTn id="94" dur="3000"/>
                                        <p:tgtEl>
                                          <p:spTgt spid="7"/>
                                        </p:tgtEl>
                                        <p:attrNameLst>
                                          <p:attrName>ppt_x</p:attrName>
                                        </p:attrNameLst>
                                      </p:cBhvr>
                                      <p:tavLst>
                                        <p:tav tm="0">
                                          <p:val>
                                            <p:strVal val="ppt_x"/>
                                          </p:val>
                                        </p:tav>
                                        <p:tav tm="100000">
                                          <p:val>
                                            <p:strVal val="1+ppt_w/2"/>
                                          </p:val>
                                        </p:tav>
                                      </p:tavLst>
                                    </p:anim>
                                    <p:anim calcmode="lin" valueType="num">
                                      <p:cBhvr additive="base">
                                        <p:cTn id="95" dur="3000"/>
                                        <p:tgtEl>
                                          <p:spTgt spid="7"/>
                                        </p:tgtEl>
                                        <p:attrNameLst>
                                          <p:attrName>ppt_y</p:attrName>
                                        </p:attrNameLst>
                                      </p:cBhvr>
                                      <p:tavLst>
                                        <p:tav tm="0">
                                          <p:val>
                                            <p:strVal val="ppt_y"/>
                                          </p:val>
                                        </p:tav>
                                        <p:tav tm="100000">
                                          <p:val>
                                            <p:strVal val="ppt_y"/>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2" fill="hold" grpId="3" nodeType="withEffect">
                                  <p:stCondLst>
                                    <p:cond delay="0"/>
                                  </p:stCondLst>
                                  <p:iterate type="lt">
                                    <p:tmPct val="0"/>
                                  </p:iterate>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ppt_y"/>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2" fill="hold" grpId="3" nodeType="withEffect">
                                  <p:stCondLst>
                                    <p:cond delay="0"/>
                                  </p:stCondLst>
                                  <p:iterate type="lt">
                                    <p:tmPct val="0"/>
                                  </p:iterate>
                                  <p:childTnLst>
                                    <p:anim calcmode="lin" valueType="num">
                                      <p:cBhvr additive="base">
                                        <p:cTn id="102" dur="3000"/>
                                        <p:tgtEl>
                                          <p:spTgt spid="11"/>
                                        </p:tgtEl>
                                        <p:attrNameLst>
                                          <p:attrName>ppt_x</p:attrName>
                                        </p:attrNameLst>
                                      </p:cBhvr>
                                      <p:tavLst>
                                        <p:tav tm="0">
                                          <p:val>
                                            <p:strVal val="ppt_x"/>
                                          </p:val>
                                        </p:tav>
                                        <p:tav tm="100000">
                                          <p:val>
                                            <p:strVal val="1+ppt_w/2"/>
                                          </p:val>
                                        </p:tav>
                                      </p:tavLst>
                                    </p:anim>
                                    <p:anim calcmode="lin" valueType="num">
                                      <p:cBhvr additive="base">
                                        <p:cTn id="103" dur="3000"/>
                                        <p:tgtEl>
                                          <p:spTgt spid="11"/>
                                        </p:tgtEl>
                                        <p:attrNameLst>
                                          <p:attrName>ppt_y</p:attrName>
                                        </p:attrNameLst>
                                      </p:cBhvr>
                                      <p:tavLst>
                                        <p:tav tm="0">
                                          <p:val>
                                            <p:strVal val="ppt_y"/>
                                          </p:val>
                                        </p:tav>
                                        <p:tav tm="100000">
                                          <p:val>
                                            <p:strVal val="ppt_y"/>
                                          </p:val>
                                        </p:tav>
                                      </p:tavLst>
                                    </p:anim>
                                    <p:set>
                                      <p:cBhvr>
                                        <p:cTn id="104" dur="1" fill="hold">
                                          <p:stCondLst>
                                            <p:cond delay="2999"/>
                                          </p:stCondLst>
                                        </p:cTn>
                                        <p:tgtEl>
                                          <p:spTgt spid="11"/>
                                        </p:tgtEl>
                                        <p:attrNameLst>
                                          <p:attrName>style.visibility</p:attrName>
                                        </p:attrNameLst>
                                      </p:cBhvr>
                                      <p:to>
                                        <p:strVal val="hidden"/>
                                      </p:to>
                                    </p:set>
                                  </p:childTnLst>
                                </p:cTn>
                              </p:par>
                              <p:par>
                                <p:cTn id="105" presetID="2" presetClass="exit" presetSubtype="8" fill="hold" grpId="3"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ppt_y"/>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8" fill="hold" grpId="3"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0-ppt_w/2"/>
                                          </p:val>
                                        </p:tav>
                                      </p:tavLst>
                                    </p:anim>
                                    <p:anim calcmode="lin" valueType="num">
                                      <p:cBhvr additive="base">
                                        <p:cTn id="111" dur="3000"/>
                                        <p:tgtEl>
                                          <p:spTgt spid="8"/>
                                        </p:tgtEl>
                                        <p:attrNameLst>
                                          <p:attrName>ppt_y</p:attrName>
                                        </p:attrNameLst>
                                      </p:cBhvr>
                                      <p:tavLst>
                                        <p:tav tm="0">
                                          <p:val>
                                            <p:strVal val="ppt_y"/>
                                          </p:val>
                                        </p:tav>
                                        <p:tav tm="100000">
                                          <p:val>
                                            <p:strVal val="ppt_y"/>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ppt_y"/>
                                          </p:val>
                                        </p:tav>
                                      </p:tavLst>
                                    </p:anim>
                                    <p:set>
                                      <p:cBhvr>
                                        <p:cTn id="120" dur="1" fill="hold">
                                          <p:stCondLst>
                                            <p:cond delay="2999"/>
                                          </p:stCondLst>
                                        </p:cTn>
                                        <p:tgtEl>
                                          <p:spTgt spid="12"/>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ndscapes_nature_trees_houses_fields_hills_toscana_1366x768_67038.jpg"/>
          <p:cNvPicPr>
            <a:picLocks noChangeAspect="1"/>
          </p:cNvPicPr>
          <p:nvPr/>
        </p:nvPicPr>
        <p:blipFill>
          <a:blip r:embed="rId2"/>
          <a:stretch>
            <a:fillRect/>
          </a:stretch>
        </p:blipFill>
        <p:spPr>
          <a:xfrm>
            <a:off x="0" y="10016"/>
            <a:ext cx="9144000" cy="6837967"/>
          </a:xfrm>
          <a:prstGeom prst="rect">
            <a:avLst/>
          </a:prstGeom>
        </p:spPr>
      </p:pic>
      <p:sp>
        <p:nvSpPr>
          <p:cNvPr id="5" name="4 Rectángulo"/>
          <p:cNvSpPr/>
          <p:nvPr/>
        </p:nvSpPr>
        <p:spPr>
          <a:xfrm>
            <a:off x="0"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142976"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14480"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214578"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714612"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214710"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714744"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214842"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714876"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214974"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715008"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215106"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715140"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215238"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715272"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8215370"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715404" y="1000108"/>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13" presetClass="entr" presetSubtype="16"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Effect transition="in" filter="plus(in)">
                                      <p:cBhvr>
                                        <p:cTn id="82" dur="3000"/>
                                        <p:tgtEl>
                                          <p:spTgt spid="5"/>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6"/>
                                        </p:tgtEl>
                                        <p:attrNameLst>
                                          <p:attrName>style.visibility</p:attrName>
                                        </p:attrNameLst>
                                      </p:cBhvr>
                                      <p:to>
                                        <p:strVal val="visible"/>
                                      </p:to>
                                    </p:set>
                                    <p:animEffect transition="in" filter="plus(in)">
                                      <p:cBhvr>
                                        <p:cTn id="85" dur="3000"/>
                                        <p:tgtEl>
                                          <p:spTgt spid="6"/>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plus(in)">
                                      <p:cBhvr>
                                        <p:cTn id="88" dur="3000"/>
                                        <p:tgtEl>
                                          <p:spTgt spid="7"/>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8"/>
                                        </p:tgtEl>
                                        <p:attrNameLst>
                                          <p:attrName>style.visibility</p:attrName>
                                        </p:attrNameLst>
                                      </p:cBhvr>
                                      <p:to>
                                        <p:strVal val="visible"/>
                                      </p:to>
                                    </p:set>
                                    <p:animEffect transition="in" filter="plus(in)">
                                      <p:cBhvr>
                                        <p:cTn id="91" dur="3000"/>
                                        <p:tgtEl>
                                          <p:spTgt spid="8"/>
                                        </p:tgtEl>
                                      </p:cBhvr>
                                    </p:animEffect>
                                  </p:childTnLst>
                                </p:cTn>
                              </p:par>
                              <p:par>
                                <p:cTn id="92" presetID="13" presetClass="entr" presetSubtype="16" fill="hold" grpId="1" nodeType="withEffect">
                                  <p:stCondLst>
                                    <p:cond delay="0"/>
                                  </p:stCondLst>
                                  <p:childTnLst>
                                    <p:set>
                                      <p:cBhvr>
                                        <p:cTn id="93" dur="1" fill="hold">
                                          <p:stCondLst>
                                            <p:cond delay="0"/>
                                          </p:stCondLst>
                                        </p:cTn>
                                        <p:tgtEl>
                                          <p:spTgt spid="9"/>
                                        </p:tgtEl>
                                        <p:attrNameLst>
                                          <p:attrName>style.visibility</p:attrName>
                                        </p:attrNameLst>
                                      </p:cBhvr>
                                      <p:to>
                                        <p:strVal val="visible"/>
                                      </p:to>
                                    </p:set>
                                    <p:animEffect transition="in" filter="plus(in)">
                                      <p:cBhvr>
                                        <p:cTn id="94" dur="3000"/>
                                        <p:tgtEl>
                                          <p:spTgt spid="9"/>
                                        </p:tgtEl>
                                      </p:cBhvr>
                                    </p:animEffect>
                                  </p:childTnLst>
                                </p:cTn>
                              </p:par>
                              <p:par>
                                <p:cTn id="95" presetID="13" presetClass="entr" presetSubtype="16" fill="hold" grpId="1" nodeType="withEffect">
                                  <p:stCondLst>
                                    <p:cond delay="0"/>
                                  </p:stCondLst>
                                  <p:childTnLst>
                                    <p:set>
                                      <p:cBhvr>
                                        <p:cTn id="96" dur="1" fill="hold">
                                          <p:stCondLst>
                                            <p:cond delay="0"/>
                                          </p:stCondLst>
                                        </p:cTn>
                                        <p:tgtEl>
                                          <p:spTgt spid="10"/>
                                        </p:tgtEl>
                                        <p:attrNameLst>
                                          <p:attrName>style.visibility</p:attrName>
                                        </p:attrNameLst>
                                      </p:cBhvr>
                                      <p:to>
                                        <p:strVal val="visible"/>
                                      </p:to>
                                    </p:set>
                                    <p:animEffect transition="in" filter="plus(in)">
                                      <p:cBhvr>
                                        <p:cTn id="97" dur="3000"/>
                                        <p:tgtEl>
                                          <p:spTgt spid="10"/>
                                        </p:tgtEl>
                                      </p:cBhvr>
                                    </p:animEffect>
                                  </p:childTnLst>
                                </p:cTn>
                              </p:par>
                              <p:par>
                                <p:cTn id="98" presetID="13" presetClass="entr" presetSubtype="16" fill="hold" grpId="1" nodeType="withEffect">
                                  <p:stCondLst>
                                    <p:cond delay="0"/>
                                  </p:stCondLst>
                                  <p:childTnLst>
                                    <p:set>
                                      <p:cBhvr>
                                        <p:cTn id="99" dur="1" fill="hold">
                                          <p:stCondLst>
                                            <p:cond delay="0"/>
                                          </p:stCondLst>
                                        </p:cTn>
                                        <p:tgtEl>
                                          <p:spTgt spid="11"/>
                                        </p:tgtEl>
                                        <p:attrNameLst>
                                          <p:attrName>style.visibility</p:attrName>
                                        </p:attrNameLst>
                                      </p:cBhvr>
                                      <p:to>
                                        <p:strVal val="visible"/>
                                      </p:to>
                                    </p:set>
                                    <p:animEffect transition="in" filter="plus(in)">
                                      <p:cBhvr>
                                        <p:cTn id="100" dur="3000"/>
                                        <p:tgtEl>
                                          <p:spTgt spid="11"/>
                                        </p:tgtEl>
                                      </p:cBhvr>
                                    </p:animEffect>
                                  </p:childTnLst>
                                </p:cTn>
                              </p:par>
                              <p:par>
                                <p:cTn id="101" presetID="13" presetClass="entr" presetSubtype="16" fill="hold" grpId="1" nodeType="withEffect">
                                  <p:stCondLst>
                                    <p:cond delay="0"/>
                                  </p:stCondLst>
                                  <p:childTnLst>
                                    <p:set>
                                      <p:cBhvr>
                                        <p:cTn id="102" dur="1" fill="hold">
                                          <p:stCondLst>
                                            <p:cond delay="0"/>
                                          </p:stCondLst>
                                        </p:cTn>
                                        <p:tgtEl>
                                          <p:spTgt spid="12"/>
                                        </p:tgtEl>
                                        <p:attrNameLst>
                                          <p:attrName>style.visibility</p:attrName>
                                        </p:attrNameLst>
                                      </p:cBhvr>
                                      <p:to>
                                        <p:strVal val="visible"/>
                                      </p:to>
                                    </p:set>
                                    <p:animEffect transition="in" filter="plus(in)">
                                      <p:cBhvr>
                                        <p:cTn id="103" dur="3000"/>
                                        <p:tgtEl>
                                          <p:spTgt spid="12"/>
                                        </p:tgtEl>
                                      </p:cBhvr>
                                    </p:animEffect>
                                  </p:childTnLst>
                                </p:cTn>
                              </p:par>
                              <p:par>
                                <p:cTn id="104" presetID="13" presetClass="entr" presetSubtype="16"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plus(in)">
                                      <p:cBhvr>
                                        <p:cTn id="106" dur="3000"/>
                                        <p:tgtEl>
                                          <p:spTgt spid="13"/>
                                        </p:tgtEl>
                                      </p:cBhvr>
                                    </p:animEffect>
                                  </p:childTnLst>
                                </p:cTn>
                              </p:par>
                              <p:par>
                                <p:cTn id="107" presetID="13" presetClass="entr" presetSubtype="16" fill="hold" grpId="1"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plus(in)">
                                      <p:cBhvr>
                                        <p:cTn id="109" dur="3000"/>
                                        <p:tgtEl>
                                          <p:spTgt spid="14"/>
                                        </p:tgtEl>
                                      </p:cBhvr>
                                    </p:animEffect>
                                  </p:childTnLst>
                                </p:cTn>
                              </p:par>
                              <p:par>
                                <p:cTn id="110" presetID="13" presetClass="entr" presetSubtype="16" fill="hold" grpId="1" nodeType="withEffect">
                                  <p:stCondLst>
                                    <p:cond delay="0"/>
                                  </p:stCondLst>
                                  <p:childTnLst>
                                    <p:set>
                                      <p:cBhvr>
                                        <p:cTn id="111" dur="1" fill="hold">
                                          <p:stCondLst>
                                            <p:cond delay="0"/>
                                          </p:stCondLst>
                                        </p:cTn>
                                        <p:tgtEl>
                                          <p:spTgt spid="15"/>
                                        </p:tgtEl>
                                        <p:attrNameLst>
                                          <p:attrName>style.visibility</p:attrName>
                                        </p:attrNameLst>
                                      </p:cBhvr>
                                      <p:to>
                                        <p:strVal val="visible"/>
                                      </p:to>
                                    </p:set>
                                    <p:animEffect transition="in" filter="plus(in)">
                                      <p:cBhvr>
                                        <p:cTn id="112" dur="3000"/>
                                        <p:tgtEl>
                                          <p:spTgt spid="15"/>
                                        </p:tgtEl>
                                      </p:cBhvr>
                                    </p:animEffect>
                                  </p:childTnLst>
                                </p:cTn>
                              </p:par>
                              <p:par>
                                <p:cTn id="113" presetID="13" presetClass="entr" presetSubtype="16" fill="hold" grpId="1" nodeType="withEffect">
                                  <p:stCondLst>
                                    <p:cond delay="0"/>
                                  </p:stCondLst>
                                  <p:childTnLst>
                                    <p:set>
                                      <p:cBhvr>
                                        <p:cTn id="114" dur="1" fill="hold">
                                          <p:stCondLst>
                                            <p:cond delay="0"/>
                                          </p:stCondLst>
                                        </p:cTn>
                                        <p:tgtEl>
                                          <p:spTgt spid="16"/>
                                        </p:tgtEl>
                                        <p:attrNameLst>
                                          <p:attrName>style.visibility</p:attrName>
                                        </p:attrNameLst>
                                      </p:cBhvr>
                                      <p:to>
                                        <p:strVal val="visible"/>
                                      </p:to>
                                    </p:set>
                                    <p:animEffect transition="in" filter="plus(in)">
                                      <p:cBhvr>
                                        <p:cTn id="115" dur="3000"/>
                                        <p:tgtEl>
                                          <p:spTgt spid="16"/>
                                        </p:tgtEl>
                                      </p:cBhvr>
                                    </p:animEffect>
                                  </p:childTnLst>
                                </p:cTn>
                              </p:par>
                              <p:par>
                                <p:cTn id="116" presetID="13" presetClass="entr" presetSubtype="16" fill="hold" grpId="1" nodeType="withEffect">
                                  <p:stCondLst>
                                    <p:cond delay="0"/>
                                  </p:stCondLst>
                                  <p:childTnLst>
                                    <p:set>
                                      <p:cBhvr>
                                        <p:cTn id="117" dur="1" fill="hold">
                                          <p:stCondLst>
                                            <p:cond delay="0"/>
                                          </p:stCondLst>
                                        </p:cTn>
                                        <p:tgtEl>
                                          <p:spTgt spid="17"/>
                                        </p:tgtEl>
                                        <p:attrNameLst>
                                          <p:attrName>style.visibility</p:attrName>
                                        </p:attrNameLst>
                                      </p:cBhvr>
                                      <p:to>
                                        <p:strVal val="visible"/>
                                      </p:to>
                                    </p:set>
                                    <p:animEffect transition="in" filter="plus(in)">
                                      <p:cBhvr>
                                        <p:cTn id="118" dur="3000"/>
                                        <p:tgtEl>
                                          <p:spTgt spid="17"/>
                                        </p:tgtEl>
                                      </p:cBhvr>
                                    </p:animEffect>
                                  </p:childTnLst>
                                </p:cTn>
                              </p:par>
                              <p:par>
                                <p:cTn id="119" presetID="13" presetClass="entr" presetSubtype="16" fill="hold" grpId="1" nodeType="withEffect">
                                  <p:stCondLst>
                                    <p:cond delay="0"/>
                                  </p:stCondLst>
                                  <p:childTnLst>
                                    <p:set>
                                      <p:cBhvr>
                                        <p:cTn id="120" dur="1" fill="hold">
                                          <p:stCondLst>
                                            <p:cond delay="0"/>
                                          </p:stCondLst>
                                        </p:cTn>
                                        <p:tgtEl>
                                          <p:spTgt spid="18"/>
                                        </p:tgtEl>
                                        <p:attrNameLst>
                                          <p:attrName>style.visibility</p:attrName>
                                        </p:attrNameLst>
                                      </p:cBhvr>
                                      <p:to>
                                        <p:strVal val="visible"/>
                                      </p:to>
                                    </p:set>
                                    <p:animEffect transition="in" filter="plus(in)">
                                      <p:cBhvr>
                                        <p:cTn id="121" dur="3000"/>
                                        <p:tgtEl>
                                          <p:spTgt spid="18"/>
                                        </p:tgtEl>
                                      </p:cBhvr>
                                    </p:animEffect>
                                  </p:childTnLst>
                                </p:cTn>
                              </p:par>
                              <p:par>
                                <p:cTn id="122" presetID="13" presetClass="entr" presetSubtype="16" fill="hold" grpId="1" nodeType="withEffect">
                                  <p:stCondLst>
                                    <p:cond delay="0"/>
                                  </p:stCondLst>
                                  <p:childTnLst>
                                    <p:set>
                                      <p:cBhvr>
                                        <p:cTn id="123" dur="1" fill="hold">
                                          <p:stCondLst>
                                            <p:cond delay="0"/>
                                          </p:stCondLst>
                                        </p:cTn>
                                        <p:tgtEl>
                                          <p:spTgt spid="19"/>
                                        </p:tgtEl>
                                        <p:attrNameLst>
                                          <p:attrName>style.visibility</p:attrName>
                                        </p:attrNameLst>
                                      </p:cBhvr>
                                      <p:to>
                                        <p:strVal val="visible"/>
                                      </p:to>
                                    </p:set>
                                    <p:animEffect transition="in" filter="plus(in)">
                                      <p:cBhvr>
                                        <p:cTn id="124" dur="3000"/>
                                        <p:tgtEl>
                                          <p:spTgt spid="19"/>
                                        </p:tgtEl>
                                      </p:cBhvr>
                                    </p:animEffect>
                                  </p:childTnLst>
                                </p:cTn>
                              </p:par>
                              <p:par>
                                <p:cTn id="125" presetID="13" presetClass="entr" presetSubtype="16" fill="hold" grpId="1" nodeType="withEffect">
                                  <p:stCondLst>
                                    <p:cond delay="0"/>
                                  </p:stCondLst>
                                  <p:childTnLst>
                                    <p:set>
                                      <p:cBhvr>
                                        <p:cTn id="126" dur="1" fill="hold">
                                          <p:stCondLst>
                                            <p:cond delay="0"/>
                                          </p:stCondLst>
                                        </p:cTn>
                                        <p:tgtEl>
                                          <p:spTgt spid="20"/>
                                        </p:tgtEl>
                                        <p:attrNameLst>
                                          <p:attrName>style.visibility</p:attrName>
                                        </p:attrNameLst>
                                      </p:cBhvr>
                                      <p:to>
                                        <p:strVal val="visible"/>
                                      </p:to>
                                    </p:set>
                                    <p:animEffect transition="in" filter="plus(in)">
                                      <p:cBhvr>
                                        <p:cTn id="127" dur="3000"/>
                                        <p:tgtEl>
                                          <p:spTgt spid="20"/>
                                        </p:tgtEl>
                                      </p:cBhvr>
                                    </p:animEffect>
                                  </p:childTnLst>
                                </p:cTn>
                              </p:par>
                              <p:par>
                                <p:cTn id="128" presetID="13" presetClass="entr" presetSubtype="16" fill="hold" grpId="1" nodeType="withEffect">
                                  <p:stCondLst>
                                    <p:cond delay="0"/>
                                  </p:stCondLst>
                                  <p:childTnLst>
                                    <p:set>
                                      <p:cBhvr>
                                        <p:cTn id="129" dur="1" fill="hold">
                                          <p:stCondLst>
                                            <p:cond delay="0"/>
                                          </p:stCondLst>
                                        </p:cTn>
                                        <p:tgtEl>
                                          <p:spTgt spid="21"/>
                                        </p:tgtEl>
                                        <p:attrNameLst>
                                          <p:attrName>style.visibility</p:attrName>
                                        </p:attrNameLst>
                                      </p:cBhvr>
                                      <p:to>
                                        <p:strVal val="visible"/>
                                      </p:to>
                                    </p:set>
                                    <p:animEffect transition="in" filter="plus(in)">
                                      <p:cBhvr>
                                        <p:cTn id="130" dur="3000"/>
                                        <p:tgtEl>
                                          <p:spTgt spid="21"/>
                                        </p:tgtEl>
                                      </p:cBhvr>
                                    </p:animEffect>
                                  </p:childTnLst>
                                </p:cTn>
                              </p:par>
                              <p:par>
                                <p:cTn id="131" presetID="13" presetClass="entr" presetSubtype="16" fill="hold" grpId="1" nodeType="withEffect">
                                  <p:stCondLst>
                                    <p:cond delay="0"/>
                                  </p:stCondLst>
                                  <p:childTnLst>
                                    <p:set>
                                      <p:cBhvr>
                                        <p:cTn id="132" dur="1" fill="hold">
                                          <p:stCondLst>
                                            <p:cond delay="0"/>
                                          </p:stCondLst>
                                        </p:cTn>
                                        <p:tgtEl>
                                          <p:spTgt spid="22"/>
                                        </p:tgtEl>
                                        <p:attrNameLst>
                                          <p:attrName>style.visibility</p:attrName>
                                        </p:attrNameLst>
                                      </p:cBhvr>
                                      <p:to>
                                        <p:strVal val="visible"/>
                                      </p:to>
                                    </p:set>
                                    <p:animEffect transition="in" filter="plus(in)">
                                      <p:cBhvr>
                                        <p:cTn id="133" dur="3000"/>
                                        <p:tgtEl>
                                          <p:spTgt spid="22"/>
                                        </p:tgtEl>
                                      </p:cBhvr>
                                    </p:animEffect>
                                  </p:childTnLst>
                                </p:cTn>
                              </p:par>
                              <p:par>
                                <p:cTn id="134" presetID="8" presetClass="emph" presetSubtype="0" fill="hold" grpId="2" nodeType="withEffect">
                                  <p:stCondLst>
                                    <p:cond delay="0"/>
                                  </p:stCondLst>
                                  <p:childTnLst>
                                    <p:animRot by="21600000">
                                      <p:cBhvr>
                                        <p:cTn id="135" dur="3000" fill="hold"/>
                                        <p:tgtEl>
                                          <p:spTgt spid="5"/>
                                        </p:tgtEl>
                                        <p:attrNameLst>
                                          <p:attrName>r</p:attrName>
                                        </p:attrNameLst>
                                      </p:cBhvr>
                                    </p:animRot>
                                  </p:childTnLst>
                                </p:cTn>
                              </p:par>
                              <p:par>
                                <p:cTn id="136" presetID="8" presetClass="emph" presetSubtype="0" fill="hold" grpId="2" nodeType="withEffect">
                                  <p:stCondLst>
                                    <p:cond delay="0"/>
                                  </p:stCondLst>
                                  <p:childTnLst>
                                    <p:animRot by="21600000">
                                      <p:cBhvr>
                                        <p:cTn id="137" dur="3000" fill="hold"/>
                                        <p:tgtEl>
                                          <p:spTgt spid="6"/>
                                        </p:tgtEl>
                                        <p:attrNameLst>
                                          <p:attrName>r</p:attrName>
                                        </p:attrNameLst>
                                      </p:cBhvr>
                                    </p:animRot>
                                  </p:childTnLst>
                                </p:cTn>
                              </p:par>
                              <p:par>
                                <p:cTn id="138" presetID="8" presetClass="emph" presetSubtype="0" fill="hold" grpId="2" nodeType="withEffect">
                                  <p:stCondLst>
                                    <p:cond delay="0"/>
                                  </p:stCondLst>
                                  <p:childTnLst>
                                    <p:animRot by="21600000">
                                      <p:cBhvr>
                                        <p:cTn id="139" dur="3000" fill="hold"/>
                                        <p:tgtEl>
                                          <p:spTgt spid="7"/>
                                        </p:tgtEl>
                                        <p:attrNameLst>
                                          <p:attrName>r</p:attrName>
                                        </p:attrNameLst>
                                      </p:cBhvr>
                                    </p:animRot>
                                  </p:childTnLst>
                                </p:cTn>
                              </p:par>
                              <p:par>
                                <p:cTn id="140" presetID="8" presetClass="emph" presetSubtype="0" fill="hold" grpId="2" nodeType="withEffect">
                                  <p:stCondLst>
                                    <p:cond delay="0"/>
                                  </p:stCondLst>
                                  <p:childTnLst>
                                    <p:animRot by="21600000">
                                      <p:cBhvr>
                                        <p:cTn id="141" dur="3000" fill="hold"/>
                                        <p:tgtEl>
                                          <p:spTgt spid="8"/>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9"/>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10"/>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11"/>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12"/>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13"/>
                                        </p:tgtEl>
                                        <p:attrNameLst>
                                          <p:attrName>r</p:attrName>
                                        </p:attrNameLst>
                                      </p:cBhvr>
                                    </p:animRot>
                                  </p:childTnLst>
                                </p:cTn>
                              </p:par>
                              <p:par>
                                <p:cTn id="152" presetID="8" presetClass="emph" presetSubtype="0" fill="hold" grpId="2" nodeType="withEffect">
                                  <p:stCondLst>
                                    <p:cond delay="0"/>
                                  </p:stCondLst>
                                  <p:childTnLst>
                                    <p:animRot by="21600000">
                                      <p:cBhvr>
                                        <p:cTn id="153" dur="3000" fill="hold"/>
                                        <p:tgtEl>
                                          <p:spTgt spid="14"/>
                                        </p:tgtEl>
                                        <p:attrNameLst>
                                          <p:attrName>r</p:attrName>
                                        </p:attrNameLst>
                                      </p:cBhvr>
                                    </p:animRot>
                                  </p:childTnLst>
                                </p:cTn>
                              </p:par>
                              <p:par>
                                <p:cTn id="154" presetID="8" presetClass="emph" presetSubtype="0" fill="hold" grpId="2" nodeType="withEffect">
                                  <p:stCondLst>
                                    <p:cond delay="0"/>
                                  </p:stCondLst>
                                  <p:childTnLst>
                                    <p:animRot by="21600000">
                                      <p:cBhvr>
                                        <p:cTn id="155" dur="3000" fill="hold"/>
                                        <p:tgtEl>
                                          <p:spTgt spid="15"/>
                                        </p:tgtEl>
                                        <p:attrNameLst>
                                          <p:attrName>r</p:attrName>
                                        </p:attrNameLst>
                                      </p:cBhvr>
                                    </p:animRot>
                                  </p:childTnLst>
                                </p:cTn>
                              </p:par>
                              <p:par>
                                <p:cTn id="156" presetID="8" presetClass="emph" presetSubtype="0" fill="hold" grpId="2" nodeType="withEffect">
                                  <p:stCondLst>
                                    <p:cond delay="0"/>
                                  </p:stCondLst>
                                  <p:childTnLst>
                                    <p:animRot by="21600000">
                                      <p:cBhvr>
                                        <p:cTn id="157" dur="3000" fill="hold"/>
                                        <p:tgtEl>
                                          <p:spTgt spid="16"/>
                                        </p:tgtEl>
                                        <p:attrNameLst>
                                          <p:attrName>r</p:attrName>
                                        </p:attrNameLst>
                                      </p:cBhvr>
                                    </p:animRot>
                                  </p:childTnLst>
                                </p:cTn>
                              </p:par>
                              <p:par>
                                <p:cTn id="158" presetID="8" presetClass="emph" presetSubtype="0" fill="hold" grpId="2" nodeType="withEffect">
                                  <p:stCondLst>
                                    <p:cond delay="0"/>
                                  </p:stCondLst>
                                  <p:childTnLst>
                                    <p:animRot by="21600000">
                                      <p:cBhvr>
                                        <p:cTn id="159" dur="3000" fill="hold"/>
                                        <p:tgtEl>
                                          <p:spTgt spid="17"/>
                                        </p:tgtEl>
                                        <p:attrNameLst>
                                          <p:attrName>r</p:attrName>
                                        </p:attrNameLst>
                                      </p:cBhvr>
                                    </p:animRot>
                                  </p:childTnLst>
                                </p:cTn>
                              </p:par>
                              <p:par>
                                <p:cTn id="160" presetID="8" presetClass="emph" presetSubtype="0" fill="hold" grpId="2" nodeType="withEffect">
                                  <p:stCondLst>
                                    <p:cond delay="0"/>
                                  </p:stCondLst>
                                  <p:childTnLst>
                                    <p:animRot by="21600000">
                                      <p:cBhvr>
                                        <p:cTn id="161" dur="3000" fill="hold"/>
                                        <p:tgtEl>
                                          <p:spTgt spid="18"/>
                                        </p:tgtEl>
                                        <p:attrNameLst>
                                          <p:attrName>r</p:attrName>
                                        </p:attrNameLst>
                                      </p:cBhvr>
                                    </p:animRot>
                                  </p:childTnLst>
                                </p:cTn>
                              </p:par>
                              <p:par>
                                <p:cTn id="162" presetID="8" presetClass="emph" presetSubtype="0" fill="hold" grpId="2" nodeType="withEffect">
                                  <p:stCondLst>
                                    <p:cond delay="0"/>
                                  </p:stCondLst>
                                  <p:childTnLst>
                                    <p:animRot by="21600000">
                                      <p:cBhvr>
                                        <p:cTn id="163" dur="3000" fill="hold"/>
                                        <p:tgtEl>
                                          <p:spTgt spid="19"/>
                                        </p:tgtEl>
                                        <p:attrNameLst>
                                          <p:attrName>r</p:attrName>
                                        </p:attrNameLst>
                                      </p:cBhvr>
                                    </p:animRot>
                                  </p:childTnLst>
                                </p:cTn>
                              </p:par>
                              <p:par>
                                <p:cTn id="164" presetID="8" presetClass="emph" presetSubtype="0" fill="hold" grpId="2" nodeType="withEffect">
                                  <p:stCondLst>
                                    <p:cond delay="0"/>
                                  </p:stCondLst>
                                  <p:childTnLst>
                                    <p:animRot by="21600000">
                                      <p:cBhvr>
                                        <p:cTn id="165" dur="3000" fill="hold"/>
                                        <p:tgtEl>
                                          <p:spTgt spid="20"/>
                                        </p:tgtEl>
                                        <p:attrNameLst>
                                          <p:attrName>r</p:attrName>
                                        </p:attrNameLst>
                                      </p:cBhvr>
                                    </p:animRot>
                                  </p:childTnLst>
                                </p:cTn>
                              </p:par>
                              <p:par>
                                <p:cTn id="166" presetID="8" presetClass="emph" presetSubtype="0" fill="hold" grpId="2" nodeType="withEffect">
                                  <p:stCondLst>
                                    <p:cond delay="0"/>
                                  </p:stCondLst>
                                  <p:childTnLst>
                                    <p:animRot by="21600000">
                                      <p:cBhvr>
                                        <p:cTn id="167" dur="3000" fill="hold"/>
                                        <p:tgtEl>
                                          <p:spTgt spid="21"/>
                                        </p:tgtEl>
                                        <p:attrNameLst>
                                          <p:attrName>r</p:attrName>
                                        </p:attrNameLst>
                                      </p:cBhvr>
                                    </p:animRot>
                                  </p:childTnLst>
                                </p:cTn>
                              </p:par>
                              <p:par>
                                <p:cTn id="168" presetID="8" presetClass="emph" presetSubtype="0" fill="hold" grpId="2" nodeType="withEffect">
                                  <p:stCondLst>
                                    <p:cond delay="0"/>
                                  </p:stCondLst>
                                  <p:childTnLst>
                                    <p:animRot by="21600000">
                                      <p:cBhvr>
                                        <p:cTn id="169" dur="3000" fill="hold"/>
                                        <p:tgtEl>
                                          <p:spTgt spid="22"/>
                                        </p:tgtEl>
                                        <p:attrNameLst>
                                          <p:attrName>r</p:attrName>
                                        </p:attrNameLst>
                                      </p:cBhvr>
                                    </p:animRot>
                                  </p:childTnLst>
                                </p:cTn>
                              </p:par>
                            </p:childTnLst>
                          </p:cTn>
                        </p:par>
                        <p:par>
                          <p:cTn id="170" fill="hold">
                            <p:stCondLst>
                              <p:cond delay="3000"/>
                            </p:stCondLst>
                            <p:childTnLst>
                              <p:par>
                                <p:cTn id="171" presetID="2" presetClass="exit" presetSubtype="8" fill="hold" grpId="3" nodeType="afterEffect">
                                  <p:stCondLst>
                                    <p:cond delay="0"/>
                                  </p:stCondLst>
                                  <p:childTnLst>
                                    <p:anim calcmode="lin" valueType="num">
                                      <p:cBhvr additive="base">
                                        <p:cTn id="172" dur="3000"/>
                                        <p:tgtEl>
                                          <p:spTgt spid="5"/>
                                        </p:tgtEl>
                                        <p:attrNameLst>
                                          <p:attrName>ppt_x</p:attrName>
                                        </p:attrNameLst>
                                      </p:cBhvr>
                                      <p:tavLst>
                                        <p:tav tm="0">
                                          <p:val>
                                            <p:strVal val="ppt_x"/>
                                          </p:val>
                                        </p:tav>
                                        <p:tav tm="100000">
                                          <p:val>
                                            <p:strVal val="0-ppt_w/2"/>
                                          </p:val>
                                        </p:tav>
                                      </p:tavLst>
                                    </p:anim>
                                    <p:anim calcmode="lin" valueType="num">
                                      <p:cBhvr additive="base">
                                        <p:cTn id="173" dur="3000"/>
                                        <p:tgtEl>
                                          <p:spTgt spid="5"/>
                                        </p:tgtEl>
                                        <p:attrNameLst>
                                          <p:attrName>ppt_y</p:attrName>
                                        </p:attrNameLst>
                                      </p:cBhvr>
                                      <p:tavLst>
                                        <p:tav tm="0">
                                          <p:val>
                                            <p:strVal val="ppt_y"/>
                                          </p:val>
                                        </p:tav>
                                        <p:tav tm="100000">
                                          <p:val>
                                            <p:strVal val="ppt_y"/>
                                          </p:val>
                                        </p:tav>
                                      </p:tavLst>
                                    </p:anim>
                                    <p:set>
                                      <p:cBhvr>
                                        <p:cTn id="174" dur="1" fill="hold">
                                          <p:stCondLst>
                                            <p:cond delay="2999"/>
                                          </p:stCondLst>
                                        </p:cTn>
                                        <p:tgtEl>
                                          <p:spTgt spid="5"/>
                                        </p:tgtEl>
                                        <p:attrNameLst>
                                          <p:attrName>style.visibility</p:attrName>
                                        </p:attrNameLst>
                                      </p:cBhvr>
                                      <p:to>
                                        <p:strVal val="hidden"/>
                                      </p:to>
                                    </p:set>
                                  </p:childTnLst>
                                </p:cTn>
                              </p:par>
                              <p:par>
                                <p:cTn id="175" presetID="2" presetClass="exit" presetSubtype="2" fill="hold" grpId="3" nodeType="withEffect">
                                  <p:stCondLst>
                                    <p:cond delay="0"/>
                                  </p:stCondLst>
                                  <p:childTnLst>
                                    <p:anim calcmode="lin" valueType="num">
                                      <p:cBhvr additive="base">
                                        <p:cTn id="176" dur="3000"/>
                                        <p:tgtEl>
                                          <p:spTgt spid="6"/>
                                        </p:tgtEl>
                                        <p:attrNameLst>
                                          <p:attrName>ppt_x</p:attrName>
                                        </p:attrNameLst>
                                      </p:cBhvr>
                                      <p:tavLst>
                                        <p:tav tm="0">
                                          <p:val>
                                            <p:strVal val="ppt_x"/>
                                          </p:val>
                                        </p:tav>
                                        <p:tav tm="100000">
                                          <p:val>
                                            <p:strVal val="1+ppt_w/2"/>
                                          </p:val>
                                        </p:tav>
                                      </p:tavLst>
                                    </p:anim>
                                    <p:anim calcmode="lin" valueType="num">
                                      <p:cBhvr additive="base">
                                        <p:cTn id="177" dur="3000"/>
                                        <p:tgtEl>
                                          <p:spTgt spid="6"/>
                                        </p:tgtEl>
                                        <p:attrNameLst>
                                          <p:attrName>ppt_y</p:attrName>
                                        </p:attrNameLst>
                                      </p:cBhvr>
                                      <p:tavLst>
                                        <p:tav tm="0">
                                          <p:val>
                                            <p:strVal val="ppt_y"/>
                                          </p:val>
                                        </p:tav>
                                        <p:tav tm="100000">
                                          <p:val>
                                            <p:strVal val="ppt_y"/>
                                          </p:val>
                                        </p:tav>
                                      </p:tavLst>
                                    </p:anim>
                                    <p:set>
                                      <p:cBhvr>
                                        <p:cTn id="178" dur="1" fill="hold">
                                          <p:stCondLst>
                                            <p:cond delay="2999"/>
                                          </p:stCondLst>
                                        </p:cTn>
                                        <p:tgtEl>
                                          <p:spTgt spid="6"/>
                                        </p:tgtEl>
                                        <p:attrNameLst>
                                          <p:attrName>style.visibility</p:attrName>
                                        </p:attrNameLst>
                                      </p:cBhvr>
                                      <p:to>
                                        <p:strVal val="hidden"/>
                                      </p:to>
                                    </p:set>
                                  </p:childTnLst>
                                </p:cTn>
                              </p:par>
                              <p:par>
                                <p:cTn id="179" presetID="2" presetClass="exit" presetSubtype="8" fill="hold" grpId="3" nodeType="withEffect">
                                  <p:stCondLst>
                                    <p:cond delay="0"/>
                                  </p:stCondLst>
                                  <p:childTnLst>
                                    <p:anim calcmode="lin" valueType="num">
                                      <p:cBhvr additive="base">
                                        <p:cTn id="180" dur="3000"/>
                                        <p:tgtEl>
                                          <p:spTgt spid="7"/>
                                        </p:tgtEl>
                                        <p:attrNameLst>
                                          <p:attrName>ppt_x</p:attrName>
                                        </p:attrNameLst>
                                      </p:cBhvr>
                                      <p:tavLst>
                                        <p:tav tm="0">
                                          <p:val>
                                            <p:strVal val="ppt_x"/>
                                          </p:val>
                                        </p:tav>
                                        <p:tav tm="100000">
                                          <p:val>
                                            <p:strVal val="0-ppt_w/2"/>
                                          </p:val>
                                        </p:tav>
                                      </p:tavLst>
                                    </p:anim>
                                    <p:anim calcmode="lin" valueType="num">
                                      <p:cBhvr additive="base">
                                        <p:cTn id="181" dur="3000"/>
                                        <p:tgtEl>
                                          <p:spTgt spid="7"/>
                                        </p:tgtEl>
                                        <p:attrNameLst>
                                          <p:attrName>ppt_y</p:attrName>
                                        </p:attrNameLst>
                                      </p:cBhvr>
                                      <p:tavLst>
                                        <p:tav tm="0">
                                          <p:val>
                                            <p:strVal val="ppt_y"/>
                                          </p:val>
                                        </p:tav>
                                        <p:tav tm="100000">
                                          <p:val>
                                            <p:strVal val="ppt_y"/>
                                          </p:val>
                                        </p:tav>
                                      </p:tavLst>
                                    </p:anim>
                                    <p:set>
                                      <p:cBhvr>
                                        <p:cTn id="182" dur="1" fill="hold">
                                          <p:stCondLst>
                                            <p:cond delay="2999"/>
                                          </p:stCondLst>
                                        </p:cTn>
                                        <p:tgtEl>
                                          <p:spTgt spid="7"/>
                                        </p:tgtEl>
                                        <p:attrNameLst>
                                          <p:attrName>style.visibility</p:attrName>
                                        </p:attrNameLst>
                                      </p:cBhvr>
                                      <p:to>
                                        <p:strVal val="hidden"/>
                                      </p:to>
                                    </p:set>
                                  </p:childTnLst>
                                </p:cTn>
                              </p:par>
                              <p:par>
                                <p:cTn id="183" presetID="2" presetClass="exit" presetSubtype="2" fill="hold" grpId="3" nodeType="withEffect">
                                  <p:stCondLst>
                                    <p:cond delay="0"/>
                                  </p:stCondLst>
                                  <p:childTnLst>
                                    <p:anim calcmode="lin" valueType="num">
                                      <p:cBhvr additive="base">
                                        <p:cTn id="184" dur="3000"/>
                                        <p:tgtEl>
                                          <p:spTgt spid="8"/>
                                        </p:tgtEl>
                                        <p:attrNameLst>
                                          <p:attrName>ppt_x</p:attrName>
                                        </p:attrNameLst>
                                      </p:cBhvr>
                                      <p:tavLst>
                                        <p:tav tm="0">
                                          <p:val>
                                            <p:strVal val="ppt_x"/>
                                          </p:val>
                                        </p:tav>
                                        <p:tav tm="100000">
                                          <p:val>
                                            <p:strVal val="1+ppt_w/2"/>
                                          </p:val>
                                        </p:tav>
                                      </p:tavLst>
                                    </p:anim>
                                    <p:anim calcmode="lin" valueType="num">
                                      <p:cBhvr additive="base">
                                        <p:cTn id="185" dur="3000"/>
                                        <p:tgtEl>
                                          <p:spTgt spid="8"/>
                                        </p:tgtEl>
                                        <p:attrNameLst>
                                          <p:attrName>ppt_y</p:attrName>
                                        </p:attrNameLst>
                                      </p:cBhvr>
                                      <p:tavLst>
                                        <p:tav tm="0">
                                          <p:val>
                                            <p:strVal val="ppt_y"/>
                                          </p:val>
                                        </p:tav>
                                        <p:tav tm="100000">
                                          <p:val>
                                            <p:strVal val="ppt_y"/>
                                          </p:val>
                                        </p:tav>
                                      </p:tavLst>
                                    </p:anim>
                                    <p:set>
                                      <p:cBhvr>
                                        <p:cTn id="186" dur="1" fill="hold">
                                          <p:stCondLst>
                                            <p:cond delay="2999"/>
                                          </p:stCondLst>
                                        </p:cTn>
                                        <p:tgtEl>
                                          <p:spTgt spid="8"/>
                                        </p:tgtEl>
                                        <p:attrNameLst>
                                          <p:attrName>style.visibility</p:attrName>
                                        </p:attrNameLst>
                                      </p:cBhvr>
                                      <p:to>
                                        <p:strVal val="hidden"/>
                                      </p:to>
                                    </p:set>
                                  </p:childTnLst>
                                </p:cTn>
                              </p:par>
                              <p:par>
                                <p:cTn id="187" presetID="2" presetClass="exit" presetSubtype="8" fill="hold" grpId="3" nodeType="withEffect">
                                  <p:stCondLst>
                                    <p:cond delay="0"/>
                                  </p:stCondLst>
                                  <p:childTnLst>
                                    <p:anim calcmode="lin" valueType="num">
                                      <p:cBhvr additive="base">
                                        <p:cTn id="188" dur="3000"/>
                                        <p:tgtEl>
                                          <p:spTgt spid="9"/>
                                        </p:tgtEl>
                                        <p:attrNameLst>
                                          <p:attrName>ppt_x</p:attrName>
                                        </p:attrNameLst>
                                      </p:cBhvr>
                                      <p:tavLst>
                                        <p:tav tm="0">
                                          <p:val>
                                            <p:strVal val="ppt_x"/>
                                          </p:val>
                                        </p:tav>
                                        <p:tav tm="100000">
                                          <p:val>
                                            <p:strVal val="0-ppt_w/2"/>
                                          </p:val>
                                        </p:tav>
                                      </p:tavLst>
                                    </p:anim>
                                    <p:anim calcmode="lin" valueType="num">
                                      <p:cBhvr additive="base">
                                        <p:cTn id="189" dur="3000"/>
                                        <p:tgtEl>
                                          <p:spTgt spid="9"/>
                                        </p:tgtEl>
                                        <p:attrNameLst>
                                          <p:attrName>ppt_y</p:attrName>
                                        </p:attrNameLst>
                                      </p:cBhvr>
                                      <p:tavLst>
                                        <p:tav tm="0">
                                          <p:val>
                                            <p:strVal val="ppt_y"/>
                                          </p:val>
                                        </p:tav>
                                        <p:tav tm="100000">
                                          <p:val>
                                            <p:strVal val="ppt_y"/>
                                          </p:val>
                                        </p:tav>
                                      </p:tavLst>
                                    </p:anim>
                                    <p:set>
                                      <p:cBhvr>
                                        <p:cTn id="190" dur="1" fill="hold">
                                          <p:stCondLst>
                                            <p:cond delay="2999"/>
                                          </p:stCondLst>
                                        </p:cTn>
                                        <p:tgtEl>
                                          <p:spTgt spid="9"/>
                                        </p:tgtEl>
                                        <p:attrNameLst>
                                          <p:attrName>style.visibility</p:attrName>
                                        </p:attrNameLst>
                                      </p:cBhvr>
                                      <p:to>
                                        <p:strVal val="hidden"/>
                                      </p:to>
                                    </p:set>
                                  </p:childTnLst>
                                </p:cTn>
                              </p:par>
                              <p:par>
                                <p:cTn id="191" presetID="2" presetClass="exit" presetSubtype="2" fill="hold" grpId="3" nodeType="withEffect">
                                  <p:stCondLst>
                                    <p:cond delay="0"/>
                                  </p:stCondLst>
                                  <p:childTnLst>
                                    <p:anim calcmode="lin" valueType="num">
                                      <p:cBhvr additive="base">
                                        <p:cTn id="192" dur="3000"/>
                                        <p:tgtEl>
                                          <p:spTgt spid="10"/>
                                        </p:tgtEl>
                                        <p:attrNameLst>
                                          <p:attrName>ppt_x</p:attrName>
                                        </p:attrNameLst>
                                      </p:cBhvr>
                                      <p:tavLst>
                                        <p:tav tm="0">
                                          <p:val>
                                            <p:strVal val="ppt_x"/>
                                          </p:val>
                                        </p:tav>
                                        <p:tav tm="100000">
                                          <p:val>
                                            <p:strVal val="1+ppt_w/2"/>
                                          </p:val>
                                        </p:tav>
                                      </p:tavLst>
                                    </p:anim>
                                    <p:anim calcmode="lin" valueType="num">
                                      <p:cBhvr additive="base">
                                        <p:cTn id="193" dur="3000"/>
                                        <p:tgtEl>
                                          <p:spTgt spid="10"/>
                                        </p:tgtEl>
                                        <p:attrNameLst>
                                          <p:attrName>ppt_y</p:attrName>
                                        </p:attrNameLst>
                                      </p:cBhvr>
                                      <p:tavLst>
                                        <p:tav tm="0">
                                          <p:val>
                                            <p:strVal val="ppt_y"/>
                                          </p:val>
                                        </p:tav>
                                        <p:tav tm="100000">
                                          <p:val>
                                            <p:strVal val="ppt_y"/>
                                          </p:val>
                                        </p:tav>
                                      </p:tavLst>
                                    </p:anim>
                                    <p:set>
                                      <p:cBhvr>
                                        <p:cTn id="194" dur="1" fill="hold">
                                          <p:stCondLst>
                                            <p:cond delay="2999"/>
                                          </p:stCondLst>
                                        </p:cTn>
                                        <p:tgtEl>
                                          <p:spTgt spid="10"/>
                                        </p:tgtEl>
                                        <p:attrNameLst>
                                          <p:attrName>style.visibility</p:attrName>
                                        </p:attrNameLst>
                                      </p:cBhvr>
                                      <p:to>
                                        <p:strVal val="hidden"/>
                                      </p:to>
                                    </p:set>
                                  </p:childTnLst>
                                </p:cTn>
                              </p:par>
                              <p:par>
                                <p:cTn id="195" presetID="2" presetClass="exit" presetSubtype="8" fill="hold" grpId="3" nodeType="withEffect">
                                  <p:stCondLst>
                                    <p:cond delay="0"/>
                                  </p:stCondLst>
                                  <p:childTnLst>
                                    <p:anim calcmode="lin" valueType="num">
                                      <p:cBhvr additive="base">
                                        <p:cTn id="196" dur="3000"/>
                                        <p:tgtEl>
                                          <p:spTgt spid="11"/>
                                        </p:tgtEl>
                                        <p:attrNameLst>
                                          <p:attrName>ppt_x</p:attrName>
                                        </p:attrNameLst>
                                      </p:cBhvr>
                                      <p:tavLst>
                                        <p:tav tm="0">
                                          <p:val>
                                            <p:strVal val="ppt_x"/>
                                          </p:val>
                                        </p:tav>
                                        <p:tav tm="100000">
                                          <p:val>
                                            <p:strVal val="0-ppt_w/2"/>
                                          </p:val>
                                        </p:tav>
                                      </p:tavLst>
                                    </p:anim>
                                    <p:anim calcmode="lin" valueType="num">
                                      <p:cBhvr additive="base">
                                        <p:cTn id="197" dur="3000"/>
                                        <p:tgtEl>
                                          <p:spTgt spid="11"/>
                                        </p:tgtEl>
                                        <p:attrNameLst>
                                          <p:attrName>ppt_y</p:attrName>
                                        </p:attrNameLst>
                                      </p:cBhvr>
                                      <p:tavLst>
                                        <p:tav tm="0">
                                          <p:val>
                                            <p:strVal val="ppt_y"/>
                                          </p:val>
                                        </p:tav>
                                        <p:tav tm="100000">
                                          <p:val>
                                            <p:strVal val="ppt_y"/>
                                          </p:val>
                                        </p:tav>
                                      </p:tavLst>
                                    </p:anim>
                                    <p:set>
                                      <p:cBhvr>
                                        <p:cTn id="198" dur="1" fill="hold">
                                          <p:stCondLst>
                                            <p:cond delay="2999"/>
                                          </p:stCondLst>
                                        </p:cTn>
                                        <p:tgtEl>
                                          <p:spTgt spid="11"/>
                                        </p:tgtEl>
                                        <p:attrNameLst>
                                          <p:attrName>style.visibility</p:attrName>
                                        </p:attrNameLst>
                                      </p:cBhvr>
                                      <p:to>
                                        <p:strVal val="hidden"/>
                                      </p:to>
                                    </p:set>
                                  </p:childTnLst>
                                </p:cTn>
                              </p:par>
                              <p:par>
                                <p:cTn id="199" presetID="2" presetClass="exit" presetSubtype="2" fill="hold" grpId="3" nodeType="withEffect">
                                  <p:stCondLst>
                                    <p:cond delay="0"/>
                                  </p:stCondLst>
                                  <p:childTnLst>
                                    <p:anim calcmode="lin" valueType="num">
                                      <p:cBhvr additive="base">
                                        <p:cTn id="200" dur="3000"/>
                                        <p:tgtEl>
                                          <p:spTgt spid="12"/>
                                        </p:tgtEl>
                                        <p:attrNameLst>
                                          <p:attrName>ppt_x</p:attrName>
                                        </p:attrNameLst>
                                      </p:cBhvr>
                                      <p:tavLst>
                                        <p:tav tm="0">
                                          <p:val>
                                            <p:strVal val="ppt_x"/>
                                          </p:val>
                                        </p:tav>
                                        <p:tav tm="100000">
                                          <p:val>
                                            <p:strVal val="1+ppt_w/2"/>
                                          </p:val>
                                        </p:tav>
                                      </p:tavLst>
                                    </p:anim>
                                    <p:anim calcmode="lin" valueType="num">
                                      <p:cBhvr additive="base">
                                        <p:cTn id="201" dur="3000"/>
                                        <p:tgtEl>
                                          <p:spTgt spid="12"/>
                                        </p:tgtEl>
                                        <p:attrNameLst>
                                          <p:attrName>ppt_y</p:attrName>
                                        </p:attrNameLst>
                                      </p:cBhvr>
                                      <p:tavLst>
                                        <p:tav tm="0">
                                          <p:val>
                                            <p:strVal val="ppt_y"/>
                                          </p:val>
                                        </p:tav>
                                        <p:tav tm="100000">
                                          <p:val>
                                            <p:strVal val="ppt_y"/>
                                          </p:val>
                                        </p:tav>
                                      </p:tavLst>
                                    </p:anim>
                                    <p:set>
                                      <p:cBhvr>
                                        <p:cTn id="202" dur="1" fill="hold">
                                          <p:stCondLst>
                                            <p:cond delay="2999"/>
                                          </p:stCondLst>
                                        </p:cTn>
                                        <p:tgtEl>
                                          <p:spTgt spid="12"/>
                                        </p:tgtEl>
                                        <p:attrNameLst>
                                          <p:attrName>style.visibility</p:attrName>
                                        </p:attrNameLst>
                                      </p:cBhvr>
                                      <p:to>
                                        <p:strVal val="hidden"/>
                                      </p:to>
                                    </p:set>
                                  </p:childTnLst>
                                </p:cTn>
                              </p:par>
                              <p:par>
                                <p:cTn id="203" presetID="2" presetClass="exit" presetSubtype="8" fill="hold" grpId="3" nodeType="withEffect">
                                  <p:stCondLst>
                                    <p:cond delay="0"/>
                                  </p:stCondLst>
                                  <p:childTnLst>
                                    <p:anim calcmode="lin" valueType="num">
                                      <p:cBhvr additive="base">
                                        <p:cTn id="204" dur="3000"/>
                                        <p:tgtEl>
                                          <p:spTgt spid="13"/>
                                        </p:tgtEl>
                                        <p:attrNameLst>
                                          <p:attrName>ppt_x</p:attrName>
                                        </p:attrNameLst>
                                      </p:cBhvr>
                                      <p:tavLst>
                                        <p:tav tm="0">
                                          <p:val>
                                            <p:strVal val="ppt_x"/>
                                          </p:val>
                                        </p:tav>
                                        <p:tav tm="100000">
                                          <p:val>
                                            <p:strVal val="0-ppt_w/2"/>
                                          </p:val>
                                        </p:tav>
                                      </p:tavLst>
                                    </p:anim>
                                    <p:anim calcmode="lin" valueType="num">
                                      <p:cBhvr additive="base">
                                        <p:cTn id="205" dur="3000"/>
                                        <p:tgtEl>
                                          <p:spTgt spid="13"/>
                                        </p:tgtEl>
                                        <p:attrNameLst>
                                          <p:attrName>ppt_y</p:attrName>
                                        </p:attrNameLst>
                                      </p:cBhvr>
                                      <p:tavLst>
                                        <p:tav tm="0">
                                          <p:val>
                                            <p:strVal val="ppt_y"/>
                                          </p:val>
                                        </p:tav>
                                        <p:tav tm="100000">
                                          <p:val>
                                            <p:strVal val="ppt_y"/>
                                          </p:val>
                                        </p:tav>
                                      </p:tavLst>
                                    </p:anim>
                                    <p:set>
                                      <p:cBhvr>
                                        <p:cTn id="206" dur="1" fill="hold">
                                          <p:stCondLst>
                                            <p:cond delay="2999"/>
                                          </p:stCondLst>
                                        </p:cTn>
                                        <p:tgtEl>
                                          <p:spTgt spid="13"/>
                                        </p:tgtEl>
                                        <p:attrNameLst>
                                          <p:attrName>style.visibility</p:attrName>
                                        </p:attrNameLst>
                                      </p:cBhvr>
                                      <p:to>
                                        <p:strVal val="hidden"/>
                                      </p:to>
                                    </p:set>
                                  </p:childTnLst>
                                </p:cTn>
                              </p:par>
                              <p:par>
                                <p:cTn id="207" presetID="2" presetClass="exit" presetSubtype="2" fill="hold" grpId="3" nodeType="withEffect">
                                  <p:stCondLst>
                                    <p:cond delay="0"/>
                                  </p:stCondLst>
                                  <p:childTnLst>
                                    <p:anim calcmode="lin" valueType="num">
                                      <p:cBhvr additive="base">
                                        <p:cTn id="208" dur="3000"/>
                                        <p:tgtEl>
                                          <p:spTgt spid="14"/>
                                        </p:tgtEl>
                                        <p:attrNameLst>
                                          <p:attrName>ppt_x</p:attrName>
                                        </p:attrNameLst>
                                      </p:cBhvr>
                                      <p:tavLst>
                                        <p:tav tm="0">
                                          <p:val>
                                            <p:strVal val="ppt_x"/>
                                          </p:val>
                                        </p:tav>
                                        <p:tav tm="100000">
                                          <p:val>
                                            <p:strVal val="1+ppt_w/2"/>
                                          </p:val>
                                        </p:tav>
                                      </p:tavLst>
                                    </p:anim>
                                    <p:anim calcmode="lin" valueType="num">
                                      <p:cBhvr additive="base">
                                        <p:cTn id="209" dur="3000"/>
                                        <p:tgtEl>
                                          <p:spTgt spid="14"/>
                                        </p:tgtEl>
                                        <p:attrNameLst>
                                          <p:attrName>ppt_y</p:attrName>
                                        </p:attrNameLst>
                                      </p:cBhvr>
                                      <p:tavLst>
                                        <p:tav tm="0">
                                          <p:val>
                                            <p:strVal val="ppt_y"/>
                                          </p:val>
                                        </p:tav>
                                        <p:tav tm="100000">
                                          <p:val>
                                            <p:strVal val="ppt_y"/>
                                          </p:val>
                                        </p:tav>
                                      </p:tavLst>
                                    </p:anim>
                                    <p:set>
                                      <p:cBhvr>
                                        <p:cTn id="210" dur="1" fill="hold">
                                          <p:stCondLst>
                                            <p:cond delay="2999"/>
                                          </p:stCondLst>
                                        </p:cTn>
                                        <p:tgtEl>
                                          <p:spTgt spid="14"/>
                                        </p:tgtEl>
                                        <p:attrNameLst>
                                          <p:attrName>style.visibility</p:attrName>
                                        </p:attrNameLst>
                                      </p:cBhvr>
                                      <p:to>
                                        <p:strVal val="hidden"/>
                                      </p:to>
                                    </p:set>
                                  </p:childTnLst>
                                </p:cTn>
                              </p:par>
                              <p:par>
                                <p:cTn id="211" presetID="2" presetClass="exit" presetSubtype="8" fill="hold" grpId="3" nodeType="withEffect">
                                  <p:stCondLst>
                                    <p:cond delay="0"/>
                                  </p:stCondLst>
                                  <p:childTnLst>
                                    <p:anim calcmode="lin" valueType="num">
                                      <p:cBhvr additive="base">
                                        <p:cTn id="212" dur="3000"/>
                                        <p:tgtEl>
                                          <p:spTgt spid="15"/>
                                        </p:tgtEl>
                                        <p:attrNameLst>
                                          <p:attrName>ppt_x</p:attrName>
                                        </p:attrNameLst>
                                      </p:cBhvr>
                                      <p:tavLst>
                                        <p:tav tm="0">
                                          <p:val>
                                            <p:strVal val="ppt_x"/>
                                          </p:val>
                                        </p:tav>
                                        <p:tav tm="100000">
                                          <p:val>
                                            <p:strVal val="0-ppt_w/2"/>
                                          </p:val>
                                        </p:tav>
                                      </p:tavLst>
                                    </p:anim>
                                    <p:anim calcmode="lin" valueType="num">
                                      <p:cBhvr additive="base">
                                        <p:cTn id="213" dur="3000"/>
                                        <p:tgtEl>
                                          <p:spTgt spid="15"/>
                                        </p:tgtEl>
                                        <p:attrNameLst>
                                          <p:attrName>ppt_y</p:attrName>
                                        </p:attrNameLst>
                                      </p:cBhvr>
                                      <p:tavLst>
                                        <p:tav tm="0">
                                          <p:val>
                                            <p:strVal val="ppt_y"/>
                                          </p:val>
                                        </p:tav>
                                        <p:tav tm="100000">
                                          <p:val>
                                            <p:strVal val="ppt_y"/>
                                          </p:val>
                                        </p:tav>
                                      </p:tavLst>
                                    </p:anim>
                                    <p:set>
                                      <p:cBhvr>
                                        <p:cTn id="214" dur="1" fill="hold">
                                          <p:stCondLst>
                                            <p:cond delay="2999"/>
                                          </p:stCondLst>
                                        </p:cTn>
                                        <p:tgtEl>
                                          <p:spTgt spid="15"/>
                                        </p:tgtEl>
                                        <p:attrNameLst>
                                          <p:attrName>style.visibility</p:attrName>
                                        </p:attrNameLst>
                                      </p:cBhvr>
                                      <p:to>
                                        <p:strVal val="hidden"/>
                                      </p:to>
                                    </p:set>
                                  </p:childTnLst>
                                </p:cTn>
                              </p:par>
                              <p:par>
                                <p:cTn id="215" presetID="2" presetClass="exit" presetSubtype="2" fill="hold" grpId="3" nodeType="withEffect">
                                  <p:stCondLst>
                                    <p:cond delay="0"/>
                                  </p:stCondLst>
                                  <p:childTnLst>
                                    <p:anim calcmode="lin" valueType="num">
                                      <p:cBhvr additive="base">
                                        <p:cTn id="216" dur="3000"/>
                                        <p:tgtEl>
                                          <p:spTgt spid="16"/>
                                        </p:tgtEl>
                                        <p:attrNameLst>
                                          <p:attrName>ppt_x</p:attrName>
                                        </p:attrNameLst>
                                      </p:cBhvr>
                                      <p:tavLst>
                                        <p:tav tm="0">
                                          <p:val>
                                            <p:strVal val="ppt_x"/>
                                          </p:val>
                                        </p:tav>
                                        <p:tav tm="100000">
                                          <p:val>
                                            <p:strVal val="1+ppt_w/2"/>
                                          </p:val>
                                        </p:tav>
                                      </p:tavLst>
                                    </p:anim>
                                    <p:anim calcmode="lin" valueType="num">
                                      <p:cBhvr additive="base">
                                        <p:cTn id="217" dur="3000"/>
                                        <p:tgtEl>
                                          <p:spTgt spid="16"/>
                                        </p:tgtEl>
                                        <p:attrNameLst>
                                          <p:attrName>ppt_y</p:attrName>
                                        </p:attrNameLst>
                                      </p:cBhvr>
                                      <p:tavLst>
                                        <p:tav tm="0">
                                          <p:val>
                                            <p:strVal val="ppt_y"/>
                                          </p:val>
                                        </p:tav>
                                        <p:tav tm="100000">
                                          <p:val>
                                            <p:strVal val="ppt_y"/>
                                          </p:val>
                                        </p:tav>
                                      </p:tavLst>
                                    </p:anim>
                                    <p:set>
                                      <p:cBhvr>
                                        <p:cTn id="218" dur="1" fill="hold">
                                          <p:stCondLst>
                                            <p:cond delay="2999"/>
                                          </p:stCondLst>
                                        </p:cTn>
                                        <p:tgtEl>
                                          <p:spTgt spid="16"/>
                                        </p:tgtEl>
                                        <p:attrNameLst>
                                          <p:attrName>style.visibility</p:attrName>
                                        </p:attrNameLst>
                                      </p:cBhvr>
                                      <p:to>
                                        <p:strVal val="hidden"/>
                                      </p:to>
                                    </p:set>
                                  </p:childTnLst>
                                </p:cTn>
                              </p:par>
                              <p:par>
                                <p:cTn id="219" presetID="2" presetClass="exit" presetSubtype="8" fill="hold" grpId="3" nodeType="withEffect">
                                  <p:stCondLst>
                                    <p:cond delay="0"/>
                                  </p:stCondLst>
                                  <p:childTnLst>
                                    <p:anim calcmode="lin" valueType="num">
                                      <p:cBhvr additive="base">
                                        <p:cTn id="220" dur="3000"/>
                                        <p:tgtEl>
                                          <p:spTgt spid="17"/>
                                        </p:tgtEl>
                                        <p:attrNameLst>
                                          <p:attrName>ppt_x</p:attrName>
                                        </p:attrNameLst>
                                      </p:cBhvr>
                                      <p:tavLst>
                                        <p:tav tm="0">
                                          <p:val>
                                            <p:strVal val="ppt_x"/>
                                          </p:val>
                                        </p:tav>
                                        <p:tav tm="100000">
                                          <p:val>
                                            <p:strVal val="0-ppt_w/2"/>
                                          </p:val>
                                        </p:tav>
                                      </p:tavLst>
                                    </p:anim>
                                    <p:anim calcmode="lin" valueType="num">
                                      <p:cBhvr additive="base">
                                        <p:cTn id="221" dur="3000"/>
                                        <p:tgtEl>
                                          <p:spTgt spid="17"/>
                                        </p:tgtEl>
                                        <p:attrNameLst>
                                          <p:attrName>ppt_y</p:attrName>
                                        </p:attrNameLst>
                                      </p:cBhvr>
                                      <p:tavLst>
                                        <p:tav tm="0">
                                          <p:val>
                                            <p:strVal val="ppt_y"/>
                                          </p:val>
                                        </p:tav>
                                        <p:tav tm="100000">
                                          <p:val>
                                            <p:strVal val="ppt_y"/>
                                          </p:val>
                                        </p:tav>
                                      </p:tavLst>
                                    </p:anim>
                                    <p:set>
                                      <p:cBhvr>
                                        <p:cTn id="222" dur="1" fill="hold">
                                          <p:stCondLst>
                                            <p:cond delay="2999"/>
                                          </p:stCondLst>
                                        </p:cTn>
                                        <p:tgtEl>
                                          <p:spTgt spid="17"/>
                                        </p:tgtEl>
                                        <p:attrNameLst>
                                          <p:attrName>style.visibility</p:attrName>
                                        </p:attrNameLst>
                                      </p:cBhvr>
                                      <p:to>
                                        <p:strVal val="hidden"/>
                                      </p:to>
                                    </p:set>
                                  </p:childTnLst>
                                </p:cTn>
                              </p:par>
                              <p:par>
                                <p:cTn id="223" presetID="2" presetClass="exit" presetSubtype="2" fill="hold" grpId="3" nodeType="withEffect">
                                  <p:stCondLst>
                                    <p:cond delay="0"/>
                                  </p:stCondLst>
                                  <p:childTnLst>
                                    <p:anim calcmode="lin" valueType="num">
                                      <p:cBhvr additive="base">
                                        <p:cTn id="224" dur="3000"/>
                                        <p:tgtEl>
                                          <p:spTgt spid="18"/>
                                        </p:tgtEl>
                                        <p:attrNameLst>
                                          <p:attrName>ppt_x</p:attrName>
                                        </p:attrNameLst>
                                      </p:cBhvr>
                                      <p:tavLst>
                                        <p:tav tm="0">
                                          <p:val>
                                            <p:strVal val="ppt_x"/>
                                          </p:val>
                                        </p:tav>
                                        <p:tav tm="100000">
                                          <p:val>
                                            <p:strVal val="1+ppt_w/2"/>
                                          </p:val>
                                        </p:tav>
                                      </p:tavLst>
                                    </p:anim>
                                    <p:anim calcmode="lin" valueType="num">
                                      <p:cBhvr additive="base">
                                        <p:cTn id="225" dur="3000"/>
                                        <p:tgtEl>
                                          <p:spTgt spid="18"/>
                                        </p:tgtEl>
                                        <p:attrNameLst>
                                          <p:attrName>ppt_y</p:attrName>
                                        </p:attrNameLst>
                                      </p:cBhvr>
                                      <p:tavLst>
                                        <p:tav tm="0">
                                          <p:val>
                                            <p:strVal val="ppt_y"/>
                                          </p:val>
                                        </p:tav>
                                        <p:tav tm="100000">
                                          <p:val>
                                            <p:strVal val="ppt_y"/>
                                          </p:val>
                                        </p:tav>
                                      </p:tavLst>
                                    </p:anim>
                                    <p:set>
                                      <p:cBhvr>
                                        <p:cTn id="226" dur="1" fill="hold">
                                          <p:stCondLst>
                                            <p:cond delay="2999"/>
                                          </p:stCondLst>
                                        </p:cTn>
                                        <p:tgtEl>
                                          <p:spTgt spid="18"/>
                                        </p:tgtEl>
                                        <p:attrNameLst>
                                          <p:attrName>style.visibility</p:attrName>
                                        </p:attrNameLst>
                                      </p:cBhvr>
                                      <p:to>
                                        <p:strVal val="hidden"/>
                                      </p:to>
                                    </p:set>
                                  </p:childTnLst>
                                </p:cTn>
                              </p:par>
                              <p:par>
                                <p:cTn id="227" presetID="2" presetClass="exit" presetSubtype="8" fill="hold" grpId="3" nodeType="withEffect">
                                  <p:stCondLst>
                                    <p:cond delay="0"/>
                                  </p:stCondLst>
                                  <p:childTnLst>
                                    <p:anim calcmode="lin" valueType="num">
                                      <p:cBhvr additive="base">
                                        <p:cTn id="228" dur="3000"/>
                                        <p:tgtEl>
                                          <p:spTgt spid="19"/>
                                        </p:tgtEl>
                                        <p:attrNameLst>
                                          <p:attrName>ppt_x</p:attrName>
                                        </p:attrNameLst>
                                      </p:cBhvr>
                                      <p:tavLst>
                                        <p:tav tm="0">
                                          <p:val>
                                            <p:strVal val="ppt_x"/>
                                          </p:val>
                                        </p:tav>
                                        <p:tav tm="100000">
                                          <p:val>
                                            <p:strVal val="0-ppt_w/2"/>
                                          </p:val>
                                        </p:tav>
                                      </p:tavLst>
                                    </p:anim>
                                    <p:anim calcmode="lin" valueType="num">
                                      <p:cBhvr additive="base">
                                        <p:cTn id="229" dur="3000"/>
                                        <p:tgtEl>
                                          <p:spTgt spid="19"/>
                                        </p:tgtEl>
                                        <p:attrNameLst>
                                          <p:attrName>ppt_y</p:attrName>
                                        </p:attrNameLst>
                                      </p:cBhvr>
                                      <p:tavLst>
                                        <p:tav tm="0">
                                          <p:val>
                                            <p:strVal val="ppt_y"/>
                                          </p:val>
                                        </p:tav>
                                        <p:tav tm="100000">
                                          <p:val>
                                            <p:strVal val="ppt_y"/>
                                          </p:val>
                                        </p:tav>
                                      </p:tavLst>
                                    </p:anim>
                                    <p:set>
                                      <p:cBhvr>
                                        <p:cTn id="230" dur="1" fill="hold">
                                          <p:stCondLst>
                                            <p:cond delay="2999"/>
                                          </p:stCondLst>
                                        </p:cTn>
                                        <p:tgtEl>
                                          <p:spTgt spid="19"/>
                                        </p:tgtEl>
                                        <p:attrNameLst>
                                          <p:attrName>style.visibility</p:attrName>
                                        </p:attrNameLst>
                                      </p:cBhvr>
                                      <p:to>
                                        <p:strVal val="hidden"/>
                                      </p:to>
                                    </p:set>
                                  </p:childTnLst>
                                </p:cTn>
                              </p:par>
                              <p:par>
                                <p:cTn id="231" presetID="2" presetClass="exit" presetSubtype="2" fill="hold" grpId="3" nodeType="withEffect">
                                  <p:stCondLst>
                                    <p:cond delay="0"/>
                                  </p:stCondLst>
                                  <p:childTnLst>
                                    <p:anim calcmode="lin" valueType="num">
                                      <p:cBhvr additive="base">
                                        <p:cTn id="232" dur="3000"/>
                                        <p:tgtEl>
                                          <p:spTgt spid="20"/>
                                        </p:tgtEl>
                                        <p:attrNameLst>
                                          <p:attrName>ppt_x</p:attrName>
                                        </p:attrNameLst>
                                      </p:cBhvr>
                                      <p:tavLst>
                                        <p:tav tm="0">
                                          <p:val>
                                            <p:strVal val="ppt_x"/>
                                          </p:val>
                                        </p:tav>
                                        <p:tav tm="100000">
                                          <p:val>
                                            <p:strVal val="1+ppt_w/2"/>
                                          </p:val>
                                        </p:tav>
                                      </p:tavLst>
                                    </p:anim>
                                    <p:anim calcmode="lin" valueType="num">
                                      <p:cBhvr additive="base">
                                        <p:cTn id="233" dur="3000"/>
                                        <p:tgtEl>
                                          <p:spTgt spid="20"/>
                                        </p:tgtEl>
                                        <p:attrNameLst>
                                          <p:attrName>ppt_y</p:attrName>
                                        </p:attrNameLst>
                                      </p:cBhvr>
                                      <p:tavLst>
                                        <p:tav tm="0">
                                          <p:val>
                                            <p:strVal val="ppt_y"/>
                                          </p:val>
                                        </p:tav>
                                        <p:tav tm="100000">
                                          <p:val>
                                            <p:strVal val="ppt_y"/>
                                          </p:val>
                                        </p:tav>
                                      </p:tavLst>
                                    </p:anim>
                                    <p:set>
                                      <p:cBhvr>
                                        <p:cTn id="234" dur="1" fill="hold">
                                          <p:stCondLst>
                                            <p:cond delay="2999"/>
                                          </p:stCondLst>
                                        </p:cTn>
                                        <p:tgtEl>
                                          <p:spTgt spid="20"/>
                                        </p:tgtEl>
                                        <p:attrNameLst>
                                          <p:attrName>style.visibility</p:attrName>
                                        </p:attrNameLst>
                                      </p:cBhvr>
                                      <p:to>
                                        <p:strVal val="hidden"/>
                                      </p:to>
                                    </p:set>
                                  </p:childTnLst>
                                </p:cTn>
                              </p:par>
                              <p:par>
                                <p:cTn id="235" presetID="2" presetClass="exit" presetSubtype="8" fill="hold" grpId="3" nodeType="withEffect">
                                  <p:stCondLst>
                                    <p:cond delay="0"/>
                                  </p:stCondLst>
                                  <p:childTnLst>
                                    <p:anim calcmode="lin" valueType="num">
                                      <p:cBhvr additive="base">
                                        <p:cTn id="236" dur="3000"/>
                                        <p:tgtEl>
                                          <p:spTgt spid="21"/>
                                        </p:tgtEl>
                                        <p:attrNameLst>
                                          <p:attrName>ppt_x</p:attrName>
                                        </p:attrNameLst>
                                      </p:cBhvr>
                                      <p:tavLst>
                                        <p:tav tm="0">
                                          <p:val>
                                            <p:strVal val="ppt_x"/>
                                          </p:val>
                                        </p:tav>
                                        <p:tav tm="100000">
                                          <p:val>
                                            <p:strVal val="0-ppt_w/2"/>
                                          </p:val>
                                        </p:tav>
                                      </p:tavLst>
                                    </p:anim>
                                    <p:anim calcmode="lin" valueType="num">
                                      <p:cBhvr additive="base">
                                        <p:cTn id="237" dur="3000"/>
                                        <p:tgtEl>
                                          <p:spTgt spid="21"/>
                                        </p:tgtEl>
                                        <p:attrNameLst>
                                          <p:attrName>ppt_y</p:attrName>
                                        </p:attrNameLst>
                                      </p:cBhvr>
                                      <p:tavLst>
                                        <p:tav tm="0">
                                          <p:val>
                                            <p:strVal val="ppt_y"/>
                                          </p:val>
                                        </p:tav>
                                        <p:tav tm="100000">
                                          <p:val>
                                            <p:strVal val="ppt_y"/>
                                          </p:val>
                                        </p:tav>
                                      </p:tavLst>
                                    </p:anim>
                                    <p:set>
                                      <p:cBhvr>
                                        <p:cTn id="238" dur="1" fill="hold">
                                          <p:stCondLst>
                                            <p:cond delay="2999"/>
                                          </p:stCondLst>
                                        </p:cTn>
                                        <p:tgtEl>
                                          <p:spTgt spid="21"/>
                                        </p:tgtEl>
                                        <p:attrNameLst>
                                          <p:attrName>style.visibility</p:attrName>
                                        </p:attrNameLst>
                                      </p:cBhvr>
                                      <p:to>
                                        <p:strVal val="hidden"/>
                                      </p:to>
                                    </p:set>
                                  </p:childTnLst>
                                </p:cTn>
                              </p:par>
                              <p:par>
                                <p:cTn id="239" presetID="2" presetClass="exit" presetSubtype="2" fill="hold" grpId="3" nodeType="withEffect">
                                  <p:stCondLst>
                                    <p:cond delay="0"/>
                                  </p:stCondLst>
                                  <p:childTnLst>
                                    <p:anim calcmode="lin" valueType="num">
                                      <p:cBhvr additive="base">
                                        <p:cTn id="240" dur="3000"/>
                                        <p:tgtEl>
                                          <p:spTgt spid="22"/>
                                        </p:tgtEl>
                                        <p:attrNameLst>
                                          <p:attrName>ppt_x</p:attrName>
                                        </p:attrNameLst>
                                      </p:cBhvr>
                                      <p:tavLst>
                                        <p:tav tm="0">
                                          <p:val>
                                            <p:strVal val="ppt_x"/>
                                          </p:val>
                                        </p:tav>
                                        <p:tav tm="100000">
                                          <p:val>
                                            <p:strVal val="1+ppt_w/2"/>
                                          </p:val>
                                        </p:tav>
                                      </p:tavLst>
                                    </p:anim>
                                    <p:anim calcmode="lin" valueType="num">
                                      <p:cBhvr additive="base">
                                        <p:cTn id="241" dur="3000"/>
                                        <p:tgtEl>
                                          <p:spTgt spid="22"/>
                                        </p:tgtEl>
                                        <p:attrNameLst>
                                          <p:attrName>ppt_y</p:attrName>
                                        </p:attrNameLst>
                                      </p:cBhvr>
                                      <p:tavLst>
                                        <p:tav tm="0">
                                          <p:val>
                                            <p:strVal val="ppt_y"/>
                                          </p:val>
                                        </p:tav>
                                        <p:tav tm="100000">
                                          <p:val>
                                            <p:strVal val="ppt_y"/>
                                          </p:val>
                                        </p:tav>
                                      </p:tavLst>
                                    </p:anim>
                                    <p:set>
                                      <p:cBhvr>
                                        <p:cTn id="242" dur="1" fill="hold">
                                          <p:stCondLst>
                                            <p:cond delay="2999"/>
                                          </p:stCondLst>
                                        </p:cTn>
                                        <p:tgtEl>
                                          <p:spTgt spid="22"/>
                                        </p:tgtEl>
                                        <p:attrNameLst>
                                          <p:attrName>style.visibility</p:attrName>
                                        </p:attrNameLst>
                                      </p:cBhvr>
                                      <p:to>
                                        <p:strVal val="hidden"/>
                                      </p:to>
                                    </p:set>
                                  </p:childTnLst>
                                </p:cTn>
                              </p:par>
                              <p:par>
                                <p:cTn id="243" presetID="23" presetClass="entr" presetSubtype="288" fill="hold" nodeType="withEffect">
                                  <p:stCondLst>
                                    <p:cond delay="0"/>
                                  </p:stCondLst>
                                  <p:childTnLst>
                                    <p:set>
                                      <p:cBhvr>
                                        <p:cTn id="244" dur="1" fill="hold">
                                          <p:stCondLst>
                                            <p:cond delay="0"/>
                                          </p:stCondLst>
                                        </p:cTn>
                                        <p:tgtEl>
                                          <p:spTgt spid="4"/>
                                        </p:tgtEl>
                                        <p:attrNameLst>
                                          <p:attrName>style.visibility</p:attrName>
                                        </p:attrNameLst>
                                      </p:cBhvr>
                                      <p:to>
                                        <p:strVal val="visible"/>
                                      </p:to>
                                    </p:set>
                                    <p:anim calcmode="lin" valueType="num">
                                      <p:cBhvr>
                                        <p:cTn id="245" dur="3000" fill="hold"/>
                                        <p:tgtEl>
                                          <p:spTgt spid="4"/>
                                        </p:tgtEl>
                                        <p:attrNameLst>
                                          <p:attrName>ppt_w</p:attrName>
                                        </p:attrNameLst>
                                      </p:cBhvr>
                                      <p:tavLst>
                                        <p:tav tm="0">
                                          <p:val>
                                            <p:strVal val="4/3*#ppt_w"/>
                                          </p:val>
                                        </p:tav>
                                        <p:tav tm="100000">
                                          <p:val>
                                            <p:strVal val="#ppt_w"/>
                                          </p:val>
                                        </p:tav>
                                      </p:tavLst>
                                    </p:anim>
                                    <p:anim calcmode="lin" valueType="num">
                                      <p:cBhvr>
                                        <p:cTn id="246" dur="3000" fill="hold"/>
                                        <p:tgtEl>
                                          <p:spTgt spid="4"/>
                                        </p:tgtEl>
                                        <p:attrNameLst>
                                          <p:attrName>ppt_h</p:attrName>
                                        </p:attrNameLst>
                                      </p:cBhvr>
                                      <p:tavLst>
                                        <p:tav tm="0">
                                          <p:val>
                                            <p:strVal val="4/3*#ppt_h"/>
                                          </p:val>
                                        </p:tav>
                                        <p:tav tm="100000">
                                          <p:val>
                                            <p:strVal val="#ppt_h"/>
                                          </p:val>
                                        </p:tav>
                                      </p:tavLst>
                                    </p:anim>
                                  </p:childTnLst>
                                </p:cTn>
                              </p:par>
                              <p:par>
                                <p:cTn id="247" presetID="16" presetClass="entr" presetSubtype="37" fill="hold" nodeType="withEffect">
                                  <p:stCondLst>
                                    <p:cond delay="0"/>
                                  </p:stCondLst>
                                  <p:childTnLst>
                                    <p:set>
                                      <p:cBhvr>
                                        <p:cTn id="248" dur="1" fill="hold">
                                          <p:stCondLst>
                                            <p:cond delay="0"/>
                                          </p:stCondLst>
                                        </p:cTn>
                                        <p:tgtEl>
                                          <p:spTgt spid="4"/>
                                        </p:tgtEl>
                                        <p:attrNameLst>
                                          <p:attrName>style.visibility</p:attrName>
                                        </p:attrNameLst>
                                      </p:cBhvr>
                                      <p:to>
                                        <p:strVal val="visible"/>
                                      </p:to>
                                    </p:set>
                                    <p:animEffect transition="in" filter="barn(outVertical)">
                                      <p:cBhvr>
                                        <p:cTn id="24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281ce36afaeb3624f32972fb05a4b9194da6aab.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0" y="2285992"/>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785786" y="2357430"/>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571636" y="2285992"/>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357422" y="2357430"/>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357586" y="2357430"/>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143372" y="2428868"/>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4929222" y="2357430"/>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5715008" y="2428868"/>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6715172" y="2428868"/>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7500958" y="2500306"/>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0" y="0"/>
            <a:ext cx="978697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7"/>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8"/>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9"/>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0"/>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1"/>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2"/>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childTnLst>
                          </p:cTn>
                        </p:par>
                        <p:par>
                          <p:cTn id="68" fill="hold">
                            <p:stCondLst>
                              <p:cond delay="3000"/>
                            </p:stCondLst>
                            <p:childTnLst>
                              <p:par>
                                <p:cTn id="69" presetID="2" presetClass="exit" presetSubtype="2" fill="hold" grpId="2"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1+ppt_w/2"/>
                                          </p:val>
                                        </p:tav>
                                      </p:tavLst>
                                    </p:anim>
                                    <p:anim calcmode="lin" valueType="num">
                                      <p:cBhvr additive="base">
                                        <p:cTn id="71" dur="3000"/>
                                        <p:tgtEl>
                                          <p:spTgt spid="5"/>
                                        </p:tgtEl>
                                        <p:attrNameLst>
                                          <p:attrName>ppt_y</p:attrName>
                                        </p:attrNameLst>
                                      </p:cBhvr>
                                      <p:tavLst>
                                        <p:tav tm="0">
                                          <p:val>
                                            <p:strVal val="ppt_y"/>
                                          </p:val>
                                        </p:tav>
                                        <p:tav tm="100000">
                                          <p:val>
                                            <p:strVal val="ppt_y"/>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1+ppt_w/2"/>
                                          </p:val>
                                        </p:tav>
                                      </p:tavLst>
                                    </p:anim>
                                    <p:anim calcmode="lin" valueType="num">
                                      <p:cBhvr additive="base">
                                        <p:cTn id="75" dur="3000"/>
                                        <p:tgtEl>
                                          <p:spTgt spid="6"/>
                                        </p:tgtEl>
                                        <p:attrNameLst>
                                          <p:attrName>ppt_y</p:attrName>
                                        </p:attrNameLst>
                                      </p:cBhvr>
                                      <p:tavLst>
                                        <p:tav tm="0">
                                          <p:val>
                                            <p:strVal val="ppt_y"/>
                                          </p:val>
                                        </p:tav>
                                        <p:tav tm="100000">
                                          <p:val>
                                            <p:strVal val="ppt_y"/>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1+ppt_w/2"/>
                                          </p:val>
                                        </p:tav>
                                      </p:tavLst>
                                    </p:anim>
                                    <p:anim calcmode="lin" valueType="num">
                                      <p:cBhvr additive="base">
                                        <p:cTn id="79" dur="3000"/>
                                        <p:tgtEl>
                                          <p:spTgt spid="7"/>
                                        </p:tgtEl>
                                        <p:attrNameLst>
                                          <p:attrName>ppt_y</p:attrName>
                                        </p:attrNameLst>
                                      </p:cBhvr>
                                      <p:tavLst>
                                        <p:tav tm="0">
                                          <p:val>
                                            <p:strVal val="ppt_y"/>
                                          </p:val>
                                        </p:tav>
                                        <p:tav tm="100000">
                                          <p:val>
                                            <p:strVal val="ppt_y"/>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2" fill="hold" grpId="2"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1+ppt_w/2"/>
                                          </p:val>
                                        </p:tav>
                                      </p:tavLst>
                                    </p:anim>
                                    <p:anim calcmode="lin" valueType="num">
                                      <p:cBhvr additive="base">
                                        <p:cTn id="83" dur="3000"/>
                                        <p:tgtEl>
                                          <p:spTgt spid="8"/>
                                        </p:tgtEl>
                                        <p:attrNameLst>
                                          <p:attrName>ppt_y</p:attrName>
                                        </p:attrNameLst>
                                      </p:cBhvr>
                                      <p:tavLst>
                                        <p:tav tm="0">
                                          <p:val>
                                            <p:strVal val="ppt_y"/>
                                          </p:val>
                                        </p:tav>
                                        <p:tav tm="100000">
                                          <p:val>
                                            <p:strVal val="ppt_y"/>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1+ppt_w/2"/>
                                          </p:val>
                                        </p:tav>
                                      </p:tavLst>
                                    </p:anim>
                                    <p:anim calcmode="lin" valueType="num">
                                      <p:cBhvr additive="base">
                                        <p:cTn id="87" dur="3000"/>
                                        <p:tgtEl>
                                          <p:spTgt spid="9"/>
                                        </p:tgtEl>
                                        <p:attrNameLst>
                                          <p:attrName>ppt_y</p:attrName>
                                        </p:attrNameLst>
                                      </p:cBhvr>
                                      <p:tavLst>
                                        <p:tav tm="0">
                                          <p:val>
                                            <p:strVal val="ppt_y"/>
                                          </p:val>
                                        </p:tav>
                                        <p:tav tm="100000">
                                          <p:val>
                                            <p:strVal val="ppt_y"/>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1+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1+ppt_w/2"/>
                                          </p:val>
                                        </p:tav>
                                      </p:tavLst>
                                    </p:anim>
                                    <p:anim calcmode="lin" valueType="num">
                                      <p:cBhvr additive="base">
                                        <p:cTn id="95" dur="3000"/>
                                        <p:tgtEl>
                                          <p:spTgt spid="11"/>
                                        </p:tgtEl>
                                        <p:attrNameLst>
                                          <p:attrName>ppt_y</p:attrName>
                                        </p:attrNameLst>
                                      </p:cBhvr>
                                      <p:tavLst>
                                        <p:tav tm="0">
                                          <p:val>
                                            <p:strVal val="ppt_y"/>
                                          </p:val>
                                        </p:tav>
                                        <p:tav tm="100000">
                                          <p:val>
                                            <p:strVal val="ppt_y"/>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1+ppt_w/2"/>
                                          </p:val>
                                        </p:tav>
                                      </p:tavLst>
                                    </p:anim>
                                    <p:anim calcmode="lin" valueType="num">
                                      <p:cBhvr additive="base">
                                        <p:cTn id="99" dur="3000"/>
                                        <p:tgtEl>
                                          <p:spTgt spid="12"/>
                                        </p:tgtEl>
                                        <p:attrNameLst>
                                          <p:attrName>ppt_y</p:attrName>
                                        </p:attrNameLst>
                                      </p:cBhvr>
                                      <p:tavLst>
                                        <p:tav tm="0">
                                          <p:val>
                                            <p:strVal val="ppt_y"/>
                                          </p:val>
                                        </p:tav>
                                        <p:tav tm="100000">
                                          <p:val>
                                            <p:strVal val="ppt_y"/>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ppt_y"/>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1+ppt_w/2"/>
                                          </p:val>
                                        </p:tav>
                                      </p:tavLst>
                                    </p:anim>
                                    <p:anim calcmode="lin" valueType="num">
                                      <p:cBhvr additive="base">
                                        <p:cTn id="107" dur="3000"/>
                                        <p:tgtEl>
                                          <p:spTgt spid="14"/>
                                        </p:tgtEl>
                                        <p:attrNameLst>
                                          <p:attrName>ppt_y</p:attrName>
                                        </p:attrNameLst>
                                      </p:cBhvr>
                                      <p:tavLst>
                                        <p:tav tm="0">
                                          <p:val>
                                            <p:strVal val="ppt_y"/>
                                          </p:val>
                                        </p:tav>
                                        <p:tav tm="100000">
                                          <p:val>
                                            <p:strVal val="ppt_y"/>
                                          </p:val>
                                        </p:tav>
                                      </p:tavLst>
                                    </p:anim>
                                    <p:set>
                                      <p:cBhvr>
                                        <p:cTn id="108" dur="1" fill="hold">
                                          <p:stCondLst>
                                            <p:cond delay="2999"/>
                                          </p:stCondLst>
                                        </p:cTn>
                                        <p:tgtEl>
                                          <p:spTgt spid="14"/>
                                        </p:tgtEl>
                                        <p:attrNameLst>
                                          <p:attrName>style.visibility</p:attrName>
                                        </p:attrNameLst>
                                      </p:cBhvr>
                                      <p:to>
                                        <p:strVal val="hidden"/>
                                      </p:to>
                                    </p:set>
                                  </p:childTnLst>
                                </p:cTn>
                              </p:par>
                              <p:par>
                                <p:cTn id="109" presetID="2" presetClass="entr" presetSubtype="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additive="base">
                                        <p:cTn id="111" dur="3000" fill="hold"/>
                                        <p:tgtEl>
                                          <p:spTgt spid="4"/>
                                        </p:tgtEl>
                                        <p:attrNameLst>
                                          <p:attrName>ppt_x</p:attrName>
                                        </p:attrNameLst>
                                      </p:cBhvr>
                                      <p:tavLst>
                                        <p:tav tm="0">
                                          <p:val>
                                            <p:strVal val="0-#ppt_w/2"/>
                                          </p:val>
                                        </p:tav>
                                        <p:tav tm="100000">
                                          <p:val>
                                            <p:strVal val="#ppt_x"/>
                                          </p:val>
                                        </p:tav>
                                      </p:tavLst>
                                    </p:anim>
                                    <p:anim calcmode="lin" valueType="num">
                                      <p:cBhvr additive="base">
                                        <p:cTn id="112" dur="3000" fill="hold"/>
                                        <p:tgtEl>
                                          <p:spTgt spid="4"/>
                                        </p:tgtEl>
                                        <p:attrNameLst>
                                          <p:attrName>ppt_y</p:attrName>
                                        </p:attrNameLst>
                                      </p:cBhvr>
                                      <p:tavLst>
                                        <p:tav tm="0">
                                          <p:val>
                                            <p:strVal val="#ppt_y"/>
                                          </p:val>
                                        </p:tav>
                                        <p:tav tm="100000">
                                          <p:val>
                                            <p:strVal val="#ppt_y"/>
                                          </p:val>
                                        </p:tav>
                                      </p:tavLst>
                                    </p:anim>
                                  </p:childTnLst>
                                </p:cTn>
                              </p:par>
                              <p:par>
                                <p:cTn id="113" presetID="5" presetClass="entr" presetSubtype="10"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Effect transition="in" filter="checkerboard(across)">
                                      <p:cBhvr>
                                        <p:cTn id="1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taliya_toskana_1600.jpg"/>
          <p:cNvPicPr>
            <a:picLocks noChangeAspect="1"/>
          </p:cNvPicPr>
          <p:nvPr/>
        </p:nvPicPr>
        <p:blipFill>
          <a:blip r:embed="rId2"/>
          <a:stretch>
            <a:fillRect/>
          </a:stretch>
        </p:blipFill>
        <p:spPr>
          <a:xfrm>
            <a:off x="0" y="0"/>
            <a:ext cx="9144000" cy="6858000"/>
          </a:xfrm>
          <a:prstGeom prst="rect">
            <a:avLst/>
          </a:prstGeom>
        </p:spPr>
      </p:pic>
      <p:sp>
        <p:nvSpPr>
          <p:cNvPr id="6" name="5 Rombo"/>
          <p:cNvSpPr/>
          <p:nvPr/>
        </p:nvSpPr>
        <p:spPr>
          <a:xfrm>
            <a:off x="0" y="0"/>
            <a:ext cx="9144000" cy="6858000"/>
          </a:xfrm>
          <a:prstGeom prst="diamond">
            <a:avLst/>
          </a:prstGeom>
          <a:gradFill flip="none" rotWithShape="1">
            <a:gsLst>
              <a:gs pos="78000">
                <a:schemeClr val="accent3">
                  <a:lumMod val="75000"/>
                  <a:shade val="30000"/>
                  <a:satMod val="115000"/>
                  <a:alpha val="1100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857224" y="928670"/>
            <a:ext cx="7286676" cy="4929222"/>
          </a:xfrm>
          <a:prstGeom prst="diamond">
            <a:avLst/>
          </a:prstGeom>
          <a:gradFill flip="none" rotWithShape="1">
            <a:gsLst>
              <a:gs pos="78000">
                <a:schemeClr val="accent3">
                  <a:lumMod val="75000"/>
                  <a:shade val="30000"/>
                  <a:satMod val="115000"/>
                  <a:alpha val="1100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000232" y="1571612"/>
            <a:ext cx="5072098" cy="3571900"/>
          </a:xfrm>
          <a:prstGeom prst="diamond">
            <a:avLst/>
          </a:prstGeom>
          <a:gradFill flip="none" rotWithShape="1">
            <a:gsLst>
              <a:gs pos="78000">
                <a:schemeClr val="accent3">
                  <a:lumMod val="75000"/>
                  <a:shade val="30000"/>
                  <a:satMod val="115000"/>
                  <a:alpha val="1100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8" presetClass="exit" presetSubtype="32" fill="hold" grpId="0" nodeType="withEffect">
                                  <p:stCondLst>
                                    <p:cond delay="0"/>
                                  </p:stCondLst>
                                  <p:childTnLst>
                                    <p:animEffect transition="out" filter="diamond(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4/3*#ppt_w"/>
                                          </p:val>
                                        </p:tav>
                                        <p:tav tm="100000">
                                          <p:val>
                                            <p:strVal val="#ppt_w"/>
                                          </p:val>
                                        </p:tav>
                                      </p:tavLst>
                                    </p:anim>
                                    <p:anim calcmode="lin" valueType="num">
                                      <p:cBhvr>
                                        <p:cTn id="20" dur="3000" fill="hold"/>
                                        <p:tgtEl>
                                          <p:spTgt spid="4"/>
                                        </p:tgtEl>
                                        <p:attrNameLst>
                                          <p:attrName>ppt_h</p:attrName>
                                        </p:attrNameLst>
                                      </p:cBhvr>
                                      <p:tavLst>
                                        <p:tav tm="0">
                                          <p:val>
                                            <p:strVal val="4/3*#ppt_h"/>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diamond(out)">
                                      <p:cBhvr>
                                        <p:cTn id="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5.jpg"/>
          <p:cNvPicPr>
            <a:picLocks noChangeAspect="1"/>
          </p:cNvPicPr>
          <p:nvPr/>
        </p:nvPicPr>
        <p:blipFill>
          <a:blip r:embed="rId2"/>
          <a:stretch>
            <a:fillRect/>
          </a:stretch>
        </p:blipFill>
        <p:spPr>
          <a:xfrm>
            <a:off x="7510" y="0"/>
            <a:ext cx="9128980" cy="6858000"/>
          </a:xfrm>
          <a:prstGeom prst="rect">
            <a:avLst/>
          </a:prstGeom>
        </p:spPr>
      </p:pic>
      <p:sp>
        <p:nvSpPr>
          <p:cNvPr id="5" name="4 Cheurón"/>
          <p:cNvSpPr/>
          <p:nvPr/>
        </p:nvSpPr>
        <p:spPr>
          <a:xfrm rot="5400000">
            <a:off x="3071814" y="-1143020"/>
            <a:ext cx="3500438" cy="5786478"/>
          </a:xfrm>
          <a:prstGeom prst="chevron">
            <a:avLst>
              <a:gd name="adj" fmla="val 92578"/>
            </a:avLst>
          </a:prstGeom>
          <a:gradFill flip="none" rotWithShape="1">
            <a:gsLst>
              <a:gs pos="0">
                <a:srgbClr val="DDEBCF"/>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flipH="1">
            <a:off x="3178971" y="2393137"/>
            <a:ext cx="3286124" cy="5643602"/>
          </a:xfrm>
          <a:prstGeom prst="chevron">
            <a:avLst>
              <a:gd name="adj" fmla="val 91830"/>
            </a:avLst>
          </a:prstGeom>
          <a:gradFill flip="none" rotWithShape="1">
            <a:gsLst>
              <a:gs pos="0">
                <a:srgbClr val="DDEBCF"/>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571892" y="-1643098"/>
            <a:ext cx="2500282" cy="5786478"/>
          </a:xfrm>
          <a:prstGeom prst="chevron">
            <a:avLst>
              <a:gd name="adj" fmla="val 88453"/>
            </a:avLst>
          </a:prstGeom>
          <a:gradFill flip="none" rotWithShape="1">
            <a:gsLst>
              <a:gs pos="0">
                <a:srgbClr val="DDEBCF"/>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flipH="1">
            <a:off x="3571880" y="2786046"/>
            <a:ext cx="2500306" cy="5643602"/>
          </a:xfrm>
          <a:prstGeom prst="chevron">
            <a:avLst>
              <a:gd name="adj" fmla="val 89445"/>
            </a:avLst>
          </a:prstGeom>
          <a:gradFill flip="none" rotWithShape="1">
            <a:gsLst>
              <a:gs pos="0">
                <a:srgbClr val="DDEBCF"/>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893375" y="-1964581"/>
            <a:ext cx="1857316" cy="5786478"/>
          </a:xfrm>
          <a:prstGeom prst="chevron">
            <a:avLst>
              <a:gd name="adj" fmla="val 88453"/>
            </a:avLst>
          </a:prstGeom>
          <a:gradFill flip="none" rotWithShape="1">
            <a:gsLst>
              <a:gs pos="0">
                <a:srgbClr val="DDEBCF"/>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flipH="1">
            <a:off x="3893351" y="3107517"/>
            <a:ext cx="1857364" cy="5643602"/>
          </a:xfrm>
          <a:prstGeom prst="chevron">
            <a:avLst>
              <a:gd name="adj" fmla="val 86558"/>
            </a:avLst>
          </a:prstGeom>
          <a:gradFill flip="none" rotWithShape="1">
            <a:gsLst>
              <a:gs pos="0">
                <a:srgbClr val="DDEBCF"/>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a:off x="4179139" y="-2250345"/>
            <a:ext cx="1285788" cy="5786478"/>
          </a:xfrm>
          <a:prstGeom prst="chevron">
            <a:avLst>
              <a:gd name="adj" fmla="val 84710"/>
            </a:avLst>
          </a:prstGeom>
          <a:gradFill flip="none" rotWithShape="1">
            <a:gsLst>
              <a:gs pos="0">
                <a:srgbClr val="DDEBCF"/>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5400000" flipH="1">
            <a:off x="4286260" y="3428988"/>
            <a:ext cx="1214422" cy="5643602"/>
          </a:xfrm>
          <a:prstGeom prst="chevron">
            <a:avLst>
              <a:gd name="adj" fmla="val 80243"/>
            </a:avLst>
          </a:prstGeom>
          <a:gradFill flip="none" rotWithShape="1">
            <a:gsLst>
              <a:gs pos="0">
                <a:srgbClr val="DDEBCF"/>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plus(in)">
                                      <p:cBhvr>
                                        <p:cTn id="16" dur="3000"/>
                                        <p:tgtEl>
                                          <p:spTgt spid="9"/>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plus(in)">
                                      <p:cBhvr>
                                        <p:cTn id="19" dur="3000"/>
                                        <p:tgtEl>
                                          <p:spTgt spid="11"/>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plus(in)">
                                      <p:cBhvr>
                                        <p:cTn id="22" dur="3000"/>
                                        <p:tgtEl>
                                          <p:spTgt spid="6"/>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3000"/>
                                        <p:tgtEl>
                                          <p:spTgt spid="8"/>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plus(in)">
                                      <p:cBhvr>
                                        <p:cTn id="28" dur="3000"/>
                                        <p:tgtEl>
                                          <p:spTgt spid="10"/>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2" presetClass="entr" presetSubtype="4"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ppt_x"/>
                                          </p:val>
                                        </p:tav>
                                        <p:tav tm="100000">
                                          <p:val>
                                            <p:strVal val="#ppt_x"/>
                                          </p:val>
                                        </p:tav>
                                      </p:tavLst>
                                    </p:anim>
                                    <p:anim calcmode="lin" valueType="num">
                                      <p:cBhvr additive="base">
                                        <p:cTn id="35" dur="3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4"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ppt_x"/>
                                          </p:val>
                                        </p:tav>
                                        <p:tav tm="100000">
                                          <p:val>
                                            <p:strVal val="#ppt_x"/>
                                          </p:val>
                                        </p:tav>
                                      </p:tavLst>
                                    </p:anim>
                                    <p:anim calcmode="lin" valueType="num">
                                      <p:cBhvr additive="base">
                                        <p:cTn id="39" dur="3000" fill="hold"/>
                                        <p:tgtEl>
                                          <p:spTgt spid="7"/>
                                        </p:tgtEl>
                                        <p:attrNameLst>
                                          <p:attrName>ppt_y</p:attrName>
                                        </p:attrNameLst>
                                      </p:cBhvr>
                                      <p:tavLst>
                                        <p:tav tm="0">
                                          <p:val>
                                            <p:strVal val="1+#ppt_h/2"/>
                                          </p:val>
                                        </p:tav>
                                        <p:tav tm="100000">
                                          <p:val>
                                            <p:strVal val="#ppt_y"/>
                                          </p:val>
                                        </p:tav>
                                      </p:tavLst>
                                    </p:anim>
                                  </p:childTnLst>
                                </p:cTn>
                              </p:par>
                              <p:par>
                                <p:cTn id="40" presetID="2" presetClass="entr" presetSubtype="4"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ppt_x"/>
                                          </p:val>
                                        </p:tav>
                                        <p:tav tm="100000">
                                          <p:val>
                                            <p:strVal val="#ppt_x"/>
                                          </p:val>
                                        </p:tav>
                                      </p:tavLst>
                                    </p:anim>
                                    <p:anim calcmode="lin" valueType="num">
                                      <p:cBhvr additive="base">
                                        <p:cTn id="43" dur="30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4"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ppt_x"/>
                                          </p:val>
                                        </p:tav>
                                        <p:tav tm="100000">
                                          <p:val>
                                            <p:strVal val="#ppt_x"/>
                                          </p:val>
                                        </p:tav>
                                      </p:tavLst>
                                    </p:anim>
                                    <p:anim calcmode="lin" valueType="num">
                                      <p:cBhvr additive="base">
                                        <p:cTn id="47" dur="3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ppt_x"/>
                                          </p:val>
                                        </p:tav>
                                        <p:tav tm="100000">
                                          <p:val>
                                            <p:strVal val="#ppt_x"/>
                                          </p:val>
                                        </p:tav>
                                      </p:tavLst>
                                    </p:anim>
                                    <p:anim calcmode="lin" valueType="num">
                                      <p:cBhvr additive="base">
                                        <p:cTn id="51" dur="3000" fill="hold"/>
                                        <p:tgtEl>
                                          <p:spTgt spid="6"/>
                                        </p:tgtEl>
                                        <p:attrNameLst>
                                          <p:attrName>ppt_y</p:attrName>
                                        </p:attrNameLst>
                                      </p:cBhvr>
                                      <p:tavLst>
                                        <p:tav tm="0">
                                          <p:val>
                                            <p:strVal val="0-#ppt_h/2"/>
                                          </p:val>
                                        </p:tav>
                                        <p:tav tm="100000">
                                          <p:val>
                                            <p:strVal val="#ppt_y"/>
                                          </p:val>
                                        </p:tav>
                                      </p:tavLst>
                                    </p:anim>
                                  </p:childTnLst>
                                </p:cTn>
                              </p:par>
                              <p:par>
                                <p:cTn id="52" presetID="2" presetClass="entr" presetSubtype="1"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3000" fill="hold"/>
                                        <p:tgtEl>
                                          <p:spTgt spid="8"/>
                                        </p:tgtEl>
                                        <p:attrNameLst>
                                          <p:attrName>ppt_x</p:attrName>
                                        </p:attrNameLst>
                                      </p:cBhvr>
                                      <p:tavLst>
                                        <p:tav tm="0">
                                          <p:val>
                                            <p:strVal val="#ppt_x"/>
                                          </p:val>
                                        </p:tav>
                                        <p:tav tm="100000">
                                          <p:val>
                                            <p:strVal val="#ppt_x"/>
                                          </p:val>
                                        </p:tav>
                                      </p:tavLst>
                                    </p:anim>
                                    <p:anim calcmode="lin" valueType="num">
                                      <p:cBhvr additive="base">
                                        <p:cTn id="55" dur="3000" fill="hold"/>
                                        <p:tgtEl>
                                          <p:spTgt spid="8"/>
                                        </p:tgtEl>
                                        <p:attrNameLst>
                                          <p:attrName>ppt_y</p:attrName>
                                        </p:attrNameLst>
                                      </p:cBhvr>
                                      <p:tavLst>
                                        <p:tav tm="0">
                                          <p:val>
                                            <p:strVal val="0-#ppt_h/2"/>
                                          </p:val>
                                        </p:tav>
                                        <p:tav tm="100000">
                                          <p:val>
                                            <p:strVal val="#ppt_y"/>
                                          </p:val>
                                        </p:tav>
                                      </p:tavLst>
                                    </p:anim>
                                  </p:childTnLst>
                                </p:cTn>
                              </p:par>
                              <p:par>
                                <p:cTn id="56" presetID="2" presetClass="entr" presetSubtype="1" fill="hold" grpId="1"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ppt_x"/>
                                          </p:val>
                                        </p:tav>
                                        <p:tav tm="100000">
                                          <p:val>
                                            <p:strVal val="#ppt_x"/>
                                          </p:val>
                                        </p:tav>
                                      </p:tavLst>
                                    </p:anim>
                                    <p:anim calcmode="lin" valueType="num">
                                      <p:cBhvr additive="base">
                                        <p:cTn id="59" dur="3000" fill="hold"/>
                                        <p:tgtEl>
                                          <p:spTgt spid="10"/>
                                        </p:tgtEl>
                                        <p:attrNameLst>
                                          <p:attrName>ppt_y</p:attrName>
                                        </p:attrNameLst>
                                      </p:cBhvr>
                                      <p:tavLst>
                                        <p:tav tm="0">
                                          <p:val>
                                            <p:strVal val="0-#ppt_h/2"/>
                                          </p:val>
                                        </p:tav>
                                        <p:tav tm="100000">
                                          <p:val>
                                            <p:strVal val="#ppt_y"/>
                                          </p:val>
                                        </p:tav>
                                      </p:tavLst>
                                    </p:anim>
                                  </p:childTnLst>
                                </p:cTn>
                              </p:par>
                              <p:par>
                                <p:cTn id="60" presetID="2" presetClass="entr" presetSubtype="1"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ppt_x"/>
                                          </p:val>
                                        </p:tav>
                                        <p:tav tm="100000">
                                          <p:val>
                                            <p:strVal val="#ppt_x"/>
                                          </p:val>
                                        </p:tav>
                                      </p:tavLst>
                                    </p:anim>
                                    <p:anim calcmode="lin" valueType="num">
                                      <p:cBhvr additive="base">
                                        <p:cTn id="63" dur="3000" fill="hold"/>
                                        <p:tgtEl>
                                          <p:spTgt spid="12"/>
                                        </p:tgtEl>
                                        <p:attrNameLst>
                                          <p:attrName>ppt_y</p:attrName>
                                        </p:attrNameLst>
                                      </p:cBhvr>
                                      <p:tavLst>
                                        <p:tav tm="0">
                                          <p:val>
                                            <p:strVal val="0-#ppt_h/2"/>
                                          </p:val>
                                        </p:tav>
                                        <p:tav tm="100000">
                                          <p:val>
                                            <p:strVal val="#ppt_y"/>
                                          </p:val>
                                        </p:tav>
                                      </p:tavLst>
                                    </p:anim>
                                  </p:childTnLst>
                                </p:cTn>
                              </p:par>
                            </p:childTnLst>
                          </p:cTn>
                        </p:par>
                        <p:par>
                          <p:cTn id="64" fill="hold">
                            <p:stCondLst>
                              <p:cond delay="3000"/>
                            </p:stCondLst>
                            <p:childTnLst>
                              <p:par>
                                <p:cTn id="65" presetID="2" presetClass="exit" presetSubtype="4" fill="hold" grpId="2" nodeType="after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ppt_x"/>
                                          </p:val>
                                        </p:tav>
                                      </p:tavLst>
                                    </p:anim>
                                    <p:anim calcmode="lin" valueType="num">
                                      <p:cBhvr additive="base">
                                        <p:cTn id="67" dur="3000"/>
                                        <p:tgtEl>
                                          <p:spTgt spid="5"/>
                                        </p:tgtEl>
                                        <p:attrNameLst>
                                          <p:attrName>ppt_y</p:attrName>
                                        </p:attrNameLst>
                                      </p:cBhvr>
                                      <p:tavLst>
                                        <p:tav tm="0">
                                          <p:val>
                                            <p:strVal val="ppt_y"/>
                                          </p:val>
                                        </p:tav>
                                        <p:tav tm="100000">
                                          <p:val>
                                            <p:strVal val="1+ppt_h/2"/>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4" fill="hold" grpId="2"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ppt_x"/>
                                          </p:val>
                                        </p:tav>
                                      </p:tavLst>
                                    </p:anim>
                                    <p:anim calcmode="lin" valueType="num">
                                      <p:cBhvr additive="base">
                                        <p:cTn id="71" dur="3000"/>
                                        <p:tgtEl>
                                          <p:spTgt spid="7"/>
                                        </p:tgtEl>
                                        <p:attrNameLst>
                                          <p:attrName>ppt_y</p:attrName>
                                        </p:attrNameLst>
                                      </p:cBhvr>
                                      <p:tavLst>
                                        <p:tav tm="0">
                                          <p:val>
                                            <p:strVal val="ppt_y"/>
                                          </p:val>
                                        </p:tav>
                                        <p:tav tm="100000">
                                          <p:val>
                                            <p:strVal val="1+ppt_h/2"/>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ppt_x"/>
                                          </p:val>
                                        </p:tav>
                                      </p:tavLst>
                                    </p:anim>
                                    <p:anim calcmode="lin" valueType="num">
                                      <p:cBhvr additive="base">
                                        <p:cTn id="75" dur="3000"/>
                                        <p:tgtEl>
                                          <p:spTgt spid="9"/>
                                        </p:tgtEl>
                                        <p:attrNameLst>
                                          <p:attrName>ppt_y</p:attrName>
                                        </p:attrNameLst>
                                      </p:cBhvr>
                                      <p:tavLst>
                                        <p:tav tm="0">
                                          <p:val>
                                            <p:strVal val="ppt_y"/>
                                          </p:val>
                                        </p:tav>
                                        <p:tav tm="100000">
                                          <p:val>
                                            <p:strVal val="1+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ppt_x"/>
                                          </p:val>
                                        </p:tav>
                                      </p:tavLst>
                                    </p:anim>
                                    <p:anim calcmode="lin" valueType="num">
                                      <p:cBhvr additive="base">
                                        <p:cTn id="79" dur="3000"/>
                                        <p:tgtEl>
                                          <p:spTgt spid="11"/>
                                        </p:tgtEl>
                                        <p:attrNameLst>
                                          <p:attrName>ppt_y</p:attrName>
                                        </p:attrNameLst>
                                      </p:cBhvr>
                                      <p:tavLst>
                                        <p:tav tm="0">
                                          <p:val>
                                            <p:strVal val="ppt_y"/>
                                          </p:val>
                                        </p:tav>
                                        <p:tav tm="100000">
                                          <p:val>
                                            <p:strVal val="1+ppt_h/2"/>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1" fill="hold" grpId="2"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ppt_x"/>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1" fill="hold" grpId="2"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ppt_x"/>
                                          </p:val>
                                        </p:tav>
                                      </p:tavLst>
                                    </p:anim>
                                    <p:anim calcmode="lin" valueType="num">
                                      <p:cBhvr additive="base">
                                        <p:cTn id="87" dur="3000"/>
                                        <p:tgtEl>
                                          <p:spTgt spid="8"/>
                                        </p:tgtEl>
                                        <p:attrNameLst>
                                          <p:attrName>ppt_y</p:attrName>
                                        </p:attrNameLst>
                                      </p:cBhvr>
                                      <p:tavLst>
                                        <p:tav tm="0">
                                          <p:val>
                                            <p:strVal val="ppt_y"/>
                                          </p:val>
                                        </p:tav>
                                        <p:tav tm="100000">
                                          <p:val>
                                            <p:strVal val="0-ppt_h/2"/>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1" fill="hold" grpId="2"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ppt_x"/>
                                          </p:val>
                                        </p:tav>
                                      </p:tavLst>
                                    </p:anim>
                                    <p:anim calcmode="lin" valueType="num">
                                      <p:cBhvr additive="base">
                                        <p:cTn id="91" dur="3000"/>
                                        <p:tgtEl>
                                          <p:spTgt spid="10"/>
                                        </p:tgtEl>
                                        <p:attrNameLst>
                                          <p:attrName>ppt_y</p:attrName>
                                        </p:attrNameLst>
                                      </p:cBhvr>
                                      <p:tavLst>
                                        <p:tav tm="0">
                                          <p:val>
                                            <p:strVal val="ppt_y"/>
                                          </p:val>
                                        </p:tav>
                                        <p:tav tm="100000">
                                          <p:val>
                                            <p:strVal val="0-ppt_h/2"/>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1" fill="hold" grpId="2"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ppt_x"/>
                                          </p:val>
                                        </p:tav>
                                      </p:tavLst>
                                    </p:anim>
                                    <p:anim calcmode="lin" valueType="num">
                                      <p:cBhvr additive="base">
                                        <p:cTn id="95" dur="3000"/>
                                        <p:tgtEl>
                                          <p:spTgt spid="12"/>
                                        </p:tgtEl>
                                        <p:attrNameLst>
                                          <p:attrName>ppt_y</p:attrName>
                                        </p:attrNameLst>
                                      </p:cBhvr>
                                      <p:tavLst>
                                        <p:tav tm="0">
                                          <p:val>
                                            <p:strVal val="ppt_y"/>
                                          </p:val>
                                        </p:tav>
                                        <p:tav tm="100000">
                                          <p:val>
                                            <p:strVal val="0-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3" presetClass="entr" presetSubtype="272"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 calcmode="lin" valueType="num">
                                      <p:cBhvr>
                                        <p:cTn id="99" dur="3000" fill="hold"/>
                                        <p:tgtEl>
                                          <p:spTgt spid="4"/>
                                        </p:tgtEl>
                                        <p:attrNameLst>
                                          <p:attrName>ppt_w</p:attrName>
                                        </p:attrNameLst>
                                      </p:cBhvr>
                                      <p:tavLst>
                                        <p:tav tm="0">
                                          <p:val>
                                            <p:strVal val="2/3*#ppt_w"/>
                                          </p:val>
                                        </p:tav>
                                        <p:tav tm="100000">
                                          <p:val>
                                            <p:strVal val="#ppt_w"/>
                                          </p:val>
                                        </p:tav>
                                      </p:tavLst>
                                    </p:anim>
                                    <p:anim calcmode="lin" valueType="num">
                                      <p:cBhvr>
                                        <p:cTn id="100" dur="3000" fill="hold"/>
                                        <p:tgtEl>
                                          <p:spTgt spid="4"/>
                                        </p:tgtEl>
                                        <p:attrNameLst>
                                          <p:attrName>ppt_h</p:attrName>
                                        </p:attrNameLst>
                                      </p:cBhvr>
                                      <p:tavLst>
                                        <p:tav tm="0">
                                          <p:val>
                                            <p:strVal val="2/3*#ppt_h"/>
                                          </p:val>
                                        </p:tav>
                                        <p:tav tm="100000">
                                          <p:val>
                                            <p:strVal val="#ppt_h"/>
                                          </p:val>
                                        </p:tav>
                                      </p:tavLst>
                                    </p:anim>
                                  </p:childTnLst>
                                </p:cTn>
                              </p:par>
                              <p:par>
                                <p:cTn id="101" presetID="16" presetClass="entr" presetSubtype="42"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barn(outHorizontal)">
                                      <p:cBhvr>
                                        <p:cTn id="10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40201-svetik.jpg"/>
          <p:cNvPicPr>
            <a:picLocks noChangeAspect="1"/>
          </p:cNvPicPr>
          <p:nvPr/>
        </p:nvPicPr>
        <p:blipFill>
          <a:blip r:embed="rId2"/>
          <a:stretch>
            <a:fillRect/>
          </a:stretch>
        </p:blipFill>
        <p:spPr>
          <a:xfrm>
            <a:off x="0" y="0"/>
            <a:ext cx="9144000" cy="6858000"/>
          </a:xfrm>
          <a:prstGeom prst="rect">
            <a:avLst/>
          </a:prstGeom>
        </p:spPr>
      </p:pic>
      <p:sp>
        <p:nvSpPr>
          <p:cNvPr id="5" name="4 Triángulo isósceles"/>
          <p:cNvSpPr/>
          <p:nvPr/>
        </p:nvSpPr>
        <p:spPr>
          <a:xfrm>
            <a:off x="500050"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2071654"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3571884"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5143488"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6715124"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a:off x="8358198"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flipV="1">
            <a:off x="500018"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flipV="1">
            <a:off x="2000216"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flipV="1">
            <a:off x="3571852"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flipV="1">
            <a:off x="5143488"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flipV="1">
            <a:off x="6715124"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flipV="1">
            <a:off x="-1071570"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flipV="1">
            <a:off x="8358198"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a:off x="-1143040"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14346" y="0"/>
            <a:ext cx="1093001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0-#ppt_w/2"/>
                                          </p:val>
                                        </p:tav>
                                        <p:tav tm="100000">
                                          <p:val>
                                            <p:strVal val="#ppt_x"/>
                                          </p:val>
                                        </p:tav>
                                      </p:tavLst>
                                    </p:anim>
                                    <p:anim calcmode="lin" valueType="num">
                                      <p:cBhvr additive="base">
                                        <p:cTn id="35" dur="3000" fill="hold"/>
                                        <p:tgtEl>
                                          <p:spTgt spid="18"/>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1+#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1+#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1+#ppt_w/2"/>
                                          </p:val>
                                        </p:tav>
                                        <p:tav tm="100000">
                                          <p:val>
                                            <p:strVal val="#ppt_x"/>
                                          </p:val>
                                        </p:tav>
                                      </p:tavLst>
                                    </p:anim>
                                    <p:anim calcmode="lin" valueType="num">
                                      <p:cBhvr additive="base">
                                        <p:cTn id="47" dur="30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1+#ppt_w/2"/>
                                          </p:val>
                                        </p:tav>
                                        <p:tav tm="100000">
                                          <p:val>
                                            <p:strVal val="#ppt_x"/>
                                          </p:val>
                                        </p:tav>
                                      </p:tavLst>
                                    </p:anim>
                                    <p:anim calcmode="lin" valueType="num">
                                      <p:cBhvr additive="base">
                                        <p:cTn id="51" dur="3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1+#ppt_w/2"/>
                                          </p:val>
                                        </p:tav>
                                        <p:tav tm="100000">
                                          <p:val>
                                            <p:strVal val="#ppt_x"/>
                                          </p:val>
                                        </p:tav>
                                      </p:tavLst>
                                    </p:anim>
                                    <p:anim calcmode="lin" valueType="num">
                                      <p:cBhvr additive="base">
                                        <p:cTn id="55" dur="3000" fill="hold"/>
                                        <p:tgtEl>
                                          <p:spTgt spid="15"/>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1+#ppt_w/2"/>
                                          </p:val>
                                        </p:tav>
                                        <p:tav tm="100000">
                                          <p:val>
                                            <p:strVal val="#ppt_x"/>
                                          </p:val>
                                        </p:tav>
                                      </p:tavLst>
                                    </p:anim>
                                    <p:anim calcmode="lin" valueType="num">
                                      <p:cBhvr additive="base">
                                        <p:cTn id="59" dur="3000" fill="hold"/>
                                        <p:tgtEl>
                                          <p:spTgt spid="16"/>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1+#ppt_w/2"/>
                                          </p:val>
                                        </p:tav>
                                        <p:tav tm="100000">
                                          <p:val>
                                            <p:strVal val="#ppt_x"/>
                                          </p:val>
                                        </p:tav>
                                      </p:tavLst>
                                    </p:anim>
                                    <p:anim calcmode="lin" valueType="num">
                                      <p:cBhvr additive="base">
                                        <p:cTn id="63" dur="3000" fill="hold"/>
                                        <p:tgtEl>
                                          <p:spTgt spid="17"/>
                                        </p:tgtEl>
                                        <p:attrNameLst>
                                          <p:attrName>ppt_y</p:attrName>
                                        </p:attrNameLst>
                                      </p:cBhvr>
                                      <p:tavLst>
                                        <p:tav tm="0">
                                          <p:val>
                                            <p:strVal val="#ppt_y"/>
                                          </p:val>
                                        </p:tav>
                                        <p:tav tm="100000">
                                          <p:val>
                                            <p:strVal val="#ppt_y"/>
                                          </p:val>
                                        </p:tav>
                                      </p:tavLst>
                                    </p:anim>
                                  </p:childTnLst>
                                </p:cTn>
                              </p:par>
                              <p:par>
                                <p:cTn id="64" presetID="8" presetClass="emph" presetSubtype="0" fill="hold" grpId="1" nodeType="withEffect">
                                  <p:stCondLst>
                                    <p:cond delay="0"/>
                                  </p:stCondLst>
                                  <p:childTnLst>
                                    <p:animRot by="10800000">
                                      <p:cBhvr>
                                        <p:cTn id="65" dur="3000" fill="hold"/>
                                        <p:tgtEl>
                                          <p:spTgt spid="5"/>
                                        </p:tgtEl>
                                        <p:attrNameLst>
                                          <p:attrName>r</p:attrName>
                                        </p:attrNameLst>
                                      </p:cBhvr>
                                    </p:animRot>
                                  </p:childTnLst>
                                </p:cTn>
                              </p:par>
                              <p:par>
                                <p:cTn id="66" presetID="8" presetClass="emph" presetSubtype="0" fill="hold" grpId="1" nodeType="withEffect">
                                  <p:stCondLst>
                                    <p:cond delay="0"/>
                                  </p:stCondLst>
                                  <p:childTnLst>
                                    <p:animRot by="10800000">
                                      <p:cBhvr>
                                        <p:cTn id="67" dur="3000" fill="hold"/>
                                        <p:tgtEl>
                                          <p:spTgt spid="6"/>
                                        </p:tgtEl>
                                        <p:attrNameLst>
                                          <p:attrName>r</p:attrName>
                                        </p:attrNameLst>
                                      </p:cBhvr>
                                    </p:animRot>
                                  </p:childTnLst>
                                </p:cTn>
                              </p:par>
                              <p:par>
                                <p:cTn id="68" presetID="8" presetClass="emph" presetSubtype="0" fill="hold" grpId="1" nodeType="withEffect">
                                  <p:stCondLst>
                                    <p:cond delay="0"/>
                                  </p:stCondLst>
                                  <p:childTnLst>
                                    <p:animRot by="10800000">
                                      <p:cBhvr>
                                        <p:cTn id="69" dur="3000" fill="hold"/>
                                        <p:tgtEl>
                                          <p:spTgt spid="7"/>
                                        </p:tgtEl>
                                        <p:attrNameLst>
                                          <p:attrName>r</p:attrName>
                                        </p:attrNameLst>
                                      </p:cBhvr>
                                    </p:animRot>
                                  </p:childTnLst>
                                </p:cTn>
                              </p:par>
                              <p:par>
                                <p:cTn id="70" presetID="8" presetClass="emph" presetSubtype="0" fill="hold" grpId="1" nodeType="withEffect">
                                  <p:stCondLst>
                                    <p:cond delay="0"/>
                                  </p:stCondLst>
                                  <p:childTnLst>
                                    <p:animRot by="10800000">
                                      <p:cBhvr>
                                        <p:cTn id="71" dur="3000" fill="hold"/>
                                        <p:tgtEl>
                                          <p:spTgt spid="8"/>
                                        </p:tgtEl>
                                        <p:attrNameLst>
                                          <p:attrName>r</p:attrName>
                                        </p:attrNameLst>
                                      </p:cBhvr>
                                    </p:animRot>
                                  </p:childTnLst>
                                </p:cTn>
                              </p:par>
                              <p:par>
                                <p:cTn id="72" presetID="8" presetClass="emph" presetSubtype="0" fill="hold" grpId="1" nodeType="withEffect">
                                  <p:stCondLst>
                                    <p:cond delay="0"/>
                                  </p:stCondLst>
                                  <p:childTnLst>
                                    <p:animRot by="10800000">
                                      <p:cBhvr>
                                        <p:cTn id="73" dur="3000" fill="hold"/>
                                        <p:tgtEl>
                                          <p:spTgt spid="9"/>
                                        </p:tgtEl>
                                        <p:attrNameLst>
                                          <p:attrName>r</p:attrName>
                                        </p:attrNameLst>
                                      </p:cBhvr>
                                    </p:animRot>
                                  </p:childTnLst>
                                </p:cTn>
                              </p:par>
                              <p:par>
                                <p:cTn id="74" presetID="8" presetClass="emph" presetSubtype="0" fill="hold" grpId="1" nodeType="withEffect">
                                  <p:stCondLst>
                                    <p:cond delay="0"/>
                                  </p:stCondLst>
                                  <p:childTnLst>
                                    <p:animRot by="10800000">
                                      <p:cBhvr>
                                        <p:cTn id="75" dur="3000" fill="hold"/>
                                        <p:tgtEl>
                                          <p:spTgt spid="10"/>
                                        </p:tgtEl>
                                        <p:attrNameLst>
                                          <p:attrName>r</p:attrName>
                                        </p:attrNameLst>
                                      </p:cBhvr>
                                    </p:animRot>
                                  </p:childTnLst>
                                </p:cTn>
                              </p:par>
                              <p:par>
                                <p:cTn id="76" presetID="8" presetClass="emph" presetSubtype="0" fill="hold" grpId="1" nodeType="withEffect">
                                  <p:stCondLst>
                                    <p:cond delay="0"/>
                                  </p:stCondLst>
                                  <p:childTnLst>
                                    <p:animRot by="10800000">
                                      <p:cBhvr>
                                        <p:cTn id="77" dur="3000" fill="hold"/>
                                        <p:tgtEl>
                                          <p:spTgt spid="18"/>
                                        </p:tgtEl>
                                        <p:attrNameLst>
                                          <p:attrName>r</p:attrName>
                                        </p:attrNameLst>
                                      </p:cBhvr>
                                    </p:animRot>
                                  </p:childTnLst>
                                </p:cTn>
                              </p:par>
                              <p:par>
                                <p:cTn id="78" presetID="8" presetClass="emph" presetSubtype="0" fill="hold" grpId="1" nodeType="withEffect">
                                  <p:stCondLst>
                                    <p:cond delay="0"/>
                                  </p:stCondLst>
                                  <p:childTnLst>
                                    <p:animRot by="-10800000">
                                      <p:cBhvr>
                                        <p:cTn id="79" dur="3000" fill="hold"/>
                                        <p:tgtEl>
                                          <p:spTgt spid="11"/>
                                        </p:tgtEl>
                                        <p:attrNameLst>
                                          <p:attrName>r</p:attrName>
                                        </p:attrNameLst>
                                      </p:cBhvr>
                                    </p:animRot>
                                  </p:childTnLst>
                                </p:cTn>
                              </p:par>
                              <p:par>
                                <p:cTn id="80" presetID="8" presetClass="emph" presetSubtype="0" fill="hold" grpId="1" nodeType="withEffect">
                                  <p:stCondLst>
                                    <p:cond delay="0"/>
                                  </p:stCondLst>
                                  <p:childTnLst>
                                    <p:animRot by="-10800000">
                                      <p:cBhvr>
                                        <p:cTn id="81" dur="3000" fill="hold"/>
                                        <p:tgtEl>
                                          <p:spTgt spid="12"/>
                                        </p:tgtEl>
                                        <p:attrNameLst>
                                          <p:attrName>r</p:attrName>
                                        </p:attrNameLst>
                                      </p:cBhvr>
                                    </p:animRot>
                                  </p:childTnLst>
                                </p:cTn>
                              </p:par>
                              <p:par>
                                <p:cTn id="82" presetID="8" presetClass="emph" presetSubtype="0" fill="hold" grpId="1" nodeType="withEffect">
                                  <p:stCondLst>
                                    <p:cond delay="0"/>
                                  </p:stCondLst>
                                  <p:childTnLst>
                                    <p:animRot by="-10800000">
                                      <p:cBhvr>
                                        <p:cTn id="83" dur="3000" fill="hold"/>
                                        <p:tgtEl>
                                          <p:spTgt spid="13"/>
                                        </p:tgtEl>
                                        <p:attrNameLst>
                                          <p:attrName>r</p:attrName>
                                        </p:attrNameLst>
                                      </p:cBhvr>
                                    </p:animRot>
                                  </p:childTnLst>
                                </p:cTn>
                              </p:par>
                              <p:par>
                                <p:cTn id="84" presetID="8" presetClass="emph" presetSubtype="0" fill="hold" grpId="1" nodeType="withEffect">
                                  <p:stCondLst>
                                    <p:cond delay="0"/>
                                  </p:stCondLst>
                                  <p:childTnLst>
                                    <p:animRot by="-10800000">
                                      <p:cBhvr>
                                        <p:cTn id="85" dur="3000" fill="hold"/>
                                        <p:tgtEl>
                                          <p:spTgt spid="14"/>
                                        </p:tgtEl>
                                        <p:attrNameLst>
                                          <p:attrName>r</p:attrName>
                                        </p:attrNameLst>
                                      </p:cBhvr>
                                    </p:animRot>
                                  </p:childTnLst>
                                </p:cTn>
                              </p:par>
                              <p:par>
                                <p:cTn id="86" presetID="8" presetClass="emph" presetSubtype="0" fill="hold" grpId="1" nodeType="withEffect">
                                  <p:stCondLst>
                                    <p:cond delay="0"/>
                                  </p:stCondLst>
                                  <p:childTnLst>
                                    <p:animRot by="-10800000">
                                      <p:cBhvr>
                                        <p:cTn id="87" dur="3000" fill="hold"/>
                                        <p:tgtEl>
                                          <p:spTgt spid="15"/>
                                        </p:tgtEl>
                                        <p:attrNameLst>
                                          <p:attrName>r</p:attrName>
                                        </p:attrNameLst>
                                      </p:cBhvr>
                                    </p:animRot>
                                  </p:childTnLst>
                                </p:cTn>
                              </p:par>
                              <p:par>
                                <p:cTn id="88" presetID="8" presetClass="emph" presetSubtype="0" fill="hold" grpId="1" nodeType="withEffect">
                                  <p:stCondLst>
                                    <p:cond delay="0"/>
                                  </p:stCondLst>
                                  <p:childTnLst>
                                    <p:animRot by="-10800000">
                                      <p:cBhvr>
                                        <p:cTn id="89" dur="3000" fill="hold"/>
                                        <p:tgtEl>
                                          <p:spTgt spid="16"/>
                                        </p:tgtEl>
                                        <p:attrNameLst>
                                          <p:attrName>r</p:attrName>
                                        </p:attrNameLst>
                                      </p:cBhvr>
                                    </p:animRot>
                                  </p:childTnLst>
                                </p:cTn>
                              </p:par>
                              <p:par>
                                <p:cTn id="90" presetID="8" presetClass="emph" presetSubtype="0" fill="hold" grpId="1" nodeType="withEffect">
                                  <p:stCondLst>
                                    <p:cond delay="0"/>
                                  </p:stCondLst>
                                  <p:childTnLst>
                                    <p:animRot by="-10800000">
                                      <p:cBhvr>
                                        <p:cTn id="91" dur="3000" fill="hold"/>
                                        <p:tgtEl>
                                          <p:spTgt spid="17"/>
                                        </p:tgtEl>
                                        <p:attrNameLst>
                                          <p:attrName>r</p:attrName>
                                        </p:attrNameLst>
                                      </p:cBhvr>
                                    </p:animRot>
                                  </p:childTnLst>
                                </p:cTn>
                              </p:par>
                            </p:childTnLst>
                          </p:cTn>
                        </p:par>
                        <p:par>
                          <p:cTn id="92" fill="hold">
                            <p:stCondLst>
                              <p:cond delay="3000"/>
                            </p:stCondLst>
                            <p:childTnLst>
                              <p:par>
                                <p:cTn id="93" presetID="2" presetClass="exit" presetSubtype="8"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0-ppt_w/2"/>
                                          </p:val>
                                        </p:tav>
                                      </p:tavLst>
                                    </p:anim>
                                    <p:anim calcmode="lin" valueType="num">
                                      <p:cBhvr additive="base">
                                        <p:cTn id="95" dur="3000"/>
                                        <p:tgtEl>
                                          <p:spTgt spid="5"/>
                                        </p:tgtEl>
                                        <p:attrNameLst>
                                          <p:attrName>ppt_y</p:attrName>
                                        </p:attrNameLst>
                                      </p:cBhvr>
                                      <p:tavLst>
                                        <p:tav tm="0">
                                          <p:val>
                                            <p:strVal val="ppt_y"/>
                                          </p:val>
                                        </p:tav>
                                        <p:tav tm="100000">
                                          <p:val>
                                            <p:strVal val="ppt_y"/>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6"/>
                                        </p:tgtEl>
                                        <p:attrNameLst>
                                          <p:attrName>ppt_x</p:attrName>
                                        </p:attrNameLst>
                                      </p:cBhvr>
                                      <p:tavLst>
                                        <p:tav tm="0">
                                          <p:val>
                                            <p:strVal val="ppt_x"/>
                                          </p:val>
                                        </p:tav>
                                        <p:tav tm="100000">
                                          <p:val>
                                            <p:strVal val="0-ppt_w/2"/>
                                          </p:val>
                                        </p:tav>
                                      </p:tavLst>
                                    </p:anim>
                                    <p:anim calcmode="lin" valueType="num">
                                      <p:cBhvr additive="base">
                                        <p:cTn id="99" dur="3000"/>
                                        <p:tgtEl>
                                          <p:spTgt spid="6"/>
                                        </p:tgtEl>
                                        <p:attrNameLst>
                                          <p:attrName>ppt_y</p:attrName>
                                        </p:attrNameLst>
                                      </p:cBhvr>
                                      <p:tavLst>
                                        <p:tav tm="0">
                                          <p:val>
                                            <p:strVal val="ppt_y"/>
                                          </p:val>
                                        </p:tav>
                                        <p:tav tm="100000">
                                          <p:val>
                                            <p:strVal val="ppt_y"/>
                                          </p:val>
                                        </p:tav>
                                      </p:tavLst>
                                    </p:anim>
                                    <p:set>
                                      <p:cBhvr>
                                        <p:cTn id="100" dur="1" fill="hold">
                                          <p:stCondLst>
                                            <p:cond delay="2999"/>
                                          </p:stCondLst>
                                        </p:cTn>
                                        <p:tgtEl>
                                          <p:spTgt spid="6"/>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7"/>
                                        </p:tgtEl>
                                        <p:attrNameLst>
                                          <p:attrName>ppt_x</p:attrName>
                                        </p:attrNameLst>
                                      </p:cBhvr>
                                      <p:tavLst>
                                        <p:tav tm="0">
                                          <p:val>
                                            <p:strVal val="ppt_x"/>
                                          </p:val>
                                        </p:tav>
                                        <p:tav tm="100000">
                                          <p:val>
                                            <p:strVal val="0-ppt_w/2"/>
                                          </p:val>
                                        </p:tav>
                                      </p:tavLst>
                                    </p:anim>
                                    <p:anim calcmode="lin" valueType="num">
                                      <p:cBhvr additive="base">
                                        <p:cTn id="103" dur="3000"/>
                                        <p:tgtEl>
                                          <p:spTgt spid="7"/>
                                        </p:tgtEl>
                                        <p:attrNameLst>
                                          <p:attrName>ppt_y</p:attrName>
                                        </p:attrNameLst>
                                      </p:cBhvr>
                                      <p:tavLst>
                                        <p:tav tm="0">
                                          <p:val>
                                            <p:strVal val="ppt_y"/>
                                          </p:val>
                                        </p:tav>
                                        <p:tav tm="100000">
                                          <p:val>
                                            <p:strVal val="ppt_y"/>
                                          </p:val>
                                        </p:tav>
                                      </p:tavLst>
                                    </p:anim>
                                    <p:set>
                                      <p:cBhvr>
                                        <p:cTn id="104" dur="1" fill="hold">
                                          <p:stCondLst>
                                            <p:cond delay="2999"/>
                                          </p:stCondLst>
                                        </p:cTn>
                                        <p:tgtEl>
                                          <p:spTgt spid="7"/>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0-ppt_w/2"/>
                                          </p:val>
                                        </p:tav>
                                      </p:tavLst>
                                    </p:anim>
                                    <p:anim calcmode="lin" valueType="num">
                                      <p:cBhvr additive="base">
                                        <p:cTn id="107" dur="3000"/>
                                        <p:tgtEl>
                                          <p:spTgt spid="8"/>
                                        </p:tgtEl>
                                        <p:attrNameLst>
                                          <p:attrName>ppt_y</p:attrName>
                                        </p:attrNameLst>
                                      </p:cBhvr>
                                      <p:tavLst>
                                        <p:tav tm="0">
                                          <p:val>
                                            <p:strVal val="ppt_y"/>
                                          </p:val>
                                        </p:tav>
                                        <p:tav tm="100000">
                                          <p:val>
                                            <p:strVal val="ppt_y"/>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000"/>
                                        <p:tgtEl>
                                          <p:spTgt spid="9"/>
                                        </p:tgtEl>
                                        <p:attrNameLst>
                                          <p:attrName>ppt_x</p:attrName>
                                        </p:attrNameLst>
                                      </p:cBhvr>
                                      <p:tavLst>
                                        <p:tav tm="0">
                                          <p:val>
                                            <p:strVal val="ppt_x"/>
                                          </p:val>
                                        </p:tav>
                                        <p:tav tm="100000">
                                          <p:val>
                                            <p:strVal val="0-ppt_w/2"/>
                                          </p:val>
                                        </p:tav>
                                      </p:tavLst>
                                    </p:anim>
                                    <p:anim calcmode="lin" valueType="num">
                                      <p:cBhvr additive="base">
                                        <p:cTn id="111" dur="3000"/>
                                        <p:tgtEl>
                                          <p:spTgt spid="9"/>
                                        </p:tgtEl>
                                        <p:attrNameLst>
                                          <p:attrName>ppt_y</p:attrName>
                                        </p:attrNameLst>
                                      </p:cBhvr>
                                      <p:tavLst>
                                        <p:tav tm="0">
                                          <p:val>
                                            <p:strVal val="ppt_y"/>
                                          </p:val>
                                        </p:tav>
                                        <p:tav tm="100000">
                                          <p:val>
                                            <p:strVal val="ppt_y"/>
                                          </p:val>
                                        </p:tav>
                                      </p:tavLst>
                                    </p:anim>
                                    <p:set>
                                      <p:cBhvr>
                                        <p:cTn id="112" dur="1" fill="hold">
                                          <p:stCondLst>
                                            <p:cond delay="2999"/>
                                          </p:stCondLst>
                                        </p:cTn>
                                        <p:tgtEl>
                                          <p:spTgt spid="9"/>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3000"/>
                                        <p:tgtEl>
                                          <p:spTgt spid="18"/>
                                        </p:tgtEl>
                                        <p:attrNameLst>
                                          <p:attrName>ppt_x</p:attrName>
                                        </p:attrNameLst>
                                      </p:cBhvr>
                                      <p:tavLst>
                                        <p:tav tm="0">
                                          <p:val>
                                            <p:strVal val="ppt_x"/>
                                          </p:val>
                                        </p:tav>
                                        <p:tav tm="100000">
                                          <p:val>
                                            <p:strVal val="0-ppt_w/2"/>
                                          </p:val>
                                        </p:tav>
                                      </p:tavLst>
                                    </p:anim>
                                    <p:anim calcmode="lin" valueType="num">
                                      <p:cBhvr additive="base">
                                        <p:cTn id="119" dur="3000"/>
                                        <p:tgtEl>
                                          <p:spTgt spid="18"/>
                                        </p:tgtEl>
                                        <p:attrNameLst>
                                          <p:attrName>ppt_y</p:attrName>
                                        </p:attrNameLst>
                                      </p:cBhvr>
                                      <p:tavLst>
                                        <p:tav tm="0">
                                          <p:val>
                                            <p:strVal val="ppt_y"/>
                                          </p:val>
                                        </p:tav>
                                        <p:tav tm="100000">
                                          <p:val>
                                            <p:strVal val="ppt_y"/>
                                          </p:val>
                                        </p:tav>
                                      </p:tavLst>
                                    </p:anim>
                                    <p:set>
                                      <p:cBhvr>
                                        <p:cTn id="120" dur="1" fill="hold">
                                          <p:stCondLst>
                                            <p:cond delay="2999"/>
                                          </p:stCondLst>
                                        </p:cTn>
                                        <p:tgtEl>
                                          <p:spTgt spid="18"/>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1+ppt_w/2"/>
                                          </p:val>
                                        </p:tav>
                                      </p:tavLst>
                                    </p:anim>
                                    <p:anim calcmode="lin" valueType="num">
                                      <p:cBhvr additive="base">
                                        <p:cTn id="123" dur="3000"/>
                                        <p:tgtEl>
                                          <p:spTgt spid="11"/>
                                        </p:tgtEl>
                                        <p:attrNameLst>
                                          <p:attrName>ppt_y</p:attrName>
                                        </p:attrNameLst>
                                      </p:cBhvr>
                                      <p:tavLst>
                                        <p:tav tm="0">
                                          <p:val>
                                            <p:strVal val="ppt_y"/>
                                          </p:val>
                                        </p:tav>
                                        <p:tav tm="100000">
                                          <p:val>
                                            <p:strVal val="ppt_y"/>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12"/>
                                        </p:tgtEl>
                                        <p:attrNameLst>
                                          <p:attrName>ppt_x</p:attrName>
                                        </p:attrNameLst>
                                      </p:cBhvr>
                                      <p:tavLst>
                                        <p:tav tm="0">
                                          <p:val>
                                            <p:strVal val="ppt_x"/>
                                          </p:val>
                                        </p:tav>
                                        <p:tav tm="100000">
                                          <p:val>
                                            <p:strVal val="1+ppt_w/2"/>
                                          </p:val>
                                        </p:tav>
                                      </p:tavLst>
                                    </p:anim>
                                    <p:anim calcmode="lin" valueType="num">
                                      <p:cBhvr additive="base">
                                        <p:cTn id="127" dur="3000"/>
                                        <p:tgtEl>
                                          <p:spTgt spid="12"/>
                                        </p:tgtEl>
                                        <p:attrNameLst>
                                          <p:attrName>ppt_y</p:attrName>
                                        </p:attrNameLst>
                                      </p:cBhvr>
                                      <p:tavLst>
                                        <p:tav tm="0">
                                          <p:val>
                                            <p:strVal val="ppt_y"/>
                                          </p:val>
                                        </p:tav>
                                        <p:tav tm="100000">
                                          <p:val>
                                            <p:strVal val="ppt_y"/>
                                          </p:val>
                                        </p:tav>
                                      </p:tavLst>
                                    </p:anim>
                                    <p:set>
                                      <p:cBhvr>
                                        <p:cTn id="128" dur="1" fill="hold">
                                          <p:stCondLst>
                                            <p:cond delay="2999"/>
                                          </p:stCondLst>
                                        </p:cTn>
                                        <p:tgtEl>
                                          <p:spTgt spid="12"/>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13"/>
                                        </p:tgtEl>
                                        <p:attrNameLst>
                                          <p:attrName>ppt_x</p:attrName>
                                        </p:attrNameLst>
                                      </p:cBhvr>
                                      <p:tavLst>
                                        <p:tav tm="0">
                                          <p:val>
                                            <p:strVal val="ppt_x"/>
                                          </p:val>
                                        </p:tav>
                                        <p:tav tm="100000">
                                          <p:val>
                                            <p:strVal val="1+ppt_w/2"/>
                                          </p:val>
                                        </p:tav>
                                      </p:tavLst>
                                    </p:anim>
                                    <p:anim calcmode="lin" valueType="num">
                                      <p:cBhvr additive="base">
                                        <p:cTn id="131" dur="3000"/>
                                        <p:tgtEl>
                                          <p:spTgt spid="13"/>
                                        </p:tgtEl>
                                        <p:attrNameLst>
                                          <p:attrName>ppt_y</p:attrName>
                                        </p:attrNameLst>
                                      </p:cBhvr>
                                      <p:tavLst>
                                        <p:tav tm="0">
                                          <p:val>
                                            <p:strVal val="ppt_y"/>
                                          </p:val>
                                        </p:tav>
                                        <p:tav tm="100000">
                                          <p:val>
                                            <p:strVal val="ppt_y"/>
                                          </p:val>
                                        </p:tav>
                                      </p:tavLst>
                                    </p:anim>
                                    <p:set>
                                      <p:cBhvr>
                                        <p:cTn id="132" dur="1" fill="hold">
                                          <p:stCondLst>
                                            <p:cond delay="2999"/>
                                          </p:stCondLst>
                                        </p:cTn>
                                        <p:tgtEl>
                                          <p:spTgt spid="13"/>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1+ppt_w/2"/>
                                          </p:val>
                                        </p:tav>
                                      </p:tavLst>
                                    </p:anim>
                                    <p:anim calcmode="lin" valueType="num">
                                      <p:cBhvr additive="base">
                                        <p:cTn id="135" dur="3000"/>
                                        <p:tgtEl>
                                          <p:spTgt spid="14"/>
                                        </p:tgtEl>
                                        <p:attrNameLst>
                                          <p:attrName>ppt_y</p:attrName>
                                        </p:attrNameLst>
                                      </p:cBhvr>
                                      <p:tavLst>
                                        <p:tav tm="0">
                                          <p:val>
                                            <p:strVal val="ppt_y"/>
                                          </p:val>
                                        </p:tav>
                                        <p:tav tm="100000">
                                          <p:val>
                                            <p:strVal val="ppt_y"/>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1+ppt_w/2"/>
                                          </p:val>
                                        </p:tav>
                                      </p:tavLst>
                                    </p:anim>
                                    <p:anim calcmode="lin" valueType="num">
                                      <p:cBhvr additive="base">
                                        <p:cTn id="143" dur="3000"/>
                                        <p:tgtEl>
                                          <p:spTgt spid="16"/>
                                        </p:tgtEl>
                                        <p:attrNameLst>
                                          <p:attrName>ppt_y</p:attrName>
                                        </p:attrNameLst>
                                      </p:cBhvr>
                                      <p:tavLst>
                                        <p:tav tm="0">
                                          <p:val>
                                            <p:strVal val="ppt_y"/>
                                          </p:val>
                                        </p:tav>
                                        <p:tav tm="100000">
                                          <p:val>
                                            <p:strVal val="ppt_y"/>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17"/>
                                        </p:tgtEl>
                                        <p:attrNameLst>
                                          <p:attrName>ppt_x</p:attrName>
                                        </p:attrNameLst>
                                      </p:cBhvr>
                                      <p:tavLst>
                                        <p:tav tm="0">
                                          <p:val>
                                            <p:strVal val="ppt_x"/>
                                          </p:val>
                                        </p:tav>
                                        <p:tav tm="100000">
                                          <p:val>
                                            <p:strVal val="1+ppt_w/2"/>
                                          </p:val>
                                        </p:tav>
                                      </p:tavLst>
                                    </p:anim>
                                    <p:anim calcmode="lin" valueType="num">
                                      <p:cBhvr additive="base">
                                        <p:cTn id="147" dur="3000"/>
                                        <p:tgtEl>
                                          <p:spTgt spid="17"/>
                                        </p:tgtEl>
                                        <p:attrNameLst>
                                          <p:attrName>ppt_y</p:attrName>
                                        </p:attrNameLst>
                                      </p:cBhvr>
                                      <p:tavLst>
                                        <p:tav tm="0">
                                          <p:val>
                                            <p:strVal val="ppt_y"/>
                                          </p:val>
                                        </p:tav>
                                        <p:tav tm="100000">
                                          <p:val>
                                            <p:strVal val="ppt_y"/>
                                          </p:val>
                                        </p:tav>
                                      </p:tavLst>
                                    </p:anim>
                                    <p:set>
                                      <p:cBhvr>
                                        <p:cTn id="148" dur="1" fill="hold">
                                          <p:stCondLst>
                                            <p:cond delay="2999"/>
                                          </p:stCondLst>
                                        </p:cTn>
                                        <p:tgtEl>
                                          <p:spTgt spid="17"/>
                                        </p:tgtEl>
                                        <p:attrNameLst>
                                          <p:attrName>style.visibility</p:attrName>
                                        </p:attrNameLst>
                                      </p:cBhvr>
                                      <p:to>
                                        <p:strVal val="hidden"/>
                                      </p:to>
                                    </p:set>
                                  </p:childTnLst>
                                </p:cTn>
                              </p:par>
                              <p:par>
                                <p:cTn id="149" presetID="23" presetClass="entr" presetSubtype="288"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3000" fill="hold"/>
                                        <p:tgtEl>
                                          <p:spTgt spid="4"/>
                                        </p:tgtEl>
                                        <p:attrNameLst>
                                          <p:attrName>ppt_w</p:attrName>
                                        </p:attrNameLst>
                                      </p:cBhvr>
                                      <p:tavLst>
                                        <p:tav tm="0">
                                          <p:val>
                                            <p:strVal val="4/3*#ppt_w"/>
                                          </p:val>
                                        </p:tav>
                                        <p:tav tm="100000">
                                          <p:val>
                                            <p:strVal val="#ppt_w"/>
                                          </p:val>
                                        </p:tav>
                                      </p:tavLst>
                                    </p:anim>
                                    <p:anim calcmode="lin" valueType="num">
                                      <p:cBhvr>
                                        <p:cTn id="152" dur="3000" fill="hold"/>
                                        <p:tgtEl>
                                          <p:spTgt spid="4"/>
                                        </p:tgtEl>
                                        <p:attrNameLst>
                                          <p:attrName>ppt_h</p:attrName>
                                        </p:attrNameLst>
                                      </p:cBhvr>
                                      <p:tavLst>
                                        <p:tav tm="0">
                                          <p:val>
                                            <p:strVal val="4/3*#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004600"/>
          </a:solidFill>
        </p:spPr>
        <p:txBody>
          <a:bodyPr/>
          <a:lstStyle/>
          <a:p>
            <a:endParaRPr lang="es-ES" dirty="0"/>
          </a:p>
        </p:txBody>
      </p:sp>
      <p:sp>
        <p:nvSpPr>
          <p:cNvPr id="4" name="3 Marco"/>
          <p:cNvSpPr/>
          <p:nvPr/>
        </p:nvSpPr>
        <p:spPr>
          <a:xfrm>
            <a:off x="0" y="0"/>
            <a:ext cx="9144000" cy="6858000"/>
          </a:xfrm>
          <a:prstGeom prst="frame">
            <a:avLst>
              <a:gd name="adj1" fmla="val 7443"/>
            </a:avLst>
          </a:prstGeom>
          <a:blipFill dpi="0" rotWithShape="1">
            <a:blip r:embed="rId2"/>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571472" y="571480"/>
            <a:ext cx="8001056" cy="5715040"/>
          </a:xfrm>
          <a:prstGeom prst="rect">
            <a:avLst/>
          </a:prstGeom>
          <a:solidFill>
            <a:srgbClr val="004600"/>
          </a:solidFill>
          <a:scene3d>
            <a:camera prst="orthographicFront"/>
            <a:lightRig rig="threePt" dir="t"/>
          </a:scene3d>
          <a:sp3d>
            <a:bevelT w="127000" h="1270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928662" y="1643050"/>
            <a:ext cx="7286675" cy="4031873"/>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rPr>
              <a:t>Florencia es uno de esos motivos por los que hay que dar las gracias a la vida y a las compañías aéreas. Se explica solo. Bastará con pasear por su centro histórico, atravesar el Ponte </a:t>
            </a:r>
            <a:r>
              <a:rPr lang="es-ES" sz="2000" b="1" dirty="0" err="1" smtClean="0">
                <a:solidFill>
                  <a:srgbClr val="FFFF00"/>
                </a:solidFill>
                <a:effectLst>
                  <a:outerShdw blurRad="38100" dist="38100" dir="2700000" algn="tl">
                    <a:srgbClr val="000000">
                      <a:alpha val="43137"/>
                    </a:srgbClr>
                  </a:outerShdw>
                </a:effectLst>
              </a:rPr>
              <a:t>Vecchio</a:t>
            </a:r>
            <a:r>
              <a:rPr lang="es-ES" sz="2000" b="1" dirty="0" smtClean="0">
                <a:solidFill>
                  <a:srgbClr val="FFFF00"/>
                </a:solidFill>
                <a:effectLst>
                  <a:outerShdw blurRad="38100" dist="38100" dir="2700000" algn="tl">
                    <a:srgbClr val="000000">
                      <a:alpha val="43137"/>
                    </a:srgbClr>
                  </a:outerShdw>
                </a:effectLst>
              </a:rPr>
              <a:t>, y deambular entre la competición de opulencia que parecen librar sus fachadas, iglesias y palacios. Impresionante resulta el </a:t>
            </a:r>
            <a:r>
              <a:rPr lang="es-ES" sz="2000" b="1" dirty="0" err="1" smtClean="0">
                <a:solidFill>
                  <a:srgbClr val="FFFF00"/>
                </a:solidFill>
                <a:effectLst>
                  <a:outerShdw blurRad="38100" dist="38100" dir="2700000" algn="tl">
                    <a:srgbClr val="000000">
                      <a:alpha val="43137"/>
                    </a:srgbClr>
                  </a:outerShdw>
                </a:effectLst>
              </a:rPr>
              <a:t>Duomo</a:t>
            </a:r>
            <a:r>
              <a:rPr lang="es-ES" sz="2000" b="1" dirty="0" smtClean="0">
                <a:solidFill>
                  <a:srgbClr val="FFFF00"/>
                </a:solidFill>
                <a:effectLst>
                  <a:outerShdw blurRad="38100" dist="38100" dir="2700000" algn="tl">
                    <a:srgbClr val="000000">
                      <a:alpha val="43137"/>
                    </a:srgbClr>
                  </a:outerShdw>
                </a:effectLst>
              </a:rPr>
              <a:t> de Cúpula de Santa María del </a:t>
            </a:r>
            <a:r>
              <a:rPr lang="es-ES" sz="2000" b="1" dirty="0" err="1" smtClean="0">
                <a:solidFill>
                  <a:srgbClr val="FFFF00"/>
                </a:solidFill>
                <a:effectLst>
                  <a:outerShdw blurRad="38100" dist="38100" dir="2700000" algn="tl">
                    <a:srgbClr val="000000">
                      <a:alpha val="43137"/>
                    </a:srgbClr>
                  </a:outerShdw>
                </a:effectLst>
              </a:rPr>
              <a:t>Fiore</a:t>
            </a:r>
            <a:r>
              <a:rPr lang="es-ES" sz="2000" b="1" dirty="0" smtClean="0">
                <a:solidFill>
                  <a:srgbClr val="FFFF00"/>
                </a:solidFill>
                <a:effectLst>
                  <a:outerShdw blurRad="38100" dist="38100" dir="2700000" algn="tl">
                    <a:srgbClr val="000000">
                      <a:alpha val="43137"/>
                    </a:srgbClr>
                  </a:outerShdw>
                </a:effectLst>
              </a:rPr>
              <a:t>, o la Basílica de la Santa Cruz. Y después: museos de la Galería </a:t>
            </a:r>
            <a:r>
              <a:rPr lang="es-ES" sz="2000" b="1" dirty="0" err="1" smtClean="0">
                <a:solidFill>
                  <a:srgbClr val="FFFF00"/>
                </a:solidFill>
                <a:effectLst>
                  <a:outerShdw blurRad="38100" dist="38100" dir="2700000" algn="tl">
                    <a:srgbClr val="000000">
                      <a:alpha val="43137"/>
                    </a:srgbClr>
                  </a:outerShdw>
                </a:effectLst>
              </a:rPr>
              <a:t>Uffizi</a:t>
            </a:r>
            <a:r>
              <a:rPr lang="es-ES" sz="2000" b="1" dirty="0" smtClean="0">
                <a:solidFill>
                  <a:srgbClr val="FFFF00"/>
                </a:solidFill>
                <a:effectLst>
                  <a:outerShdw blurRad="38100" dist="38100" dir="2700000" algn="tl">
                    <a:srgbClr val="000000">
                      <a:alpha val="43137"/>
                    </a:srgbClr>
                  </a:outerShdw>
                </a:effectLst>
              </a:rPr>
              <a:t>, el Palacio </a:t>
            </a:r>
            <a:r>
              <a:rPr lang="es-ES" sz="2000" b="1" dirty="0" err="1" smtClean="0">
                <a:solidFill>
                  <a:srgbClr val="FFFF00"/>
                </a:solidFill>
                <a:effectLst>
                  <a:outerShdw blurRad="38100" dist="38100" dir="2700000" algn="tl">
                    <a:srgbClr val="000000">
                      <a:alpha val="43137"/>
                    </a:srgbClr>
                  </a:outerShdw>
                </a:effectLst>
              </a:rPr>
              <a:t>Pitti</a:t>
            </a:r>
            <a:r>
              <a:rPr lang="es-ES" sz="2000" b="1" dirty="0" smtClean="0">
                <a:solidFill>
                  <a:srgbClr val="FFFF00"/>
                </a:solidFill>
                <a:effectLst>
                  <a:outerShdw blurRad="38100" dist="38100" dir="2700000" algn="tl">
                    <a:srgbClr val="000000">
                      <a:alpha val="43137"/>
                    </a:srgbClr>
                  </a:outerShdw>
                </a:effectLst>
              </a:rPr>
              <a:t> o la Galería de la Academia, donde ese artista que no necesita apellidos, de nombre Miguel </a:t>
            </a:r>
            <a:r>
              <a:rPr lang="es-ES" sz="2000" b="1" dirty="0" err="1" smtClean="0">
                <a:solidFill>
                  <a:srgbClr val="FFFF00"/>
                </a:solidFill>
                <a:effectLst>
                  <a:outerShdw blurRad="38100" dist="38100" dir="2700000" algn="tl">
                    <a:srgbClr val="000000">
                      <a:alpha val="43137"/>
                    </a:srgbClr>
                  </a:outerShdw>
                </a:effectLst>
              </a:rPr>
              <a:t>Angel</a:t>
            </a:r>
            <a:r>
              <a:rPr lang="es-ES" sz="2000" b="1" dirty="0" smtClean="0">
                <a:solidFill>
                  <a:srgbClr val="FFFF00"/>
                </a:solidFill>
                <a:effectLst>
                  <a:outerShdw blurRad="38100" dist="38100" dir="2700000" algn="tl">
                    <a:srgbClr val="000000">
                      <a:alpha val="43137"/>
                    </a:srgbClr>
                  </a:outerShdw>
                </a:effectLst>
              </a:rPr>
              <a:t>, legó a la historia su impresionante 'David' (mientras los </a:t>
            </a:r>
            <a:r>
              <a:rPr lang="es-ES" sz="2000" b="1" dirty="0" err="1" smtClean="0">
                <a:solidFill>
                  <a:srgbClr val="FFFF00"/>
                </a:solidFill>
                <a:effectLst>
                  <a:outerShdw blurRad="38100" dist="38100" dir="2700000" algn="tl">
                    <a:srgbClr val="000000">
                      <a:alpha val="43137"/>
                    </a:srgbClr>
                  </a:outerShdw>
                </a:effectLst>
              </a:rPr>
              <a:t>Medicci</a:t>
            </a:r>
            <a:r>
              <a:rPr lang="es-ES" sz="2000" b="1" dirty="0" smtClean="0">
                <a:solidFill>
                  <a:srgbClr val="FFFF00"/>
                </a:solidFill>
                <a:effectLst>
                  <a:outerShdw blurRad="38100" dist="38100" dir="2700000" algn="tl">
                    <a:srgbClr val="000000">
                      <a:alpha val="43137"/>
                    </a:srgbClr>
                  </a:outerShdw>
                </a:effectLst>
              </a:rPr>
              <a:t>, le pagaban las facturas, sin contar los ceros, de puro embeleso).</a:t>
            </a:r>
          </a:p>
          <a:p>
            <a:endParaRPr lang="es-ES" sz="2000" b="1" dirty="0" smtClean="0">
              <a:solidFill>
                <a:srgbClr val="FFFF00"/>
              </a:solidFill>
              <a:effectLst>
                <a:outerShdw blurRad="38100" dist="38100" dir="2700000" algn="tl">
                  <a:srgbClr val="000000">
                    <a:alpha val="43137"/>
                  </a:srgbClr>
                </a:outerShdw>
              </a:effectLst>
            </a:endParaRPr>
          </a:p>
          <a:p>
            <a:endParaRPr lang="es-ES" dirty="0">
              <a:solidFill>
                <a:srgbClr val="FFFF00"/>
              </a:solidFill>
            </a:endParaRPr>
          </a:p>
        </p:txBody>
      </p:sp>
    </p:spTree>
  </p:cSld>
  <p:clrMapOvr>
    <a:masterClrMapping/>
  </p:clrMapOvr>
  <p:transition spd="slow" advTm="25000">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lorencia.jpg"/>
          <p:cNvPicPr>
            <a:picLocks noChangeAspect="1"/>
          </p:cNvPicPr>
          <p:nvPr/>
        </p:nvPicPr>
        <p:blipFill>
          <a:blip r:embed="rId2"/>
          <a:stretch>
            <a:fillRect/>
          </a:stretch>
        </p:blipFill>
        <p:spPr>
          <a:xfrm>
            <a:off x="2969" y="0"/>
            <a:ext cx="9138062" cy="6858000"/>
          </a:xfrm>
          <a:prstGeom prst="rect">
            <a:avLst/>
          </a:prstGeom>
        </p:spPr>
      </p:pic>
      <p:sp>
        <p:nvSpPr>
          <p:cNvPr id="5" name="4 Rectángulo"/>
          <p:cNvSpPr/>
          <p:nvPr/>
        </p:nvSpPr>
        <p:spPr>
          <a:xfrm>
            <a:off x="0"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28596"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94"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357290"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785950"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214546"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714644"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143240"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00462"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929058"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429156"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857752"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286412"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715008"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215106"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643702"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143768"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7572364"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8072462"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8501058"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8929718"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0"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428596"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928694"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1357290"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1785950"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2214546"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2714644"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3143240"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3500462"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3929058"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4429156"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857752"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286412"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715008"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215106"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6643702"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7143768"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7572364"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8072462"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8501058"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8929718"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CuadroTexto"/>
          <p:cNvSpPr txBox="1"/>
          <p:nvPr/>
        </p:nvSpPr>
        <p:spPr>
          <a:xfrm>
            <a:off x="285720" y="6143644"/>
            <a:ext cx="1348190" cy="461665"/>
          </a:xfrm>
          <a:prstGeom prst="rect">
            <a:avLst/>
          </a:prstGeom>
          <a:noFill/>
        </p:spPr>
        <p:txBody>
          <a:bodyPr wrap="none" rtlCol="0">
            <a:spAutoFit/>
          </a:bodyPr>
          <a:lstStyle/>
          <a:p>
            <a:r>
              <a:rPr lang="es-ES_tradnl" sz="2400" b="1" dirty="0" smtClean="0">
                <a:solidFill>
                  <a:schemeClr val="bg1"/>
                </a:solidFill>
              </a:rPr>
              <a:t>Florencia</a:t>
            </a:r>
            <a:endParaRPr lang="es-ES" sz="2400" b="1" dirty="0">
              <a:solidFill>
                <a:schemeClr val="bg1"/>
              </a:solidFill>
            </a:endParaRPr>
          </a:p>
        </p:txBody>
      </p:sp>
      <p:sp>
        <p:nvSpPr>
          <p:cNvPr id="48" name="47 Rectángulo"/>
          <p:cNvSpPr/>
          <p:nvPr/>
        </p:nvSpPr>
        <p:spPr>
          <a:xfrm>
            <a:off x="0"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8"/>
                                        </p:tgtEl>
                                        <p:attrNameLst>
                                          <p:attrName>style.opacity</p:attrName>
                                        </p:attrNameLst>
                                      </p:cBhvr>
                                      <p:to>
                                        <p:strVal val="0"/>
                                      </p:to>
                                    </p:set>
                                    <p:animEffect filter="image" prLst="opacity: 0">
                                      <p:cBhvr rctx="IE">
                                        <p:cTn id="7" dur="indefinite"/>
                                        <p:tgtEl>
                                          <p:spTgt spid="4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8" presetClass="emph" presetSubtype="0" fill="hold" grpId="1" nodeType="withEffect">
                                  <p:stCondLst>
                                    <p:cond delay="0"/>
                                  </p:stCondLst>
                                  <p:childTnLst>
                                    <p:animRot by="21600000">
                                      <p:cBhvr>
                                        <p:cTn id="72" dur="3000" fill="hold"/>
                                        <p:tgtEl>
                                          <p:spTgt spid="5"/>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6"/>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7"/>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8"/>
                                        </p:tgtEl>
                                        <p:attrNameLst>
                                          <p:attrName>r</p:attrName>
                                        </p:attrNameLst>
                                      </p:cBhvr>
                                    </p:animRot>
                                  </p:childTnLst>
                                </p:cTn>
                              </p:par>
                              <p:par>
                                <p:cTn id="79" presetID="8" presetClass="emph" presetSubtype="0" fill="hold" grpId="1" nodeType="withEffect">
                                  <p:stCondLst>
                                    <p:cond delay="0"/>
                                  </p:stCondLst>
                                  <p:childTnLst>
                                    <p:animRot by="21600000">
                                      <p:cBhvr>
                                        <p:cTn id="80" dur="3000" fill="hold"/>
                                        <p:tgtEl>
                                          <p:spTgt spid="9"/>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10"/>
                                        </p:tgtEl>
                                        <p:attrNameLst>
                                          <p:attrName>r</p:attrName>
                                        </p:attrNameLst>
                                      </p:cBhvr>
                                    </p:animRot>
                                  </p:childTnLst>
                                </p:cTn>
                              </p:par>
                              <p:par>
                                <p:cTn id="83" presetID="8" presetClass="emph" presetSubtype="0" fill="hold" grpId="1" nodeType="withEffect">
                                  <p:stCondLst>
                                    <p:cond delay="0"/>
                                  </p:stCondLst>
                                  <p:childTnLst>
                                    <p:animRot by="21600000">
                                      <p:cBhvr>
                                        <p:cTn id="84" dur="3000" fill="hold"/>
                                        <p:tgtEl>
                                          <p:spTgt spid="11"/>
                                        </p:tgtEl>
                                        <p:attrNameLst>
                                          <p:attrName>r</p:attrName>
                                        </p:attrNameLst>
                                      </p:cBhvr>
                                    </p:animRot>
                                  </p:childTnLst>
                                </p:cTn>
                              </p:par>
                              <p:par>
                                <p:cTn id="85" presetID="8" presetClass="emph" presetSubtype="0" fill="hold" grpId="1" nodeType="withEffect">
                                  <p:stCondLst>
                                    <p:cond delay="0"/>
                                  </p:stCondLst>
                                  <p:childTnLst>
                                    <p:animRot by="21600000">
                                      <p:cBhvr>
                                        <p:cTn id="86" dur="3000" fill="hold"/>
                                        <p:tgtEl>
                                          <p:spTgt spid="12"/>
                                        </p:tgtEl>
                                        <p:attrNameLst>
                                          <p:attrName>r</p:attrName>
                                        </p:attrNameLst>
                                      </p:cBhvr>
                                    </p:animRot>
                                  </p:childTnLst>
                                </p:cTn>
                              </p:par>
                              <p:par>
                                <p:cTn id="87" presetID="8" presetClass="emph" presetSubtype="0" fill="hold" grpId="1" nodeType="withEffect">
                                  <p:stCondLst>
                                    <p:cond delay="0"/>
                                  </p:stCondLst>
                                  <p:childTnLst>
                                    <p:animRot by="21600000">
                                      <p:cBhvr>
                                        <p:cTn id="88" dur="3000" fill="hold"/>
                                        <p:tgtEl>
                                          <p:spTgt spid="13"/>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14"/>
                                        </p:tgtEl>
                                        <p:attrNameLst>
                                          <p:attrName>r</p:attrName>
                                        </p:attrNameLst>
                                      </p:cBhvr>
                                    </p:animRot>
                                  </p:childTnLst>
                                </p:cTn>
                              </p:par>
                              <p:par>
                                <p:cTn id="91" presetID="8" presetClass="emph" presetSubtype="0" fill="hold" grpId="1" nodeType="withEffect">
                                  <p:stCondLst>
                                    <p:cond delay="0"/>
                                  </p:stCondLst>
                                  <p:childTnLst>
                                    <p:animRot by="21600000">
                                      <p:cBhvr>
                                        <p:cTn id="92" dur="3000" fill="hold"/>
                                        <p:tgtEl>
                                          <p:spTgt spid="15"/>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16"/>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17"/>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18"/>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19"/>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20"/>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21"/>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22"/>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23"/>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24"/>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25"/>
                                        </p:tgtEl>
                                        <p:attrNameLst>
                                          <p:attrName>r</p:attrName>
                                        </p:attrNameLst>
                                      </p:cBhvr>
                                    </p:animRot>
                                  </p:childTnLst>
                                </p:cTn>
                              </p:par>
                              <p:par>
                                <p:cTn id="113" presetID="13" presetClass="entr" presetSubtype="16" fill="hold" grpId="0" nodeType="withEffect">
                                  <p:stCondLst>
                                    <p:cond delay="0"/>
                                  </p:stCondLst>
                                  <p:childTnLst>
                                    <p:set>
                                      <p:cBhvr>
                                        <p:cTn id="114" dur="1" fill="hold">
                                          <p:stCondLst>
                                            <p:cond delay="0"/>
                                          </p:stCondLst>
                                        </p:cTn>
                                        <p:tgtEl>
                                          <p:spTgt spid="26"/>
                                        </p:tgtEl>
                                        <p:attrNameLst>
                                          <p:attrName>style.visibility</p:attrName>
                                        </p:attrNameLst>
                                      </p:cBhvr>
                                      <p:to>
                                        <p:strVal val="visible"/>
                                      </p:to>
                                    </p:set>
                                    <p:animEffect transition="in" filter="plus(in)">
                                      <p:cBhvr>
                                        <p:cTn id="115" dur="3000"/>
                                        <p:tgtEl>
                                          <p:spTgt spid="26"/>
                                        </p:tgtEl>
                                      </p:cBhvr>
                                    </p:animEffect>
                                  </p:childTnLst>
                                </p:cTn>
                              </p:par>
                              <p:par>
                                <p:cTn id="116" presetID="13" presetClass="entr" presetSubtype="16" fill="hold" grpId="0" nodeType="withEffect">
                                  <p:stCondLst>
                                    <p:cond delay="0"/>
                                  </p:stCondLst>
                                  <p:childTnLst>
                                    <p:set>
                                      <p:cBhvr>
                                        <p:cTn id="117" dur="1" fill="hold">
                                          <p:stCondLst>
                                            <p:cond delay="0"/>
                                          </p:stCondLst>
                                        </p:cTn>
                                        <p:tgtEl>
                                          <p:spTgt spid="27"/>
                                        </p:tgtEl>
                                        <p:attrNameLst>
                                          <p:attrName>style.visibility</p:attrName>
                                        </p:attrNameLst>
                                      </p:cBhvr>
                                      <p:to>
                                        <p:strVal val="visible"/>
                                      </p:to>
                                    </p:set>
                                    <p:animEffect transition="in" filter="plus(in)">
                                      <p:cBhvr>
                                        <p:cTn id="118" dur="3000"/>
                                        <p:tgtEl>
                                          <p:spTgt spid="27"/>
                                        </p:tgtEl>
                                      </p:cBhvr>
                                    </p:animEffect>
                                  </p:childTnLst>
                                </p:cTn>
                              </p:par>
                              <p:par>
                                <p:cTn id="119" presetID="13" presetClass="entr" presetSubtype="16" fill="hold" grpId="0" nodeType="withEffect">
                                  <p:stCondLst>
                                    <p:cond delay="0"/>
                                  </p:stCondLst>
                                  <p:childTnLst>
                                    <p:set>
                                      <p:cBhvr>
                                        <p:cTn id="120" dur="1" fill="hold">
                                          <p:stCondLst>
                                            <p:cond delay="0"/>
                                          </p:stCondLst>
                                        </p:cTn>
                                        <p:tgtEl>
                                          <p:spTgt spid="28"/>
                                        </p:tgtEl>
                                        <p:attrNameLst>
                                          <p:attrName>style.visibility</p:attrName>
                                        </p:attrNameLst>
                                      </p:cBhvr>
                                      <p:to>
                                        <p:strVal val="visible"/>
                                      </p:to>
                                    </p:set>
                                    <p:animEffect transition="in" filter="plus(in)">
                                      <p:cBhvr>
                                        <p:cTn id="121" dur="3000"/>
                                        <p:tgtEl>
                                          <p:spTgt spid="28"/>
                                        </p:tgtEl>
                                      </p:cBhvr>
                                    </p:animEffect>
                                  </p:childTnLst>
                                </p:cTn>
                              </p:par>
                              <p:par>
                                <p:cTn id="122" presetID="13" presetClass="entr" presetSubtype="16" fill="hold" grpId="0" nodeType="withEffect">
                                  <p:stCondLst>
                                    <p:cond delay="0"/>
                                  </p:stCondLst>
                                  <p:childTnLst>
                                    <p:set>
                                      <p:cBhvr>
                                        <p:cTn id="123" dur="1" fill="hold">
                                          <p:stCondLst>
                                            <p:cond delay="0"/>
                                          </p:stCondLst>
                                        </p:cTn>
                                        <p:tgtEl>
                                          <p:spTgt spid="29"/>
                                        </p:tgtEl>
                                        <p:attrNameLst>
                                          <p:attrName>style.visibility</p:attrName>
                                        </p:attrNameLst>
                                      </p:cBhvr>
                                      <p:to>
                                        <p:strVal val="visible"/>
                                      </p:to>
                                    </p:set>
                                    <p:animEffect transition="in" filter="plus(in)">
                                      <p:cBhvr>
                                        <p:cTn id="124" dur="3000"/>
                                        <p:tgtEl>
                                          <p:spTgt spid="29"/>
                                        </p:tgtEl>
                                      </p:cBhvr>
                                    </p:animEffect>
                                  </p:childTnLst>
                                </p:cTn>
                              </p:par>
                              <p:par>
                                <p:cTn id="125" presetID="13" presetClass="entr" presetSubtype="16" fill="hold" grpId="0" nodeType="withEffect">
                                  <p:stCondLst>
                                    <p:cond delay="0"/>
                                  </p:stCondLst>
                                  <p:childTnLst>
                                    <p:set>
                                      <p:cBhvr>
                                        <p:cTn id="126" dur="1" fill="hold">
                                          <p:stCondLst>
                                            <p:cond delay="0"/>
                                          </p:stCondLst>
                                        </p:cTn>
                                        <p:tgtEl>
                                          <p:spTgt spid="30"/>
                                        </p:tgtEl>
                                        <p:attrNameLst>
                                          <p:attrName>style.visibility</p:attrName>
                                        </p:attrNameLst>
                                      </p:cBhvr>
                                      <p:to>
                                        <p:strVal val="visible"/>
                                      </p:to>
                                    </p:set>
                                    <p:animEffect transition="in" filter="plus(in)">
                                      <p:cBhvr>
                                        <p:cTn id="127" dur="3000"/>
                                        <p:tgtEl>
                                          <p:spTgt spid="30"/>
                                        </p:tgtEl>
                                      </p:cBhvr>
                                    </p:animEffect>
                                  </p:childTnLst>
                                </p:cTn>
                              </p:par>
                              <p:par>
                                <p:cTn id="128" presetID="13" presetClass="entr" presetSubtype="16" fill="hold" grpId="0" nodeType="withEffect">
                                  <p:stCondLst>
                                    <p:cond delay="0"/>
                                  </p:stCondLst>
                                  <p:childTnLst>
                                    <p:set>
                                      <p:cBhvr>
                                        <p:cTn id="129" dur="1" fill="hold">
                                          <p:stCondLst>
                                            <p:cond delay="0"/>
                                          </p:stCondLst>
                                        </p:cTn>
                                        <p:tgtEl>
                                          <p:spTgt spid="31"/>
                                        </p:tgtEl>
                                        <p:attrNameLst>
                                          <p:attrName>style.visibility</p:attrName>
                                        </p:attrNameLst>
                                      </p:cBhvr>
                                      <p:to>
                                        <p:strVal val="visible"/>
                                      </p:to>
                                    </p:set>
                                    <p:animEffect transition="in" filter="plus(in)">
                                      <p:cBhvr>
                                        <p:cTn id="130" dur="3000"/>
                                        <p:tgtEl>
                                          <p:spTgt spid="31"/>
                                        </p:tgtEl>
                                      </p:cBhvr>
                                    </p:animEffect>
                                  </p:childTnLst>
                                </p:cTn>
                              </p:par>
                              <p:par>
                                <p:cTn id="131" presetID="13" presetClass="entr" presetSubtype="16" fill="hold" grpId="0" nodeType="withEffect">
                                  <p:stCondLst>
                                    <p:cond delay="0"/>
                                  </p:stCondLst>
                                  <p:childTnLst>
                                    <p:set>
                                      <p:cBhvr>
                                        <p:cTn id="132" dur="1" fill="hold">
                                          <p:stCondLst>
                                            <p:cond delay="0"/>
                                          </p:stCondLst>
                                        </p:cTn>
                                        <p:tgtEl>
                                          <p:spTgt spid="32"/>
                                        </p:tgtEl>
                                        <p:attrNameLst>
                                          <p:attrName>style.visibility</p:attrName>
                                        </p:attrNameLst>
                                      </p:cBhvr>
                                      <p:to>
                                        <p:strVal val="visible"/>
                                      </p:to>
                                    </p:set>
                                    <p:animEffect transition="in" filter="plus(in)">
                                      <p:cBhvr>
                                        <p:cTn id="133" dur="3000"/>
                                        <p:tgtEl>
                                          <p:spTgt spid="32"/>
                                        </p:tgtEl>
                                      </p:cBhvr>
                                    </p:animEffect>
                                  </p:childTnLst>
                                </p:cTn>
                              </p:par>
                              <p:par>
                                <p:cTn id="134" presetID="13" presetClass="entr" presetSubtype="16" fill="hold" grpId="0" nodeType="withEffect">
                                  <p:stCondLst>
                                    <p:cond delay="0"/>
                                  </p:stCondLst>
                                  <p:childTnLst>
                                    <p:set>
                                      <p:cBhvr>
                                        <p:cTn id="135" dur="1" fill="hold">
                                          <p:stCondLst>
                                            <p:cond delay="0"/>
                                          </p:stCondLst>
                                        </p:cTn>
                                        <p:tgtEl>
                                          <p:spTgt spid="33"/>
                                        </p:tgtEl>
                                        <p:attrNameLst>
                                          <p:attrName>style.visibility</p:attrName>
                                        </p:attrNameLst>
                                      </p:cBhvr>
                                      <p:to>
                                        <p:strVal val="visible"/>
                                      </p:to>
                                    </p:set>
                                    <p:animEffect transition="in" filter="plus(in)">
                                      <p:cBhvr>
                                        <p:cTn id="136" dur="3000"/>
                                        <p:tgtEl>
                                          <p:spTgt spid="33"/>
                                        </p:tgtEl>
                                      </p:cBhvr>
                                    </p:animEffect>
                                  </p:childTnLst>
                                </p:cTn>
                              </p:par>
                              <p:par>
                                <p:cTn id="137" presetID="13" presetClass="entr" presetSubtype="16" fill="hold" grpId="0" nodeType="withEffect">
                                  <p:stCondLst>
                                    <p:cond delay="0"/>
                                  </p:stCondLst>
                                  <p:childTnLst>
                                    <p:set>
                                      <p:cBhvr>
                                        <p:cTn id="138" dur="1" fill="hold">
                                          <p:stCondLst>
                                            <p:cond delay="0"/>
                                          </p:stCondLst>
                                        </p:cTn>
                                        <p:tgtEl>
                                          <p:spTgt spid="34"/>
                                        </p:tgtEl>
                                        <p:attrNameLst>
                                          <p:attrName>style.visibility</p:attrName>
                                        </p:attrNameLst>
                                      </p:cBhvr>
                                      <p:to>
                                        <p:strVal val="visible"/>
                                      </p:to>
                                    </p:set>
                                    <p:animEffect transition="in" filter="plus(in)">
                                      <p:cBhvr>
                                        <p:cTn id="139" dur="3000"/>
                                        <p:tgtEl>
                                          <p:spTgt spid="34"/>
                                        </p:tgtEl>
                                      </p:cBhvr>
                                    </p:animEffect>
                                  </p:childTnLst>
                                </p:cTn>
                              </p:par>
                              <p:par>
                                <p:cTn id="140" presetID="13" presetClass="entr" presetSubtype="16" fill="hold" grpId="0" nodeType="withEffect">
                                  <p:stCondLst>
                                    <p:cond delay="0"/>
                                  </p:stCondLst>
                                  <p:childTnLst>
                                    <p:set>
                                      <p:cBhvr>
                                        <p:cTn id="141" dur="1" fill="hold">
                                          <p:stCondLst>
                                            <p:cond delay="0"/>
                                          </p:stCondLst>
                                        </p:cTn>
                                        <p:tgtEl>
                                          <p:spTgt spid="35"/>
                                        </p:tgtEl>
                                        <p:attrNameLst>
                                          <p:attrName>style.visibility</p:attrName>
                                        </p:attrNameLst>
                                      </p:cBhvr>
                                      <p:to>
                                        <p:strVal val="visible"/>
                                      </p:to>
                                    </p:set>
                                    <p:animEffect transition="in" filter="plus(in)">
                                      <p:cBhvr>
                                        <p:cTn id="142" dur="3000"/>
                                        <p:tgtEl>
                                          <p:spTgt spid="35"/>
                                        </p:tgtEl>
                                      </p:cBhvr>
                                    </p:animEffect>
                                  </p:childTnLst>
                                </p:cTn>
                              </p:par>
                              <p:par>
                                <p:cTn id="143" presetID="13" presetClass="entr" presetSubtype="16" fill="hold" grpId="0" nodeType="withEffect">
                                  <p:stCondLst>
                                    <p:cond delay="0"/>
                                  </p:stCondLst>
                                  <p:childTnLst>
                                    <p:set>
                                      <p:cBhvr>
                                        <p:cTn id="144" dur="1" fill="hold">
                                          <p:stCondLst>
                                            <p:cond delay="0"/>
                                          </p:stCondLst>
                                        </p:cTn>
                                        <p:tgtEl>
                                          <p:spTgt spid="36"/>
                                        </p:tgtEl>
                                        <p:attrNameLst>
                                          <p:attrName>style.visibility</p:attrName>
                                        </p:attrNameLst>
                                      </p:cBhvr>
                                      <p:to>
                                        <p:strVal val="visible"/>
                                      </p:to>
                                    </p:set>
                                    <p:animEffect transition="in" filter="plus(in)">
                                      <p:cBhvr>
                                        <p:cTn id="145" dur="3000"/>
                                        <p:tgtEl>
                                          <p:spTgt spid="36"/>
                                        </p:tgtEl>
                                      </p:cBhvr>
                                    </p:animEffect>
                                  </p:childTnLst>
                                </p:cTn>
                              </p:par>
                              <p:par>
                                <p:cTn id="146" presetID="13" presetClass="entr" presetSubtype="16" fill="hold" grpId="0" nodeType="withEffect">
                                  <p:stCondLst>
                                    <p:cond delay="0"/>
                                  </p:stCondLst>
                                  <p:childTnLst>
                                    <p:set>
                                      <p:cBhvr>
                                        <p:cTn id="147" dur="1" fill="hold">
                                          <p:stCondLst>
                                            <p:cond delay="0"/>
                                          </p:stCondLst>
                                        </p:cTn>
                                        <p:tgtEl>
                                          <p:spTgt spid="37"/>
                                        </p:tgtEl>
                                        <p:attrNameLst>
                                          <p:attrName>style.visibility</p:attrName>
                                        </p:attrNameLst>
                                      </p:cBhvr>
                                      <p:to>
                                        <p:strVal val="visible"/>
                                      </p:to>
                                    </p:set>
                                    <p:animEffect transition="in" filter="plus(in)">
                                      <p:cBhvr>
                                        <p:cTn id="148" dur="3000"/>
                                        <p:tgtEl>
                                          <p:spTgt spid="37"/>
                                        </p:tgtEl>
                                      </p:cBhvr>
                                    </p:animEffect>
                                  </p:childTnLst>
                                </p:cTn>
                              </p:par>
                              <p:par>
                                <p:cTn id="149" presetID="13" presetClass="entr" presetSubtype="16" fill="hold" grpId="0" nodeType="withEffect">
                                  <p:stCondLst>
                                    <p:cond delay="0"/>
                                  </p:stCondLst>
                                  <p:childTnLst>
                                    <p:set>
                                      <p:cBhvr>
                                        <p:cTn id="150" dur="1" fill="hold">
                                          <p:stCondLst>
                                            <p:cond delay="0"/>
                                          </p:stCondLst>
                                        </p:cTn>
                                        <p:tgtEl>
                                          <p:spTgt spid="38"/>
                                        </p:tgtEl>
                                        <p:attrNameLst>
                                          <p:attrName>style.visibility</p:attrName>
                                        </p:attrNameLst>
                                      </p:cBhvr>
                                      <p:to>
                                        <p:strVal val="visible"/>
                                      </p:to>
                                    </p:set>
                                    <p:animEffect transition="in" filter="plus(in)">
                                      <p:cBhvr>
                                        <p:cTn id="151" dur="3000"/>
                                        <p:tgtEl>
                                          <p:spTgt spid="38"/>
                                        </p:tgtEl>
                                      </p:cBhvr>
                                    </p:animEffect>
                                  </p:childTnLst>
                                </p:cTn>
                              </p:par>
                              <p:par>
                                <p:cTn id="152" presetID="13" presetClass="entr" presetSubtype="16" fill="hold" grpId="0" nodeType="withEffect">
                                  <p:stCondLst>
                                    <p:cond delay="0"/>
                                  </p:stCondLst>
                                  <p:childTnLst>
                                    <p:set>
                                      <p:cBhvr>
                                        <p:cTn id="153" dur="1" fill="hold">
                                          <p:stCondLst>
                                            <p:cond delay="0"/>
                                          </p:stCondLst>
                                        </p:cTn>
                                        <p:tgtEl>
                                          <p:spTgt spid="39"/>
                                        </p:tgtEl>
                                        <p:attrNameLst>
                                          <p:attrName>style.visibility</p:attrName>
                                        </p:attrNameLst>
                                      </p:cBhvr>
                                      <p:to>
                                        <p:strVal val="visible"/>
                                      </p:to>
                                    </p:set>
                                    <p:animEffect transition="in" filter="plus(in)">
                                      <p:cBhvr>
                                        <p:cTn id="154" dur="3000"/>
                                        <p:tgtEl>
                                          <p:spTgt spid="39"/>
                                        </p:tgtEl>
                                      </p:cBhvr>
                                    </p:animEffect>
                                  </p:childTnLst>
                                </p:cTn>
                              </p:par>
                              <p:par>
                                <p:cTn id="155" presetID="13" presetClass="entr" presetSubtype="16" fill="hold" grpId="0" nodeType="withEffect">
                                  <p:stCondLst>
                                    <p:cond delay="0"/>
                                  </p:stCondLst>
                                  <p:childTnLst>
                                    <p:set>
                                      <p:cBhvr>
                                        <p:cTn id="156" dur="1" fill="hold">
                                          <p:stCondLst>
                                            <p:cond delay="0"/>
                                          </p:stCondLst>
                                        </p:cTn>
                                        <p:tgtEl>
                                          <p:spTgt spid="40"/>
                                        </p:tgtEl>
                                        <p:attrNameLst>
                                          <p:attrName>style.visibility</p:attrName>
                                        </p:attrNameLst>
                                      </p:cBhvr>
                                      <p:to>
                                        <p:strVal val="visible"/>
                                      </p:to>
                                    </p:set>
                                    <p:animEffect transition="in" filter="plus(in)">
                                      <p:cBhvr>
                                        <p:cTn id="157" dur="3000"/>
                                        <p:tgtEl>
                                          <p:spTgt spid="40"/>
                                        </p:tgtEl>
                                      </p:cBhvr>
                                    </p:animEffect>
                                  </p:childTnLst>
                                </p:cTn>
                              </p:par>
                              <p:par>
                                <p:cTn id="158" presetID="13" presetClass="entr" presetSubtype="16" fill="hold" grpId="0" nodeType="withEffect">
                                  <p:stCondLst>
                                    <p:cond delay="0"/>
                                  </p:stCondLst>
                                  <p:childTnLst>
                                    <p:set>
                                      <p:cBhvr>
                                        <p:cTn id="159" dur="1" fill="hold">
                                          <p:stCondLst>
                                            <p:cond delay="0"/>
                                          </p:stCondLst>
                                        </p:cTn>
                                        <p:tgtEl>
                                          <p:spTgt spid="41"/>
                                        </p:tgtEl>
                                        <p:attrNameLst>
                                          <p:attrName>style.visibility</p:attrName>
                                        </p:attrNameLst>
                                      </p:cBhvr>
                                      <p:to>
                                        <p:strVal val="visible"/>
                                      </p:to>
                                    </p:set>
                                    <p:animEffect transition="in" filter="plus(in)">
                                      <p:cBhvr>
                                        <p:cTn id="160" dur="3000"/>
                                        <p:tgtEl>
                                          <p:spTgt spid="41"/>
                                        </p:tgtEl>
                                      </p:cBhvr>
                                    </p:animEffect>
                                  </p:childTnLst>
                                </p:cTn>
                              </p:par>
                              <p:par>
                                <p:cTn id="161" presetID="13" presetClass="entr" presetSubtype="16" fill="hold" grpId="0" nodeType="withEffect">
                                  <p:stCondLst>
                                    <p:cond delay="0"/>
                                  </p:stCondLst>
                                  <p:childTnLst>
                                    <p:set>
                                      <p:cBhvr>
                                        <p:cTn id="162" dur="1" fill="hold">
                                          <p:stCondLst>
                                            <p:cond delay="0"/>
                                          </p:stCondLst>
                                        </p:cTn>
                                        <p:tgtEl>
                                          <p:spTgt spid="42"/>
                                        </p:tgtEl>
                                        <p:attrNameLst>
                                          <p:attrName>style.visibility</p:attrName>
                                        </p:attrNameLst>
                                      </p:cBhvr>
                                      <p:to>
                                        <p:strVal val="visible"/>
                                      </p:to>
                                    </p:set>
                                    <p:animEffect transition="in" filter="plus(in)">
                                      <p:cBhvr>
                                        <p:cTn id="163" dur="3000"/>
                                        <p:tgtEl>
                                          <p:spTgt spid="42"/>
                                        </p:tgtEl>
                                      </p:cBhvr>
                                    </p:animEffect>
                                  </p:childTnLst>
                                </p:cTn>
                              </p:par>
                              <p:par>
                                <p:cTn id="164" presetID="13" presetClass="entr" presetSubtype="16" fill="hold" grpId="0" nodeType="withEffect">
                                  <p:stCondLst>
                                    <p:cond delay="0"/>
                                  </p:stCondLst>
                                  <p:childTnLst>
                                    <p:set>
                                      <p:cBhvr>
                                        <p:cTn id="165" dur="1" fill="hold">
                                          <p:stCondLst>
                                            <p:cond delay="0"/>
                                          </p:stCondLst>
                                        </p:cTn>
                                        <p:tgtEl>
                                          <p:spTgt spid="43"/>
                                        </p:tgtEl>
                                        <p:attrNameLst>
                                          <p:attrName>style.visibility</p:attrName>
                                        </p:attrNameLst>
                                      </p:cBhvr>
                                      <p:to>
                                        <p:strVal val="visible"/>
                                      </p:to>
                                    </p:set>
                                    <p:animEffect transition="in" filter="plus(in)">
                                      <p:cBhvr>
                                        <p:cTn id="166" dur="3000"/>
                                        <p:tgtEl>
                                          <p:spTgt spid="43"/>
                                        </p:tgtEl>
                                      </p:cBhvr>
                                    </p:animEffect>
                                  </p:childTnLst>
                                </p:cTn>
                              </p:par>
                              <p:par>
                                <p:cTn id="167" presetID="13" presetClass="entr" presetSubtype="16" fill="hold" grpId="0" nodeType="withEffect">
                                  <p:stCondLst>
                                    <p:cond delay="0"/>
                                  </p:stCondLst>
                                  <p:childTnLst>
                                    <p:set>
                                      <p:cBhvr>
                                        <p:cTn id="168" dur="1" fill="hold">
                                          <p:stCondLst>
                                            <p:cond delay="0"/>
                                          </p:stCondLst>
                                        </p:cTn>
                                        <p:tgtEl>
                                          <p:spTgt spid="44"/>
                                        </p:tgtEl>
                                        <p:attrNameLst>
                                          <p:attrName>style.visibility</p:attrName>
                                        </p:attrNameLst>
                                      </p:cBhvr>
                                      <p:to>
                                        <p:strVal val="visible"/>
                                      </p:to>
                                    </p:set>
                                    <p:animEffect transition="in" filter="plus(in)">
                                      <p:cBhvr>
                                        <p:cTn id="169" dur="3000"/>
                                        <p:tgtEl>
                                          <p:spTgt spid="44"/>
                                        </p:tgtEl>
                                      </p:cBhvr>
                                    </p:animEffect>
                                  </p:childTnLst>
                                </p:cTn>
                              </p:par>
                              <p:par>
                                <p:cTn id="170" presetID="13" presetClass="entr" presetSubtype="16" fill="hold" grpId="0" nodeType="withEffect">
                                  <p:stCondLst>
                                    <p:cond delay="0"/>
                                  </p:stCondLst>
                                  <p:childTnLst>
                                    <p:set>
                                      <p:cBhvr>
                                        <p:cTn id="171" dur="1" fill="hold">
                                          <p:stCondLst>
                                            <p:cond delay="0"/>
                                          </p:stCondLst>
                                        </p:cTn>
                                        <p:tgtEl>
                                          <p:spTgt spid="45"/>
                                        </p:tgtEl>
                                        <p:attrNameLst>
                                          <p:attrName>style.visibility</p:attrName>
                                        </p:attrNameLst>
                                      </p:cBhvr>
                                      <p:to>
                                        <p:strVal val="visible"/>
                                      </p:to>
                                    </p:set>
                                    <p:animEffect transition="in" filter="plus(in)">
                                      <p:cBhvr>
                                        <p:cTn id="172" dur="3000"/>
                                        <p:tgtEl>
                                          <p:spTgt spid="45"/>
                                        </p:tgtEl>
                                      </p:cBhvr>
                                    </p:animEffect>
                                  </p:childTnLst>
                                </p:cTn>
                              </p:par>
                              <p:par>
                                <p:cTn id="173" presetID="13" presetClass="entr" presetSubtype="16" fill="hold" grpId="0" nodeType="withEffect">
                                  <p:stCondLst>
                                    <p:cond delay="0"/>
                                  </p:stCondLst>
                                  <p:childTnLst>
                                    <p:set>
                                      <p:cBhvr>
                                        <p:cTn id="174" dur="1" fill="hold">
                                          <p:stCondLst>
                                            <p:cond delay="0"/>
                                          </p:stCondLst>
                                        </p:cTn>
                                        <p:tgtEl>
                                          <p:spTgt spid="46"/>
                                        </p:tgtEl>
                                        <p:attrNameLst>
                                          <p:attrName>style.visibility</p:attrName>
                                        </p:attrNameLst>
                                      </p:cBhvr>
                                      <p:to>
                                        <p:strVal val="visible"/>
                                      </p:to>
                                    </p:set>
                                    <p:animEffect transition="in" filter="plus(in)">
                                      <p:cBhvr>
                                        <p:cTn id="175" dur="3000"/>
                                        <p:tgtEl>
                                          <p:spTgt spid="46"/>
                                        </p:tgtEl>
                                      </p:cBhvr>
                                    </p:animEffect>
                                  </p:childTnLst>
                                </p:cTn>
                              </p:par>
                              <p:par>
                                <p:cTn id="176" presetID="8" presetClass="emph" presetSubtype="0" fill="hold" grpId="1" nodeType="withEffect">
                                  <p:stCondLst>
                                    <p:cond delay="0"/>
                                  </p:stCondLst>
                                  <p:childTnLst>
                                    <p:animRot by="21600000">
                                      <p:cBhvr>
                                        <p:cTn id="177" dur="3000" fill="hold"/>
                                        <p:tgtEl>
                                          <p:spTgt spid="26"/>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27"/>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28"/>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9"/>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0"/>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1"/>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32"/>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33"/>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34"/>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35"/>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36"/>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37"/>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38"/>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39"/>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40"/>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41"/>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42"/>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43"/>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44"/>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45"/>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46"/>
                                        </p:tgtEl>
                                        <p:attrNameLst>
                                          <p:attrName>r</p:attrName>
                                        </p:attrNameLst>
                                      </p:cBhvr>
                                    </p:animRot>
                                  </p:childTnLst>
                                </p:cTn>
                              </p:par>
                            </p:childTnLst>
                          </p:cTn>
                        </p:par>
                        <p:par>
                          <p:cTn id="218" fill="hold">
                            <p:stCondLst>
                              <p:cond delay="3000"/>
                            </p:stCondLst>
                            <p:childTnLst>
                              <p:par>
                                <p:cTn id="219" presetID="2" presetClass="exit" presetSubtype="4" fill="hold" grpId="2" nodeType="afterEffect">
                                  <p:stCondLst>
                                    <p:cond delay="0"/>
                                  </p:stCondLst>
                                  <p:childTnLst>
                                    <p:anim calcmode="lin" valueType="num">
                                      <p:cBhvr additive="base">
                                        <p:cTn id="220" dur="3000"/>
                                        <p:tgtEl>
                                          <p:spTgt spid="5"/>
                                        </p:tgtEl>
                                        <p:attrNameLst>
                                          <p:attrName>ppt_x</p:attrName>
                                        </p:attrNameLst>
                                      </p:cBhvr>
                                      <p:tavLst>
                                        <p:tav tm="0">
                                          <p:val>
                                            <p:strVal val="ppt_x"/>
                                          </p:val>
                                        </p:tav>
                                        <p:tav tm="100000">
                                          <p:val>
                                            <p:strVal val="ppt_x"/>
                                          </p:val>
                                        </p:tav>
                                      </p:tavLst>
                                    </p:anim>
                                    <p:anim calcmode="lin" valueType="num">
                                      <p:cBhvr additive="base">
                                        <p:cTn id="221" dur="3000"/>
                                        <p:tgtEl>
                                          <p:spTgt spid="5"/>
                                        </p:tgtEl>
                                        <p:attrNameLst>
                                          <p:attrName>ppt_y</p:attrName>
                                        </p:attrNameLst>
                                      </p:cBhvr>
                                      <p:tavLst>
                                        <p:tav tm="0">
                                          <p:val>
                                            <p:strVal val="ppt_y"/>
                                          </p:val>
                                        </p:tav>
                                        <p:tav tm="100000">
                                          <p:val>
                                            <p:strVal val="1+ppt_h/2"/>
                                          </p:val>
                                        </p:tav>
                                      </p:tavLst>
                                    </p:anim>
                                    <p:set>
                                      <p:cBhvr>
                                        <p:cTn id="222" dur="1" fill="hold">
                                          <p:stCondLst>
                                            <p:cond delay="2999"/>
                                          </p:stCondLst>
                                        </p:cTn>
                                        <p:tgtEl>
                                          <p:spTgt spid="5"/>
                                        </p:tgtEl>
                                        <p:attrNameLst>
                                          <p:attrName>style.visibility</p:attrName>
                                        </p:attrNameLst>
                                      </p:cBhvr>
                                      <p:to>
                                        <p:strVal val="hidden"/>
                                      </p:to>
                                    </p:set>
                                  </p:childTnLst>
                                </p:cTn>
                              </p:par>
                              <p:par>
                                <p:cTn id="223" presetID="2" presetClass="exit" presetSubtype="4" fill="hold" grpId="2" nodeType="withEffect">
                                  <p:stCondLst>
                                    <p:cond delay="0"/>
                                  </p:stCondLst>
                                  <p:childTnLst>
                                    <p:anim calcmode="lin" valueType="num">
                                      <p:cBhvr additive="base">
                                        <p:cTn id="224" dur="3000"/>
                                        <p:tgtEl>
                                          <p:spTgt spid="6"/>
                                        </p:tgtEl>
                                        <p:attrNameLst>
                                          <p:attrName>ppt_x</p:attrName>
                                        </p:attrNameLst>
                                      </p:cBhvr>
                                      <p:tavLst>
                                        <p:tav tm="0">
                                          <p:val>
                                            <p:strVal val="ppt_x"/>
                                          </p:val>
                                        </p:tav>
                                        <p:tav tm="100000">
                                          <p:val>
                                            <p:strVal val="ppt_x"/>
                                          </p:val>
                                        </p:tav>
                                      </p:tavLst>
                                    </p:anim>
                                    <p:anim calcmode="lin" valueType="num">
                                      <p:cBhvr additive="base">
                                        <p:cTn id="225" dur="3000"/>
                                        <p:tgtEl>
                                          <p:spTgt spid="6"/>
                                        </p:tgtEl>
                                        <p:attrNameLst>
                                          <p:attrName>ppt_y</p:attrName>
                                        </p:attrNameLst>
                                      </p:cBhvr>
                                      <p:tavLst>
                                        <p:tav tm="0">
                                          <p:val>
                                            <p:strVal val="ppt_y"/>
                                          </p:val>
                                        </p:tav>
                                        <p:tav tm="100000">
                                          <p:val>
                                            <p:strVal val="1+ppt_h/2"/>
                                          </p:val>
                                        </p:tav>
                                      </p:tavLst>
                                    </p:anim>
                                    <p:set>
                                      <p:cBhvr>
                                        <p:cTn id="226" dur="1" fill="hold">
                                          <p:stCondLst>
                                            <p:cond delay="2999"/>
                                          </p:stCondLst>
                                        </p:cTn>
                                        <p:tgtEl>
                                          <p:spTgt spid="6"/>
                                        </p:tgtEl>
                                        <p:attrNameLst>
                                          <p:attrName>style.visibility</p:attrName>
                                        </p:attrNameLst>
                                      </p:cBhvr>
                                      <p:to>
                                        <p:strVal val="hidden"/>
                                      </p:to>
                                    </p:set>
                                  </p:childTnLst>
                                </p:cTn>
                              </p:par>
                              <p:par>
                                <p:cTn id="227" presetID="2" presetClass="exit" presetSubtype="4" fill="hold" grpId="2" nodeType="withEffect">
                                  <p:stCondLst>
                                    <p:cond delay="0"/>
                                  </p:stCondLst>
                                  <p:childTnLst>
                                    <p:anim calcmode="lin" valueType="num">
                                      <p:cBhvr additive="base">
                                        <p:cTn id="228" dur="3000"/>
                                        <p:tgtEl>
                                          <p:spTgt spid="7"/>
                                        </p:tgtEl>
                                        <p:attrNameLst>
                                          <p:attrName>ppt_x</p:attrName>
                                        </p:attrNameLst>
                                      </p:cBhvr>
                                      <p:tavLst>
                                        <p:tav tm="0">
                                          <p:val>
                                            <p:strVal val="ppt_x"/>
                                          </p:val>
                                        </p:tav>
                                        <p:tav tm="100000">
                                          <p:val>
                                            <p:strVal val="ppt_x"/>
                                          </p:val>
                                        </p:tav>
                                      </p:tavLst>
                                    </p:anim>
                                    <p:anim calcmode="lin" valueType="num">
                                      <p:cBhvr additive="base">
                                        <p:cTn id="229" dur="3000"/>
                                        <p:tgtEl>
                                          <p:spTgt spid="7"/>
                                        </p:tgtEl>
                                        <p:attrNameLst>
                                          <p:attrName>ppt_y</p:attrName>
                                        </p:attrNameLst>
                                      </p:cBhvr>
                                      <p:tavLst>
                                        <p:tav tm="0">
                                          <p:val>
                                            <p:strVal val="ppt_y"/>
                                          </p:val>
                                        </p:tav>
                                        <p:tav tm="100000">
                                          <p:val>
                                            <p:strVal val="1+ppt_h/2"/>
                                          </p:val>
                                        </p:tav>
                                      </p:tavLst>
                                    </p:anim>
                                    <p:set>
                                      <p:cBhvr>
                                        <p:cTn id="230" dur="1" fill="hold">
                                          <p:stCondLst>
                                            <p:cond delay="2999"/>
                                          </p:stCondLst>
                                        </p:cTn>
                                        <p:tgtEl>
                                          <p:spTgt spid="7"/>
                                        </p:tgtEl>
                                        <p:attrNameLst>
                                          <p:attrName>style.visibility</p:attrName>
                                        </p:attrNameLst>
                                      </p:cBhvr>
                                      <p:to>
                                        <p:strVal val="hidden"/>
                                      </p:to>
                                    </p:set>
                                  </p:childTnLst>
                                </p:cTn>
                              </p:par>
                              <p:par>
                                <p:cTn id="231" presetID="2" presetClass="exit" presetSubtype="4" fill="hold" grpId="2" nodeType="withEffect">
                                  <p:stCondLst>
                                    <p:cond delay="0"/>
                                  </p:stCondLst>
                                  <p:childTnLst>
                                    <p:anim calcmode="lin" valueType="num">
                                      <p:cBhvr additive="base">
                                        <p:cTn id="232" dur="3000"/>
                                        <p:tgtEl>
                                          <p:spTgt spid="8"/>
                                        </p:tgtEl>
                                        <p:attrNameLst>
                                          <p:attrName>ppt_x</p:attrName>
                                        </p:attrNameLst>
                                      </p:cBhvr>
                                      <p:tavLst>
                                        <p:tav tm="0">
                                          <p:val>
                                            <p:strVal val="ppt_x"/>
                                          </p:val>
                                        </p:tav>
                                        <p:tav tm="100000">
                                          <p:val>
                                            <p:strVal val="ppt_x"/>
                                          </p:val>
                                        </p:tav>
                                      </p:tavLst>
                                    </p:anim>
                                    <p:anim calcmode="lin" valueType="num">
                                      <p:cBhvr additive="base">
                                        <p:cTn id="233" dur="3000"/>
                                        <p:tgtEl>
                                          <p:spTgt spid="8"/>
                                        </p:tgtEl>
                                        <p:attrNameLst>
                                          <p:attrName>ppt_y</p:attrName>
                                        </p:attrNameLst>
                                      </p:cBhvr>
                                      <p:tavLst>
                                        <p:tav tm="0">
                                          <p:val>
                                            <p:strVal val="ppt_y"/>
                                          </p:val>
                                        </p:tav>
                                        <p:tav tm="100000">
                                          <p:val>
                                            <p:strVal val="1+ppt_h/2"/>
                                          </p:val>
                                        </p:tav>
                                      </p:tavLst>
                                    </p:anim>
                                    <p:set>
                                      <p:cBhvr>
                                        <p:cTn id="234" dur="1" fill="hold">
                                          <p:stCondLst>
                                            <p:cond delay="2999"/>
                                          </p:stCondLst>
                                        </p:cTn>
                                        <p:tgtEl>
                                          <p:spTgt spid="8"/>
                                        </p:tgtEl>
                                        <p:attrNameLst>
                                          <p:attrName>style.visibility</p:attrName>
                                        </p:attrNameLst>
                                      </p:cBhvr>
                                      <p:to>
                                        <p:strVal val="hidden"/>
                                      </p:to>
                                    </p:set>
                                  </p:childTnLst>
                                </p:cTn>
                              </p:par>
                              <p:par>
                                <p:cTn id="235" presetID="2" presetClass="exit" presetSubtype="4" fill="hold" grpId="2" nodeType="withEffect">
                                  <p:stCondLst>
                                    <p:cond delay="0"/>
                                  </p:stCondLst>
                                  <p:childTnLst>
                                    <p:anim calcmode="lin" valueType="num">
                                      <p:cBhvr additive="base">
                                        <p:cTn id="236" dur="3000"/>
                                        <p:tgtEl>
                                          <p:spTgt spid="9"/>
                                        </p:tgtEl>
                                        <p:attrNameLst>
                                          <p:attrName>ppt_x</p:attrName>
                                        </p:attrNameLst>
                                      </p:cBhvr>
                                      <p:tavLst>
                                        <p:tav tm="0">
                                          <p:val>
                                            <p:strVal val="ppt_x"/>
                                          </p:val>
                                        </p:tav>
                                        <p:tav tm="100000">
                                          <p:val>
                                            <p:strVal val="ppt_x"/>
                                          </p:val>
                                        </p:tav>
                                      </p:tavLst>
                                    </p:anim>
                                    <p:anim calcmode="lin" valueType="num">
                                      <p:cBhvr additive="base">
                                        <p:cTn id="237" dur="3000"/>
                                        <p:tgtEl>
                                          <p:spTgt spid="9"/>
                                        </p:tgtEl>
                                        <p:attrNameLst>
                                          <p:attrName>ppt_y</p:attrName>
                                        </p:attrNameLst>
                                      </p:cBhvr>
                                      <p:tavLst>
                                        <p:tav tm="0">
                                          <p:val>
                                            <p:strVal val="ppt_y"/>
                                          </p:val>
                                        </p:tav>
                                        <p:tav tm="100000">
                                          <p:val>
                                            <p:strVal val="1+ppt_h/2"/>
                                          </p:val>
                                        </p:tav>
                                      </p:tavLst>
                                    </p:anim>
                                    <p:set>
                                      <p:cBhvr>
                                        <p:cTn id="238" dur="1" fill="hold">
                                          <p:stCondLst>
                                            <p:cond delay="2999"/>
                                          </p:stCondLst>
                                        </p:cTn>
                                        <p:tgtEl>
                                          <p:spTgt spid="9"/>
                                        </p:tgtEl>
                                        <p:attrNameLst>
                                          <p:attrName>style.visibility</p:attrName>
                                        </p:attrNameLst>
                                      </p:cBhvr>
                                      <p:to>
                                        <p:strVal val="hidden"/>
                                      </p:to>
                                    </p:set>
                                  </p:childTnLst>
                                </p:cTn>
                              </p:par>
                              <p:par>
                                <p:cTn id="239" presetID="2" presetClass="exit" presetSubtype="4" fill="hold" grpId="2" nodeType="withEffect">
                                  <p:stCondLst>
                                    <p:cond delay="0"/>
                                  </p:stCondLst>
                                  <p:childTnLst>
                                    <p:anim calcmode="lin" valueType="num">
                                      <p:cBhvr additive="base">
                                        <p:cTn id="240" dur="3000"/>
                                        <p:tgtEl>
                                          <p:spTgt spid="10"/>
                                        </p:tgtEl>
                                        <p:attrNameLst>
                                          <p:attrName>ppt_x</p:attrName>
                                        </p:attrNameLst>
                                      </p:cBhvr>
                                      <p:tavLst>
                                        <p:tav tm="0">
                                          <p:val>
                                            <p:strVal val="ppt_x"/>
                                          </p:val>
                                        </p:tav>
                                        <p:tav tm="100000">
                                          <p:val>
                                            <p:strVal val="ppt_x"/>
                                          </p:val>
                                        </p:tav>
                                      </p:tavLst>
                                    </p:anim>
                                    <p:anim calcmode="lin" valueType="num">
                                      <p:cBhvr additive="base">
                                        <p:cTn id="241" dur="3000"/>
                                        <p:tgtEl>
                                          <p:spTgt spid="10"/>
                                        </p:tgtEl>
                                        <p:attrNameLst>
                                          <p:attrName>ppt_y</p:attrName>
                                        </p:attrNameLst>
                                      </p:cBhvr>
                                      <p:tavLst>
                                        <p:tav tm="0">
                                          <p:val>
                                            <p:strVal val="ppt_y"/>
                                          </p:val>
                                        </p:tav>
                                        <p:tav tm="100000">
                                          <p:val>
                                            <p:strVal val="1+ppt_h/2"/>
                                          </p:val>
                                        </p:tav>
                                      </p:tavLst>
                                    </p:anim>
                                    <p:set>
                                      <p:cBhvr>
                                        <p:cTn id="242" dur="1" fill="hold">
                                          <p:stCondLst>
                                            <p:cond delay="2999"/>
                                          </p:stCondLst>
                                        </p:cTn>
                                        <p:tgtEl>
                                          <p:spTgt spid="10"/>
                                        </p:tgtEl>
                                        <p:attrNameLst>
                                          <p:attrName>style.visibility</p:attrName>
                                        </p:attrNameLst>
                                      </p:cBhvr>
                                      <p:to>
                                        <p:strVal val="hidden"/>
                                      </p:to>
                                    </p:set>
                                  </p:childTnLst>
                                </p:cTn>
                              </p:par>
                              <p:par>
                                <p:cTn id="243" presetID="2" presetClass="exit" presetSubtype="4" fill="hold" grpId="2" nodeType="withEffect">
                                  <p:stCondLst>
                                    <p:cond delay="0"/>
                                  </p:stCondLst>
                                  <p:childTnLst>
                                    <p:anim calcmode="lin" valueType="num">
                                      <p:cBhvr additive="base">
                                        <p:cTn id="244" dur="3000"/>
                                        <p:tgtEl>
                                          <p:spTgt spid="11"/>
                                        </p:tgtEl>
                                        <p:attrNameLst>
                                          <p:attrName>ppt_x</p:attrName>
                                        </p:attrNameLst>
                                      </p:cBhvr>
                                      <p:tavLst>
                                        <p:tav tm="0">
                                          <p:val>
                                            <p:strVal val="ppt_x"/>
                                          </p:val>
                                        </p:tav>
                                        <p:tav tm="100000">
                                          <p:val>
                                            <p:strVal val="ppt_x"/>
                                          </p:val>
                                        </p:tav>
                                      </p:tavLst>
                                    </p:anim>
                                    <p:anim calcmode="lin" valueType="num">
                                      <p:cBhvr additive="base">
                                        <p:cTn id="245" dur="3000"/>
                                        <p:tgtEl>
                                          <p:spTgt spid="11"/>
                                        </p:tgtEl>
                                        <p:attrNameLst>
                                          <p:attrName>ppt_y</p:attrName>
                                        </p:attrNameLst>
                                      </p:cBhvr>
                                      <p:tavLst>
                                        <p:tav tm="0">
                                          <p:val>
                                            <p:strVal val="ppt_y"/>
                                          </p:val>
                                        </p:tav>
                                        <p:tav tm="100000">
                                          <p:val>
                                            <p:strVal val="1+ppt_h/2"/>
                                          </p:val>
                                        </p:tav>
                                      </p:tavLst>
                                    </p:anim>
                                    <p:set>
                                      <p:cBhvr>
                                        <p:cTn id="246" dur="1" fill="hold">
                                          <p:stCondLst>
                                            <p:cond delay="2999"/>
                                          </p:stCondLst>
                                        </p:cTn>
                                        <p:tgtEl>
                                          <p:spTgt spid="11"/>
                                        </p:tgtEl>
                                        <p:attrNameLst>
                                          <p:attrName>style.visibility</p:attrName>
                                        </p:attrNameLst>
                                      </p:cBhvr>
                                      <p:to>
                                        <p:strVal val="hidden"/>
                                      </p:to>
                                    </p:set>
                                  </p:childTnLst>
                                </p:cTn>
                              </p:par>
                              <p:par>
                                <p:cTn id="247" presetID="2" presetClass="exit" presetSubtype="4" fill="hold" grpId="2" nodeType="withEffect">
                                  <p:stCondLst>
                                    <p:cond delay="0"/>
                                  </p:stCondLst>
                                  <p:childTnLst>
                                    <p:anim calcmode="lin" valueType="num">
                                      <p:cBhvr additive="base">
                                        <p:cTn id="248" dur="3000"/>
                                        <p:tgtEl>
                                          <p:spTgt spid="12"/>
                                        </p:tgtEl>
                                        <p:attrNameLst>
                                          <p:attrName>ppt_x</p:attrName>
                                        </p:attrNameLst>
                                      </p:cBhvr>
                                      <p:tavLst>
                                        <p:tav tm="0">
                                          <p:val>
                                            <p:strVal val="ppt_x"/>
                                          </p:val>
                                        </p:tav>
                                        <p:tav tm="100000">
                                          <p:val>
                                            <p:strVal val="ppt_x"/>
                                          </p:val>
                                        </p:tav>
                                      </p:tavLst>
                                    </p:anim>
                                    <p:anim calcmode="lin" valueType="num">
                                      <p:cBhvr additive="base">
                                        <p:cTn id="249" dur="3000"/>
                                        <p:tgtEl>
                                          <p:spTgt spid="12"/>
                                        </p:tgtEl>
                                        <p:attrNameLst>
                                          <p:attrName>ppt_y</p:attrName>
                                        </p:attrNameLst>
                                      </p:cBhvr>
                                      <p:tavLst>
                                        <p:tav tm="0">
                                          <p:val>
                                            <p:strVal val="ppt_y"/>
                                          </p:val>
                                        </p:tav>
                                        <p:tav tm="100000">
                                          <p:val>
                                            <p:strVal val="1+ppt_h/2"/>
                                          </p:val>
                                        </p:tav>
                                      </p:tavLst>
                                    </p:anim>
                                    <p:set>
                                      <p:cBhvr>
                                        <p:cTn id="250" dur="1" fill="hold">
                                          <p:stCondLst>
                                            <p:cond delay="2999"/>
                                          </p:stCondLst>
                                        </p:cTn>
                                        <p:tgtEl>
                                          <p:spTgt spid="12"/>
                                        </p:tgtEl>
                                        <p:attrNameLst>
                                          <p:attrName>style.visibility</p:attrName>
                                        </p:attrNameLst>
                                      </p:cBhvr>
                                      <p:to>
                                        <p:strVal val="hidden"/>
                                      </p:to>
                                    </p:set>
                                  </p:childTnLst>
                                </p:cTn>
                              </p:par>
                              <p:par>
                                <p:cTn id="251" presetID="2" presetClass="exit" presetSubtype="4" fill="hold" grpId="2" nodeType="withEffect">
                                  <p:stCondLst>
                                    <p:cond delay="0"/>
                                  </p:stCondLst>
                                  <p:childTnLst>
                                    <p:anim calcmode="lin" valueType="num">
                                      <p:cBhvr additive="base">
                                        <p:cTn id="252" dur="3000"/>
                                        <p:tgtEl>
                                          <p:spTgt spid="13"/>
                                        </p:tgtEl>
                                        <p:attrNameLst>
                                          <p:attrName>ppt_x</p:attrName>
                                        </p:attrNameLst>
                                      </p:cBhvr>
                                      <p:tavLst>
                                        <p:tav tm="0">
                                          <p:val>
                                            <p:strVal val="ppt_x"/>
                                          </p:val>
                                        </p:tav>
                                        <p:tav tm="100000">
                                          <p:val>
                                            <p:strVal val="ppt_x"/>
                                          </p:val>
                                        </p:tav>
                                      </p:tavLst>
                                    </p:anim>
                                    <p:anim calcmode="lin" valueType="num">
                                      <p:cBhvr additive="base">
                                        <p:cTn id="253" dur="3000"/>
                                        <p:tgtEl>
                                          <p:spTgt spid="13"/>
                                        </p:tgtEl>
                                        <p:attrNameLst>
                                          <p:attrName>ppt_y</p:attrName>
                                        </p:attrNameLst>
                                      </p:cBhvr>
                                      <p:tavLst>
                                        <p:tav tm="0">
                                          <p:val>
                                            <p:strVal val="ppt_y"/>
                                          </p:val>
                                        </p:tav>
                                        <p:tav tm="100000">
                                          <p:val>
                                            <p:strVal val="1+ppt_h/2"/>
                                          </p:val>
                                        </p:tav>
                                      </p:tavLst>
                                    </p:anim>
                                    <p:set>
                                      <p:cBhvr>
                                        <p:cTn id="254" dur="1" fill="hold">
                                          <p:stCondLst>
                                            <p:cond delay="2999"/>
                                          </p:stCondLst>
                                        </p:cTn>
                                        <p:tgtEl>
                                          <p:spTgt spid="13"/>
                                        </p:tgtEl>
                                        <p:attrNameLst>
                                          <p:attrName>style.visibility</p:attrName>
                                        </p:attrNameLst>
                                      </p:cBhvr>
                                      <p:to>
                                        <p:strVal val="hidden"/>
                                      </p:to>
                                    </p:set>
                                  </p:childTnLst>
                                </p:cTn>
                              </p:par>
                              <p:par>
                                <p:cTn id="255" presetID="2" presetClass="exit" presetSubtype="4" fill="hold" grpId="2" nodeType="withEffect">
                                  <p:stCondLst>
                                    <p:cond delay="0"/>
                                  </p:stCondLst>
                                  <p:childTnLst>
                                    <p:anim calcmode="lin" valueType="num">
                                      <p:cBhvr additive="base">
                                        <p:cTn id="256" dur="3000"/>
                                        <p:tgtEl>
                                          <p:spTgt spid="14"/>
                                        </p:tgtEl>
                                        <p:attrNameLst>
                                          <p:attrName>ppt_x</p:attrName>
                                        </p:attrNameLst>
                                      </p:cBhvr>
                                      <p:tavLst>
                                        <p:tav tm="0">
                                          <p:val>
                                            <p:strVal val="ppt_x"/>
                                          </p:val>
                                        </p:tav>
                                        <p:tav tm="100000">
                                          <p:val>
                                            <p:strVal val="ppt_x"/>
                                          </p:val>
                                        </p:tav>
                                      </p:tavLst>
                                    </p:anim>
                                    <p:anim calcmode="lin" valueType="num">
                                      <p:cBhvr additive="base">
                                        <p:cTn id="257" dur="3000"/>
                                        <p:tgtEl>
                                          <p:spTgt spid="14"/>
                                        </p:tgtEl>
                                        <p:attrNameLst>
                                          <p:attrName>ppt_y</p:attrName>
                                        </p:attrNameLst>
                                      </p:cBhvr>
                                      <p:tavLst>
                                        <p:tav tm="0">
                                          <p:val>
                                            <p:strVal val="ppt_y"/>
                                          </p:val>
                                        </p:tav>
                                        <p:tav tm="100000">
                                          <p:val>
                                            <p:strVal val="1+ppt_h/2"/>
                                          </p:val>
                                        </p:tav>
                                      </p:tavLst>
                                    </p:anim>
                                    <p:set>
                                      <p:cBhvr>
                                        <p:cTn id="258" dur="1" fill="hold">
                                          <p:stCondLst>
                                            <p:cond delay="2999"/>
                                          </p:stCondLst>
                                        </p:cTn>
                                        <p:tgtEl>
                                          <p:spTgt spid="14"/>
                                        </p:tgtEl>
                                        <p:attrNameLst>
                                          <p:attrName>style.visibility</p:attrName>
                                        </p:attrNameLst>
                                      </p:cBhvr>
                                      <p:to>
                                        <p:strVal val="hidden"/>
                                      </p:to>
                                    </p:set>
                                  </p:childTnLst>
                                </p:cTn>
                              </p:par>
                              <p:par>
                                <p:cTn id="259" presetID="2" presetClass="exit" presetSubtype="4" fill="hold" grpId="2" nodeType="withEffect">
                                  <p:stCondLst>
                                    <p:cond delay="0"/>
                                  </p:stCondLst>
                                  <p:childTnLst>
                                    <p:anim calcmode="lin" valueType="num">
                                      <p:cBhvr additive="base">
                                        <p:cTn id="260" dur="3000"/>
                                        <p:tgtEl>
                                          <p:spTgt spid="15"/>
                                        </p:tgtEl>
                                        <p:attrNameLst>
                                          <p:attrName>ppt_x</p:attrName>
                                        </p:attrNameLst>
                                      </p:cBhvr>
                                      <p:tavLst>
                                        <p:tav tm="0">
                                          <p:val>
                                            <p:strVal val="ppt_x"/>
                                          </p:val>
                                        </p:tav>
                                        <p:tav tm="100000">
                                          <p:val>
                                            <p:strVal val="ppt_x"/>
                                          </p:val>
                                        </p:tav>
                                      </p:tavLst>
                                    </p:anim>
                                    <p:anim calcmode="lin" valueType="num">
                                      <p:cBhvr additive="base">
                                        <p:cTn id="261" dur="3000"/>
                                        <p:tgtEl>
                                          <p:spTgt spid="15"/>
                                        </p:tgtEl>
                                        <p:attrNameLst>
                                          <p:attrName>ppt_y</p:attrName>
                                        </p:attrNameLst>
                                      </p:cBhvr>
                                      <p:tavLst>
                                        <p:tav tm="0">
                                          <p:val>
                                            <p:strVal val="ppt_y"/>
                                          </p:val>
                                        </p:tav>
                                        <p:tav tm="100000">
                                          <p:val>
                                            <p:strVal val="1+ppt_h/2"/>
                                          </p:val>
                                        </p:tav>
                                      </p:tavLst>
                                    </p:anim>
                                    <p:set>
                                      <p:cBhvr>
                                        <p:cTn id="262" dur="1" fill="hold">
                                          <p:stCondLst>
                                            <p:cond delay="2999"/>
                                          </p:stCondLst>
                                        </p:cTn>
                                        <p:tgtEl>
                                          <p:spTgt spid="15"/>
                                        </p:tgtEl>
                                        <p:attrNameLst>
                                          <p:attrName>style.visibility</p:attrName>
                                        </p:attrNameLst>
                                      </p:cBhvr>
                                      <p:to>
                                        <p:strVal val="hidden"/>
                                      </p:to>
                                    </p:set>
                                  </p:childTnLst>
                                </p:cTn>
                              </p:par>
                              <p:par>
                                <p:cTn id="263" presetID="2" presetClass="exit" presetSubtype="4" fill="hold" grpId="2" nodeType="withEffect">
                                  <p:stCondLst>
                                    <p:cond delay="0"/>
                                  </p:stCondLst>
                                  <p:childTnLst>
                                    <p:anim calcmode="lin" valueType="num">
                                      <p:cBhvr additive="base">
                                        <p:cTn id="264" dur="3000"/>
                                        <p:tgtEl>
                                          <p:spTgt spid="16"/>
                                        </p:tgtEl>
                                        <p:attrNameLst>
                                          <p:attrName>ppt_x</p:attrName>
                                        </p:attrNameLst>
                                      </p:cBhvr>
                                      <p:tavLst>
                                        <p:tav tm="0">
                                          <p:val>
                                            <p:strVal val="ppt_x"/>
                                          </p:val>
                                        </p:tav>
                                        <p:tav tm="100000">
                                          <p:val>
                                            <p:strVal val="ppt_x"/>
                                          </p:val>
                                        </p:tav>
                                      </p:tavLst>
                                    </p:anim>
                                    <p:anim calcmode="lin" valueType="num">
                                      <p:cBhvr additive="base">
                                        <p:cTn id="265" dur="3000"/>
                                        <p:tgtEl>
                                          <p:spTgt spid="16"/>
                                        </p:tgtEl>
                                        <p:attrNameLst>
                                          <p:attrName>ppt_y</p:attrName>
                                        </p:attrNameLst>
                                      </p:cBhvr>
                                      <p:tavLst>
                                        <p:tav tm="0">
                                          <p:val>
                                            <p:strVal val="ppt_y"/>
                                          </p:val>
                                        </p:tav>
                                        <p:tav tm="100000">
                                          <p:val>
                                            <p:strVal val="1+ppt_h/2"/>
                                          </p:val>
                                        </p:tav>
                                      </p:tavLst>
                                    </p:anim>
                                    <p:set>
                                      <p:cBhvr>
                                        <p:cTn id="266" dur="1" fill="hold">
                                          <p:stCondLst>
                                            <p:cond delay="2999"/>
                                          </p:stCondLst>
                                        </p:cTn>
                                        <p:tgtEl>
                                          <p:spTgt spid="16"/>
                                        </p:tgtEl>
                                        <p:attrNameLst>
                                          <p:attrName>style.visibility</p:attrName>
                                        </p:attrNameLst>
                                      </p:cBhvr>
                                      <p:to>
                                        <p:strVal val="hidden"/>
                                      </p:to>
                                    </p:set>
                                  </p:childTnLst>
                                </p:cTn>
                              </p:par>
                              <p:par>
                                <p:cTn id="267" presetID="2" presetClass="exit" presetSubtype="4" fill="hold" grpId="2" nodeType="withEffect">
                                  <p:stCondLst>
                                    <p:cond delay="0"/>
                                  </p:stCondLst>
                                  <p:childTnLst>
                                    <p:anim calcmode="lin" valueType="num">
                                      <p:cBhvr additive="base">
                                        <p:cTn id="268" dur="3000"/>
                                        <p:tgtEl>
                                          <p:spTgt spid="17"/>
                                        </p:tgtEl>
                                        <p:attrNameLst>
                                          <p:attrName>ppt_x</p:attrName>
                                        </p:attrNameLst>
                                      </p:cBhvr>
                                      <p:tavLst>
                                        <p:tav tm="0">
                                          <p:val>
                                            <p:strVal val="ppt_x"/>
                                          </p:val>
                                        </p:tav>
                                        <p:tav tm="100000">
                                          <p:val>
                                            <p:strVal val="ppt_x"/>
                                          </p:val>
                                        </p:tav>
                                      </p:tavLst>
                                    </p:anim>
                                    <p:anim calcmode="lin" valueType="num">
                                      <p:cBhvr additive="base">
                                        <p:cTn id="269" dur="3000"/>
                                        <p:tgtEl>
                                          <p:spTgt spid="17"/>
                                        </p:tgtEl>
                                        <p:attrNameLst>
                                          <p:attrName>ppt_y</p:attrName>
                                        </p:attrNameLst>
                                      </p:cBhvr>
                                      <p:tavLst>
                                        <p:tav tm="0">
                                          <p:val>
                                            <p:strVal val="ppt_y"/>
                                          </p:val>
                                        </p:tav>
                                        <p:tav tm="100000">
                                          <p:val>
                                            <p:strVal val="1+ppt_h/2"/>
                                          </p:val>
                                        </p:tav>
                                      </p:tavLst>
                                    </p:anim>
                                    <p:set>
                                      <p:cBhvr>
                                        <p:cTn id="270" dur="1" fill="hold">
                                          <p:stCondLst>
                                            <p:cond delay="2999"/>
                                          </p:stCondLst>
                                        </p:cTn>
                                        <p:tgtEl>
                                          <p:spTgt spid="17"/>
                                        </p:tgtEl>
                                        <p:attrNameLst>
                                          <p:attrName>style.visibility</p:attrName>
                                        </p:attrNameLst>
                                      </p:cBhvr>
                                      <p:to>
                                        <p:strVal val="hidden"/>
                                      </p:to>
                                    </p:set>
                                  </p:childTnLst>
                                </p:cTn>
                              </p:par>
                              <p:par>
                                <p:cTn id="271" presetID="2" presetClass="exit" presetSubtype="4" fill="hold" grpId="2" nodeType="withEffect">
                                  <p:stCondLst>
                                    <p:cond delay="0"/>
                                  </p:stCondLst>
                                  <p:childTnLst>
                                    <p:anim calcmode="lin" valueType="num">
                                      <p:cBhvr additive="base">
                                        <p:cTn id="272" dur="3000"/>
                                        <p:tgtEl>
                                          <p:spTgt spid="18"/>
                                        </p:tgtEl>
                                        <p:attrNameLst>
                                          <p:attrName>ppt_x</p:attrName>
                                        </p:attrNameLst>
                                      </p:cBhvr>
                                      <p:tavLst>
                                        <p:tav tm="0">
                                          <p:val>
                                            <p:strVal val="ppt_x"/>
                                          </p:val>
                                        </p:tav>
                                        <p:tav tm="100000">
                                          <p:val>
                                            <p:strVal val="ppt_x"/>
                                          </p:val>
                                        </p:tav>
                                      </p:tavLst>
                                    </p:anim>
                                    <p:anim calcmode="lin" valueType="num">
                                      <p:cBhvr additive="base">
                                        <p:cTn id="273" dur="3000"/>
                                        <p:tgtEl>
                                          <p:spTgt spid="18"/>
                                        </p:tgtEl>
                                        <p:attrNameLst>
                                          <p:attrName>ppt_y</p:attrName>
                                        </p:attrNameLst>
                                      </p:cBhvr>
                                      <p:tavLst>
                                        <p:tav tm="0">
                                          <p:val>
                                            <p:strVal val="ppt_y"/>
                                          </p:val>
                                        </p:tav>
                                        <p:tav tm="100000">
                                          <p:val>
                                            <p:strVal val="1+ppt_h/2"/>
                                          </p:val>
                                        </p:tav>
                                      </p:tavLst>
                                    </p:anim>
                                    <p:set>
                                      <p:cBhvr>
                                        <p:cTn id="274" dur="1" fill="hold">
                                          <p:stCondLst>
                                            <p:cond delay="2999"/>
                                          </p:stCondLst>
                                        </p:cTn>
                                        <p:tgtEl>
                                          <p:spTgt spid="18"/>
                                        </p:tgtEl>
                                        <p:attrNameLst>
                                          <p:attrName>style.visibility</p:attrName>
                                        </p:attrNameLst>
                                      </p:cBhvr>
                                      <p:to>
                                        <p:strVal val="hidden"/>
                                      </p:to>
                                    </p:set>
                                  </p:childTnLst>
                                </p:cTn>
                              </p:par>
                              <p:par>
                                <p:cTn id="275" presetID="2" presetClass="exit" presetSubtype="4" fill="hold" grpId="2" nodeType="withEffect">
                                  <p:stCondLst>
                                    <p:cond delay="0"/>
                                  </p:stCondLst>
                                  <p:childTnLst>
                                    <p:anim calcmode="lin" valueType="num">
                                      <p:cBhvr additive="base">
                                        <p:cTn id="276" dur="3000"/>
                                        <p:tgtEl>
                                          <p:spTgt spid="19"/>
                                        </p:tgtEl>
                                        <p:attrNameLst>
                                          <p:attrName>ppt_x</p:attrName>
                                        </p:attrNameLst>
                                      </p:cBhvr>
                                      <p:tavLst>
                                        <p:tav tm="0">
                                          <p:val>
                                            <p:strVal val="ppt_x"/>
                                          </p:val>
                                        </p:tav>
                                        <p:tav tm="100000">
                                          <p:val>
                                            <p:strVal val="ppt_x"/>
                                          </p:val>
                                        </p:tav>
                                      </p:tavLst>
                                    </p:anim>
                                    <p:anim calcmode="lin" valueType="num">
                                      <p:cBhvr additive="base">
                                        <p:cTn id="277" dur="3000"/>
                                        <p:tgtEl>
                                          <p:spTgt spid="19"/>
                                        </p:tgtEl>
                                        <p:attrNameLst>
                                          <p:attrName>ppt_y</p:attrName>
                                        </p:attrNameLst>
                                      </p:cBhvr>
                                      <p:tavLst>
                                        <p:tav tm="0">
                                          <p:val>
                                            <p:strVal val="ppt_y"/>
                                          </p:val>
                                        </p:tav>
                                        <p:tav tm="100000">
                                          <p:val>
                                            <p:strVal val="1+ppt_h/2"/>
                                          </p:val>
                                        </p:tav>
                                      </p:tavLst>
                                    </p:anim>
                                    <p:set>
                                      <p:cBhvr>
                                        <p:cTn id="278" dur="1" fill="hold">
                                          <p:stCondLst>
                                            <p:cond delay="2999"/>
                                          </p:stCondLst>
                                        </p:cTn>
                                        <p:tgtEl>
                                          <p:spTgt spid="19"/>
                                        </p:tgtEl>
                                        <p:attrNameLst>
                                          <p:attrName>style.visibility</p:attrName>
                                        </p:attrNameLst>
                                      </p:cBhvr>
                                      <p:to>
                                        <p:strVal val="hidden"/>
                                      </p:to>
                                    </p:set>
                                  </p:childTnLst>
                                </p:cTn>
                              </p:par>
                              <p:par>
                                <p:cTn id="279" presetID="2" presetClass="exit" presetSubtype="4" fill="hold" grpId="2" nodeType="withEffect">
                                  <p:stCondLst>
                                    <p:cond delay="0"/>
                                  </p:stCondLst>
                                  <p:childTnLst>
                                    <p:anim calcmode="lin" valueType="num">
                                      <p:cBhvr additive="base">
                                        <p:cTn id="280" dur="3000"/>
                                        <p:tgtEl>
                                          <p:spTgt spid="20"/>
                                        </p:tgtEl>
                                        <p:attrNameLst>
                                          <p:attrName>ppt_x</p:attrName>
                                        </p:attrNameLst>
                                      </p:cBhvr>
                                      <p:tavLst>
                                        <p:tav tm="0">
                                          <p:val>
                                            <p:strVal val="ppt_x"/>
                                          </p:val>
                                        </p:tav>
                                        <p:tav tm="100000">
                                          <p:val>
                                            <p:strVal val="ppt_x"/>
                                          </p:val>
                                        </p:tav>
                                      </p:tavLst>
                                    </p:anim>
                                    <p:anim calcmode="lin" valueType="num">
                                      <p:cBhvr additive="base">
                                        <p:cTn id="281" dur="3000"/>
                                        <p:tgtEl>
                                          <p:spTgt spid="20"/>
                                        </p:tgtEl>
                                        <p:attrNameLst>
                                          <p:attrName>ppt_y</p:attrName>
                                        </p:attrNameLst>
                                      </p:cBhvr>
                                      <p:tavLst>
                                        <p:tav tm="0">
                                          <p:val>
                                            <p:strVal val="ppt_y"/>
                                          </p:val>
                                        </p:tav>
                                        <p:tav tm="100000">
                                          <p:val>
                                            <p:strVal val="1+ppt_h/2"/>
                                          </p:val>
                                        </p:tav>
                                      </p:tavLst>
                                    </p:anim>
                                    <p:set>
                                      <p:cBhvr>
                                        <p:cTn id="282" dur="1" fill="hold">
                                          <p:stCondLst>
                                            <p:cond delay="2999"/>
                                          </p:stCondLst>
                                        </p:cTn>
                                        <p:tgtEl>
                                          <p:spTgt spid="20"/>
                                        </p:tgtEl>
                                        <p:attrNameLst>
                                          <p:attrName>style.visibility</p:attrName>
                                        </p:attrNameLst>
                                      </p:cBhvr>
                                      <p:to>
                                        <p:strVal val="hidden"/>
                                      </p:to>
                                    </p:set>
                                  </p:childTnLst>
                                </p:cTn>
                              </p:par>
                              <p:par>
                                <p:cTn id="283" presetID="2" presetClass="exit" presetSubtype="4" fill="hold" grpId="2" nodeType="withEffect">
                                  <p:stCondLst>
                                    <p:cond delay="0"/>
                                  </p:stCondLst>
                                  <p:childTnLst>
                                    <p:anim calcmode="lin" valueType="num">
                                      <p:cBhvr additive="base">
                                        <p:cTn id="284" dur="3000"/>
                                        <p:tgtEl>
                                          <p:spTgt spid="21"/>
                                        </p:tgtEl>
                                        <p:attrNameLst>
                                          <p:attrName>ppt_x</p:attrName>
                                        </p:attrNameLst>
                                      </p:cBhvr>
                                      <p:tavLst>
                                        <p:tav tm="0">
                                          <p:val>
                                            <p:strVal val="ppt_x"/>
                                          </p:val>
                                        </p:tav>
                                        <p:tav tm="100000">
                                          <p:val>
                                            <p:strVal val="ppt_x"/>
                                          </p:val>
                                        </p:tav>
                                      </p:tavLst>
                                    </p:anim>
                                    <p:anim calcmode="lin" valueType="num">
                                      <p:cBhvr additive="base">
                                        <p:cTn id="285" dur="3000"/>
                                        <p:tgtEl>
                                          <p:spTgt spid="21"/>
                                        </p:tgtEl>
                                        <p:attrNameLst>
                                          <p:attrName>ppt_y</p:attrName>
                                        </p:attrNameLst>
                                      </p:cBhvr>
                                      <p:tavLst>
                                        <p:tav tm="0">
                                          <p:val>
                                            <p:strVal val="ppt_y"/>
                                          </p:val>
                                        </p:tav>
                                        <p:tav tm="100000">
                                          <p:val>
                                            <p:strVal val="1+ppt_h/2"/>
                                          </p:val>
                                        </p:tav>
                                      </p:tavLst>
                                    </p:anim>
                                    <p:set>
                                      <p:cBhvr>
                                        <p:cTn id="286" dur="1" fill="hold">
                                          <p:stCondLst>
                                            <p:cond delay="2999"/>
                                          </p:stCondLst>
                                        </p:cTn>
                                        <p:tgtEl>
                                          <p:spTgt spid="21"/>
                                        </p:tgtEl>
                                        <p:attrNameLst>
                                          <p:attrName>style.visibility</p:attrName>
                                        </p:attrNameLst>
                                      </p:cBhvr>
                                      <p:to>
                                        <p:strVal val="hidden"/>
                                      </p:to>
                                    </p:set>
                                  </p:childTnLst>
                                </p:cTn>
                              </p:par>
                              <p:par>
                                <p:cTn id="287" presetID="2" presetClass="exit" presetSubtype="4" fill="hold" grpId="2" nodeType="withEffect">
                                  <p:stCondLst>
                                    <p:cond delay="0"/>
                                  </p:stCondLst>
                                  <p:childTnLst>
                                    <p:anim calcmode="lin" valueType="num">
                                      <p:cBhvr additive="base">
                                        <p:cTn id="288" dur="3000"/>
                                        <p:tgtEl>
                                          <p:spTgt spid="22"/>
                                        </p:tgtEl>
                                        <p:attrNameLst>
                                          <p:attrName>ppt_x</p:attrName>
                                        </p:attrNameLst>
                                      </p:cBhvr>
                                      <p:tavLst>
                                        <p:tav tm="0">
                                          <p:val>
                                            <p:strVal val="ppt_x"/>
                                          </p:val>
                                        </p:tav>
                                        <p:tav tm="100000">
                                          <p:val>
                                            <p:strVal val="ppt_x"/>
                                          </p:val>
                                        </p:tav>
                                      </p:tavLst>
                                    </p:anim>
                                    <p:anim calcmode="lin" valueType="num">
                                      <p:cBhvr additive="base">
                                        <p:cTn id="289" dur="3000"/>
                                        <p:tgtEl>
                                          <p:spTgt spid="22"/>
                                        </p:tgtEl>
                                        <p:attrNameLst>
                                          <p:attrName>ppt_y</p:attrName>
                                        </p:attrNameLst>
                                      </p:cBhvr>
                                      <p:tavLst>
                                        <p:tav tm="0">
                                          <p:val>
                                            <p:strVal val="ppt_y"/>
                                          </p:val>
                                        </p:tav>
                                        <p:tav tm="100000">
                                          <p:val>
                                            <p:strVal val="1+ppt_h/2"/>
                                          </p:val>
                                        </p:tav>
                                      </p:tavLst>
                                    </p:anim>
                                    <p:set>
                                      <p:cBhvr>
                                        <p:cTn id="290" dur="1" fill="hold">
                                          <p:stCondLst>
                                            <p:cond delay="2999"/>
                                          </p:stCondLst>
                                        </p:cTn>
                                        <p:tgtEl>
                                          <p:spTgt spid="22"/>
                                        </p:tgtEl>
                                        <p:attrNameLst>
                                          <p:attrName>style.visibility</p:attrName>
                                        </p:attrNameLst>
                                      </p:cBhvr>
                                      <p:to>
                                        <p:strVal val="hidden"/>
                                      </p:to>
                                    </p:set>
                                  </p:childTnLst>
                                </p:cTn>
                              </p:par>
                              <p:par>
                                <p:cTn id="291" presetID="2" presetClass="exit" presetSubtype="4" fill="hold" grpId="2" nodeType="withEffect">
                                  <p:stCondLst>
                                    <p:cond delay="0"/>
                                  </p:stCondLst>
                                  <p:childTnLst>
                                    <p:anim calcmode="lin" valueType="num">
                                      <p:cBhvr additive="base">
                                        <p:cTn id="292" dur="3000"/>
                                        <p:tgtEl>
                                          <p:spTgt spid="23"/>
                                        </p:tgtEl>
                                        <p:attrNameLst>
                                          <p:attrName>ppt_x</p:attrName>
                                        </p:attrNameLst>
                                      </p:cBhvr>
                                      <p:tavLst>
                                        <p:tav tm="0">
                                          <p:val>
                                            <p:strVal val="ppt_x"/>
                                          </p:val>
                                        </p:tav>
                                        <p:tav tm="100000">
                                          <p:val>
                                            <p:strVal val="ppt_x"/>
                                          </p:val>
                                        </p:tav>
                                      </p:tavLst>
                                    </p:anim>
                                    <p:anim calcmode="lin" valueType="num">
                                      <p:cBhvr additive="base">
                                        <p:cTn id="293" dur="3000"/>
                                        <p:tgtEl>
                                          <p:spTgt spid="23"/>
                                        </p:tgtEl>
                                        <p:attrNameLst>
                                          <p:attrName>ppt_y</p:attrName>
                                        </p:attrNameLst>
                                      </p:cBhvr>
                                      <p:tavLst>
                                        <p:tav tm="0">
                                          <p:val>
                                            <p:strVal val="ppt_y"/>
                                          </p:val>
                                        </p:tav>
                                        <p:tav tm="100000">
                                          <p:val>
                                            <p:strVal val="1+ppt_h/2"/>
                                          </p:val>
                                        </p:tav>
                                      </p:tavLst>
                                    </p:anim>
                                    <p:set>
                                      <p:cBhvr>
                                        <p:cTn id="294" dur="1" fill="hold">
                                          <p:stCondLst>
                                            <p:cond delay="2999"/>
                                          </p:stCondLst>
                                        </p:cTn>
                                        <p:tgtEl>
                                          <p:spTgt spid="23"/>
                                        </p:tgtEl>
                                        <p:attrNameLst>
                                          <p:attrName>style.visibility</p:attrName>
                                        </p:attrNameLst>
                                      </p:cBhvr>
                                      <p:to>
                                        <p:strVal val="hidden"/>
                                      </p:to>
                                    </p:set>
                                  </p:childTnLst>
                                </p:cTn>
                              </p:par>
                              <p:par>
                                <p:cTn id="295" presetID="2" presetClass="exit" presetSubtype="4" fill="hold" grpId="2" nodeType="withEffect">
                                  <p:stCondLst>
                                    <p:cond delay="0"/>
                                  </p:stCondLst>
                                  <p:childTnLst>
                                    <p:anim calcmode="lin" valueType="num">
                                      <p:cBhvr additive="base">
                                        <p:cTn id="296" dur="3000"/>
                                        <p:tgtEl>
                                          <p:spTgt spid="24"/>
                                        </p:tgtEl>
                                        <p:attrNameLst>
                                          <p:attrName>ppt_x</p:attrName>
                                        </p:attrNameLst>
                                      </p:cBhvr>
                                      <p:tavLst>
                                        <p:tav tm="0">
                                          <p:val>
                                            <p:strVal val="ppt_x"/>
                                          </p:val>
                                        </p:tav>
                                        <p:tav tm="100000">
                                          <p:val>
                                            <p:strVal val="ppt_x"/>
                                          </p:val>
                                        </p:tav>
                                      </p:tavLst>
                                    </p:anim>
                                    <p:anim calcmode="lin" valueType="num">
                                      <p:cBhvr additive="base">
                                        <p:cTn id="297" dur="3000"/>
                                        <p:tgtEl>
                                          <p:spTgt spid="24"/>
                                        </p:tgtEl>
                                        <p:attrNameLst>
                                          <p:attrName>ppt_y</p:attrName>
                                        </p:attrNameLst>
                                      </p:cBhvr>
                                      <p:tavLst>
                                        <p:tav tm="0">
                                          <p:val>
                                            <p:strVal val="ppt_y"/>
                                          </p:val>
                                        </p:tav>
                                        <p:tav tm="100000">
                                          <p:val>
                                            <p:strVal val="1+ppt_h/2"/>
                                          </p:val>
                                        </p:tav>
                                      </p:tavLst>
                                    </p:anim>
                                    <p:set>
                                      <p:cBhvr>
                                        <p:cTn id="298" dur="1" fill="hold">
                                          <p:stCondLst>
                                            <p:cond delay="2999"/>
                                          </p:stCondLst>
                                        </p:cTn>
                                        <p:tgtEl>
                                          <p:spTgt spid="24"/>
                                        </p:tgtEl>
                                        <p:attrNameLst>
                                          <p:attrName>style.visibility</p:attrName>
                                        </p:attrNameLst>
                                      </p:cBhvr>
                                      <p:to>
                                        <p:strVal val="hidden"/>
                                      </p:to>
                                    </p:set>
                                  </p:childTnLst>
                                </p:cTn>
                              </p:par>
                              <p:par>
                                <p:cTn id="299" presetID="2" presetClass="exit" presetSubtype="4" fill="hold" grpId="2" nodeType="withEffect">
                                  <p:stCondLst>
                                    <p:cond delay="0"/>
                                  </p:stCondLst>
                                  <p:childTnLst>
                                    <p:anim calcmode="lin" valueType="num">
                                      <p:cBhvr additive="base">
                                        <p:cTn id="300" dur="3000"/>
                                        <p:tgtEl>
                                          <p:spTgt spid="25"/>
                                        </p:tgtEl>
                                        <p:attrNameLst>
                                          <p:attrName>ppt_x</p:attrName>
                                        </p:attrNameLst>
                                      </p:cBhvr>
                                      <p:tavLst>
                                        <p:tav tm="0">
                                          <p:val>
                                            <p:strVal val="ppt_x"/>
                                          </p:val>
                                        </p:tav>
                                        <p:tav tm="100000">
                                          <p:val>
                                            <p:strVal val="ppt_x"/>
                                          </p:val>
                                        </p:tav>
                                      </p:tavLst>
                                    </p:anim>
                                    <p:anim calcmode="lin" valueType="num">
                                      <p:cBhvr additive="base">
                                        <p:cTn id="301" dur="3000"/>
                                        <p:tgtEl>
                                          <p:spTgt spid="25"/>
                                        </p:tgtEl>
                                        <p:attrNameLst>
                                          <p:attrName>ppt_y</p:attrName>
                                        </p:attrNameLst>
                                      </p:cBhvr>
                                      <p:tavLst>
                                        <p:tav tm="0">
                                          <p:val>
                                            <p:strVal val="ppt_y"/>
                                          </p:val>
                                        </p:tav>
                                        <p:tav tm="100000">
                                          <p:val>
                                            <p:strVal val="1+ppt_h/2"/>
                                          </p:val>
                                        </p:tav>
                                      </p:tavLst>
                                    </p:anim>
                                    <p:set>
                                      <p:cBhvr>
                                        <p:cTn id="302" dur="1" fill="hold">
                                          <p:stCondLst>
                                            <p:cond delay="2999"/>
                                          </p:stCondLst>
                                        </p:cTn>
                                        <p:tgtEl>
                                          <p:spTgt spid="25"/>
                                        </p:tgtEl>
                                        <p:attrNameLst>
                                          <p:attrName>style.visibility</p:attrName>
                                        </p:attrNameLst>
                                      </p:cBhvr>
                                      <p:to>
                                        <p:strVal val="hidden"/>
                                      </p:to>
                                    </p:set>
                                  </p:childTnLst>
                                </p:cTn>
                              </p:par>
                              <p:par>
                                <p:cTn id="303" presetID="2" presetClass="exit" presetSubtype="1" fill="hold" grpId="2" nodeType="withEffect">
                                  <p:stCondLst>
                                    <p:cond delay="0"/>
                                  </p:stCondLst>
                                  <p:childTnLst>
                                    <p:anim calcmode="lin" valueType="num">
                                      <p:cBhvr additive="base">
                                        <p:cTn id="304" dur="3000"/>
                                        <p:tgtEl>
                                          <p:spTgt spid="26"/>
                                        </p:tgtEl>
                                        <p:attrNameLst>
                                          <p:attrName>ppt_x</p:attrName>
                                        </p:attrNameLst>
                                      </p:cBhvr>
                                      <p:tavLst>
                                        <p:tav tm="0">
                                          <p:val>
                                            <p:strVal val="ppt_x"/>
                                          </p:val>
                                        </p:tav>
                                        <p:tav tm="100000">
                                          <p:val>
                                            <p:strVal val="ppt_x"/>
                                          </p:val>
                                        </p:tav>
                                      </p:tavLst>
                                    </p:anim>
                                    <p:anim calcmode="lin" valueType="num">
                                      <p:cBhvr additive="base">
                                        <p:cTn id="305" dur="3000"/>
                                        <p:tgtEl>
                                          <p:spTgt spid="26"/>
                                        </p:tgtEl>
                                        <p:attrNameLst>
                                          <p:attrName>ppt_y</p:attrName>
                                        </p:attrNameLst>
                                      </p:cBhvr>
                                      <p:tavLst>
                                        <p:tav tm="0">
                                          <p:val>
                                            <p:strVal val="ppt_y"/>
                                          </p:val>
                                        </p:tav>
                                        <p:tav tm="100000">
                                          <p:val>
                                            <p:strVal val="0-ppt_h/2"/>
                                          </p:val>
                                        </p:tav>
                                      </p:tavLst>
                                    </p:anim>
                                    <p:set>
                                      <p:cBhvr>
                                        <p:cTn id="306" dur="1" fill="hold">
                                          <p:stCondLst>
                                            <p:cond delay="2999"/>
                                          </p:stCondLst>
                                        </p:cTn>
                                        <p:tgtEl>
                                          <p:spTgt spid="26"/>
                                        </p:tgtEl>
                                        <p:attrNameLst>
                                          <p:attrName>style.visibility</p:attrName>
                                        </p:attrNameLst>
                                      </p:cBhvr>
                                      <p:to>
                                        <p:strVal val="hidden"/>
                                      </p:to>
                                    </p:set>
                                  </p:childTnLst>
                                </p:cTn>
                              </p:par>
                              <p:par>
                                <p:cTn id="307" presetID="2" presetClass="exit" presetSubtype="1" fill="hold" grpId="2" nodeType="withEffect">
                                  <p:stCondLst>
                                    <p:cond delay="0"/>
                                  </p:stCondLst>
                                  <p:childTnLst>
                                    <p:anim calcmode="lin" valueType="num">
                                      <p:cBhvr additive="base">
                                        <p:cTn id="308" dur="3000"/>
                                        <p:tgtEl>
                                          <p:spTgt spid="27"/>
                                        </p:tgtEl>
                                        <p:attrNameLst>
                                          <p:attrName>ppt_x</p:attrName>
                                        </p:attrNameLst>
                                      </p:cBhvr>
                                      <p:tavLst>
                                        <p:tav tm="0">
                                          <p:val>
                                            <p:strVal val="ppt_x"/>
                                          </p:val>
                                        </p:tav>
                                        <p:tav tm="100000">
                                          <p:val>
                                            <p:strVal val="ppt_x"/>
                                          </p:val>
                                        </p:tav>
                                      </p:tavLst>
                                    </p:anim>
                                    <p:anim calcmode="lin" valueType="num">
                                      <p:cBhvr additive="base">
                                        <p:cTn id="309" dur="3000"/>
                                        <p:tgtEl>
                                          <p:spTgt spid="27"/>
                                        </p:tgtEl>
                                        <p:attrNameLst>
                                          <p:attrName>ppt_y</p:attrName>
                                        </p:attrNameLst>
                                      </p:cBhvr>
                                      <p:tavLst>
                                        <p:tav tm="0">
                                          <p:val>
                                            <p:strVal val="ppt_y"/>
                                          </p:val>
                                        </p:tav>
                                        <p:tav tm="100000">
                                          <p:val>
                                            <p:strVal val="0-ppt_h/2"/>
                                          </p:val>
                                        </p:tav>
                                      </p:tavLst>
                                    </p:anim>
                                    <p:set>
                                      <p:cBhvr>
                                        <p:cTn id="310" dur="1" fill="hold">
                                          <p:stCondLst>
                                            <p:cond delay="2999"/>
                                          </p:stCondLst>
                                        </p:cTn>
                                        <p:tgtEl>
                                          <p:spTgt spid="27"/>
                                        </p:tgtEl>
                                        <p:attrNameLst>
                                          <p:attrName>style.visibility</p:attrName>
                                        </p:attrNameLst>
                                      </p:cBhvr>
                                      <p:to>
                                        <p:strVal val="hidden"/>
                                      </p:to>
                                    </p:set>
                                  </p:childTnLst>
                                </p:cTn>
                              </p:par>
                              <p:par>
                                <p:cTn id="311" presetID="2" presetClass="exit" presetSubtype="1" fill="hold" grpId="2" nodeType="withEffect">
                                  <p:stCondLst>
                                    <p:cond delay="0"/>
                                  </p:stCondLst>
                                  <p:childTnLst>
                                    <p:anim calcmode="lin" valueType="num">
                                      <p:cBhvr additive="base">
                                        <p:cTn id="312" dur="3000"/>
                                        <p:tgtEl>
                                          <p:spTgt spid="28"/>
                                        </p:tgtEl>
                                        <p:attrNameLst>
                                          <p:attrName>ppt_x</p:attrName>
                                        </p:attrNameLst>
                                      </p:cBhvr>
                                      <p:tavLst>
                                        <p:tav tm="0">
                                          <p:val>
                                            <p:strVal val="ppt_x"/>
                                          </p:val>
                                        </p:tav>
                                        <p:tav tm="100000">
                                          <p:val>
                                            <p:strVal val="ppt_x"/>
                                          </p:val>
                                        </p:tav>
                                      </p:tavLst>
                                    </p:anim>
                                    <p:anim calcmode="lin" valueType="num">
                                      <p:cBhvr additive="base">
                                        <p:cTn id="313" dur="3000"/>
                                        <p:tgtEl>
                                          <p:spTgt spid="28"/>
                                        </p:tgtEl>
                                        <p:attrNameLst>
                                          <p:attrName>ppt_y</p:attrName>
                                        </p:attrNameLst>
                                      </p:cBhvr>
                                      <p:tavLst>
                                        <p:tav tm="0">
                                          <p:val>
                                            <p:strVal val="ppt_y"/>
                                          </p:val>
                                        </p:tav>
                                        <p:tav tm="100000">
                                          <p:val>
                                            <p:strVal val="0-ppt_h/2"/>
                                          </p:val>
                                        </p:tav>
                                      </p:tavLst>
                                    </p:anim>
                                    <p:set>
                                      <p:cBhvr>
                                        <p:cTn id="314" dur="1" fill="hold">
                                          <p:stCondLst>
                                            <p:cond delay="2999"/>
                                          </p:stCondLst>
                                        </p:cTn>
                                        <p:tgtEl>
                                          <p:spTgt spid="28"/>
                                        </p:tgtEl>
                                        <p:attrNameLst>
                                          <p:attrName>style.visibility</p:attrName>
                                        </p:attrNameLst>
                                      </p:cBhvr>
                                      <p:to>
                                        <p:strVal val="hidden"/>
                                      </p:to>
                                    </p:set>
                                  </p:childTnLst>
                                </p:cTn>
                              </p:par>
                              <p:par>
                                <p:cTn id="315" presetID="2" presetClass="exit" presetSubtype="1" fill="hold" grpId="2" nodeType="withEffect">
                                  <p:stCondLst>
                                    <p:cond delay="0"/>
                                  </p:stCondLst>
                                  <p:childTnLst>
                                    <p:anim calcmode="lin" valueType="num">
                                      <p:cBhvr additive="base">
                                        <p:cTn id="316" dur="3000"/>
                                        <p:tgtEl>
                                          <p:spTgt spid="29"/>
                                        </p:tgtEl>
                                        <p:attrNameLst>
                                          <p:attrName>ppt_x</p:attrName>
                                        </p:attrNameLst>
                                      </p:cBhvr>
                                      <p:tavLst>
                                        <p:tav tm="0">
                                          <p:val>
                                            <p:strVal val="ppt_x"/>
                                          </p:val>
                                        </p:tav>
                                        <p:tav tm="100000">
                                          <p:val>
                                            <p:strVal val="ppt_x"/>
                                          </p:val>
                                        </p:tav>
                                      </p:tavLst>
                                    </p:anim>
                                    <p:anim calcmode="lin" valueType="num">
                                      <p:cBhvr additive="base">
                                        <p:cTn id="317" dur="3000"/>
                                        <p:tgtEl>
                                          <p:spTgt spid="29"/>
                                        </p:tgtEl>
                                        <p:attrNameLst>
                                          <p:attrName>ppt_y</p:attrName>
                                        </p:attrNameLst>
                                      </p:cBhvr>
                                      <p:tavLst>
                                        <p:tav tm="0">
                                          <p:val>
                                            <p:strVal val="ppt_y"/>
                                          </p:val>
                                        </p:tav>
                                        <p:tav tm="100000">
                                          <p:val>
                                            <p:strVal val="0-ppt_h/2"/>
                                          </p:val>
                                        </p:tav>
                                      </p:tavLst>
                                    </p:anim>
                                    <p:set>
                                      <p:cBhvr>
                                        <p:cTn id="318" dur="1" fill="hold">
                                          <p:stCondLst>
                                            <p:cond delay="2999"/>
                                          </p:stCondLst>
                                        </p:cTn>
                                        <p:tgtEl>
                                          <p:spTgt spid="29"/>
                                        </p:tgtEl>
                                        <p:attrNameLst>
                                          <p:attrName>style.visibility</p:attrName>
                                        </p:attrNameLst>
                                      </p:cBhvr>
                                      <p:to>
                                        <p:strVal val="hidden"/>
                                      </p:to>
                                    </p:set>
                                  </p:childTnLst>
                                </p:cTn>
                              </p:par>
                              <p:par>
                                <p:cTn id="319" presetID="2" presetClass="exit" presetSubtype="1" fill="hold" grpId="2" nodeType="withEffect">
                                  <p:stCondLst>
                                    <p:cond delay="0"/>
                                  </p:stCondLst>
                                  <p:childTnLst>
                                    <p:anim calcmode="lin" valueType="num">
                                      <p:cBhvr additive="base">
                                        <p:cTn id="320" dur="3000"/>
                                        <p:tgtEl>
                                          <p:spTgt spid="30"/>
                                        </p:tgtEl>
                                        <p:attrNameLst>
                                          <p:attrName>ppt_x</p:attrName>
                                        </p:attrNameLst>
                                      </p:cBhvr>
                                      <p:tavLst>
                                        <p:tav tm="0">
                                          <p:val>
                                            <p:strVal val="ppt_x"/>
                                          </p:val>
                                        </p:tav>
                                        <p:tav tm="100000">
                                          <p:val>
                                            <p:strVal val="ppt_x"/>
                                          </p:val>
                                        </p:tav>
                                      </p:tavLst>
                                    </p:anim>
                                    <p:anim calcmode="lin" valueType="num">
                                      <p:cBhvr additive="base">
                                        <p:cTn id="321" dur="3000"/>
                                        <p:tgtEl>
                                          <p:spTgt spid="30"/>
                                        </p:tgtEl>
                                        <p:attrNameLst>
                                          <p:attrName>ppt_y</p:attrName>
                                        </p:attrNameLst>
                                      </p:cBhvr>
                                      <p:tavLst>
                                        <p:tav tm="0">
                                          <p:val>
                                            <p:strVal val="ppt_y"/>
                                          </p:val>
                                        </p:tav>
                                        <p:tav tm="100000">
                                          <p:val>
                                            <p:strVal val="0-ppt_h/2"/>
                                          </p:val>
                                        </p:tav>
                                      </p:tavLst>
                                    </p:anim>
                                    <p:set>
                                      <p:cBhvr>
                                        <p:cTn id="322" dur="1" fill="hold">
                                          <p:stCondLst>
                                            <p:cond delay="2999"/>
                                          </p:stCondLst>
                                        </p:cTn>
                                        <p:tgtEl>
                                          <p:spTgt spid="30"/>
                                        </p:tgtEl>
                                        <p:attrNameLst>
                                          <p:attrName>style.visibility</p:attrName>
                                        </p:attrNameLst>
                                      </p:cBhvr>
                                      <p:to>
                                        <p:strVal val="hidden"/>
                                      </p:to>
                                    </p:set>
                                  </p:childTnLst>
                                </p:cTn>
                              </p:par>
                              <p:par>
                                <p:cTn id="323" presetID="2" presetClass="exit" presetSubtype="1" fill="hold" grpId="2" nodeType="withEffect">
                                  <p:stCondLst>
                                    <p:cond delay="0"/>
                                  </p:stCondLst>
                                  <p:childTnLst>
                                    <p:anim calcmode="lin" valueType="num">
                                      <p:cBhvr additive="base">
                                        <p:cTn id="324" dur="3000"/>
                                        <p:tgtEl>
                                          <p:spTgt spid="31"/>
                                        </p:tgtEl>
                                        <p:attrNameLst>
                                          <p:attrName>ppt_x</p:attrName>
                                        </p:attrNameLst>
                                      </p:cBhvr>
                                      <p:tavLst>
                                        <p:tav tm="0">
                                          <p:val>
                                            <p:strVal val="ppt_x"/>
                                          </p:val>
                                        </p:tav>
                                        <p:tav tm="100000">
                                          <p:val>
                                            <p:strVal val="ppt_x"/>
                                          </p:val>
                                        </p:tav>
                                      </p:tavLst>
                                    </p:anim>
                                    <p:anim calcmode="lin" valueType="num">
                                      <p:cBhvr additive="base">
                                        <p:cTn id="325" dur="3000"/>
                                        <p:tgtEl>
                                          <p:spTgt spid="31"/>
                                        </p:tgtEl>
                                        <p:attrNameLst>
                                          <p:attrName>ppt_y</p:attrName>
                                        </p:attrNameLst>
                                      </p:cBhvr>
                                      <p:tavLst>
                                        <p:tav tm="0">
                                          <p:val>
                                            <p:strVal val="ppt_y"/>
                                          </p:val>
                                        </p:tav>
                                        <p:tav tm="100000">
                                          <p:val>
                                            <p:strVal val="0-ppt_h/2"/>
                                          </p:val>
                                        </p:tav>
                                      </p:tavLst>
                                    </p:anim>
                                    <p:set>
                                      <p:cBhvr>
                                        <p:cTn id="326" dur="1" fill="hold">
                                          <p:stCondLst>
                                            <p:cond delay="2999"/>
                                          </p:stCondLst>
                                        </p:cTn>
                                        <p:tgtEl>
                                          <p:spTgt spid="31"/>
                                        </p:tgtEl>
                                        <p:attrNameLst>
                                          <p:attrName>style.visibility</p:attrName>
                                        </p:attrNameLst>
                                      </p:cBhvr>
                                      <p:to>
                                        <p:strVal val="hidden"/>
                                      </p:to>
                                    </p:set>
                                  </p:childTnLst>
                                </p:cTn>
                              </p:par>
                              <p:par>
                                <p:cTn id="327" presetID="2" presetClass="exit" presetSubtype="1" fill="hold" grpId="2" nodeType="withEffect">
                                  <p:stCondLst>
                                    <p:cond delay="0"/>
                                  </p:stCondLst>
                                  <p:childTnLst>
                                    <p:anim calcmode="lin" valueType="num">
                                      <p:cBhvr additive="base">
                                        <p:cTn id="328" dur="3000"/>
                                        <p:tgtEl>
                                          <p:spTgt spid="32"/>
                                        </p:tgtEl>
                                        <p:attrNameLst>
                                          <p:attrName>ppt_x</p:attrName>
                                        </p:attrNameLst>
                                      </p:cBhvr>
                                      <p:tavLst>
                                        <p:tav tm="0">
                                          <p:val>
                                            <p:strVal val="ppt_x"/>
                                          </p:val>
                                        </p:tav>
                                        <p:tav tm="100000">
                                          <p:val>
                                            <p:strVal val="ppt_x"/>
                                          </p:val>
                                        </p:tav>
                                      </p:tavLst>
                                    </p:anim>
                                    <p:anim calcmode="lin" valueType="num">
                                      <p:cBhvr additive="base">
                                        <p:cTn id="329" dur="3000"/>
                                        <p:tgtEl>
                                          <p:spTgt spid="32"/>
                                        </p:tgtEl>
                                        <p:attrNameLst>
                                          <p:attrName>ppt_y</p:attrName>
                                        </p:attrNameLst>
                                      </p:cBhvr>
                                      <p:tavLst>
                                        <p:tav tm="0">
                                          <p:val>
                                            <p:strVal val="ppt_y"/>
                                          </p:val>
                                        </p:tav>
                                        <p:tav tm="100000">
                                          <p:val>
                                            <p:strVal val="0-ppt_h/2"/>
                                          </p:val>
                                        </p:tav>
                                      </p:tavLst>
                                    </p:anim>
                                    <p:set>
                                      <p:cBhvr>
                                        <p:cTn id="330" dur="1" fill="hold">
                                          <p:stCondLst>
                                            <p:cond delay="2999"/>
                                          </p:stCondLst>
                                        </p:cTn>
                                        <p:tgtEl>
                                          <p:spTgt spid="32"/>
                                        </p:tgtEl>
                                        <p:attrNameLst>
                                          <p:attrName>style.visibility</p:attrName>
                                        </p:attrNameLst>
                                      </p:cBhvr>
                                      <p:to>
                                        <p:strVal val="hidden"/>
                                      </p:to>
                                    </p:set>
                                  </p:childTnLst>
                                </p:cTn>
                              </p:par>
                              <p:par>
                                <p:cTn id="331" presetID="2" presetClass="exit" presetSubtype="1" fill="hold" grpId="2" nodeType="withEffect">
                                  <p:stCondLst>
                                    <p:cond delay="0"/>
                                  </p:stCondLst>
                                  <p:childTnLst>
                                    <p:anim calcmode="lin" valueType="num">
                                      <p:cBhvr additive="base">
                                        <p:cTn id="332" dur="3000"/>
                                        <p:tgtEl>
                                          <p:spTgt spid="33"/>
                                        </p:tgtEl>
                                        <p:attrNameLst>
                                          <p:attrName>ppt_x</p:attrName>
                                        </p:attrNameLst>
                                      </p:cBhvr>
                                      <p:tavLst>
                                        <p:tav tm="0">
                                          <p:val>
                                            <p:strVal val="ppt_x"/>
                                          </p:val>
                                        </p:tav>
                                        <p:tav tm="100000">
                                          <p:val>
                                            <p:strVal val="ppt_x"/>
                                          </p:val>
                                        </p:tav>
                                      </p:tavLst>
                                    </p:anim>
                                    <p:anim calcmode="lin" valueType="num">
                                      <p:cBhvr additive="base">
                                        <p:cTn id="333" dur="3000"/>
                                        <p:tgtEl>
                                          <p:spTgt spid="33"/>
                                        </p:tgtEl>
                                        <p:attrNameLst>
                                          <p:attrName>ppt_y</p:attrName>
                                        </p:attrNameLst>
                                      </p:cBhvr>
                                      <p:tavLst>
                                        <p:tav tm="0">
                                          <p:val>
                                            <p:strVal val="ppt_y"/>
                                          </p:val>
                                        </p:tav>
                                        <p:tav tm="100000">
                                          <p:val>
                                            <p:strVal val="0-ppt_h/2"/>
                                          </p:val>
                                        </p:tav>
                                      </p:tavLst>
                                    </p:anim>
                                    <p:set>
                                      <p:cBhvr>
                                        <p:cTn id="334" dur="1" fill="hold">
                                          <p:stCondLst>
                                            <p:cond delay="2999"/>
                                          </p:stCondLst>
                                        </p:cTn>
                                        <p:tgtEl>
                                          <p:spTgt spid="33"/>
                                        </p:tgtEl>
                                        <p:attrNameLst>
                                          <p:attrName>style.visibility</p:attrName>
                                        </p:attrNameLst>
                                      </p:cBhvr>
                                      <p:to>
                                        <p:strVal val="hidden"/>
                                      </p:to>
                                    </p:set>
                                  </p:childTnLst>
                                </p:cTn>
                              </p:par>
                              <p:par>
                                <p:cTn id="335" presetID="2" presetClass="exit" presetSubtype="1" fill="hold" grpId="2" nodeType="withEffect">
                                  <p:stCondLst>
                                    <p:cond delay="0"/>
                                  </p:stCondLst>
                                  <p:childTnLst>
                                    <p:anim calcmode="lin" valueType="num">
                                      <p:cBhvr additive="base">
                                        <p:cTn id="336" dur="3000"/>
                                        <p:tgtEl>
                                          <p:spTgt spid="34"/>
                                        </p:tgtEl>
                                        <p:attrNameLst>
                                          <p:attrName>ppt_x</p:attrName>
                                        </p:attrNameLst>
                                      </p:cBhvr>
                                      <p:tavLst>
                                        <p:tav tm="0">
                                          <p:val>
                                            <p:strVal val="ppt_x"/>
                                          </p:val>
                                        </p:tav>
                                        <p:tav tm="100000">
                                          <p:val>
                                            <p:strVal val="ppt_x"/>
                                          </p:val>
                                        </p:tav>
                                      </p:tavLst>
                                    </p:anim>
                                    <p:anim calcmode="lin" valueType="num">
                                      <p:cBhvr additive="base">
                                        <p:cTn id="337" dur="3000"/>
                                        <p:tgtEl>
                                          <p:spTgt spid="34"/>
                                        </p:tgtEl>
                                        <p:attrNameLst>
                                          <p:attrName>ppt_y</p:attrName>
                                        </p:attrNameLst>
                                      </p:cBhvr>
                                      <p:tavLst>
                                        <p:tav tm="0">
                                          <p:val>
                                            <p:strVal val="ppt_y"/>
                                          </p:val>
                                        </p:tav>
                                        <p:tav tm="100000">
                                          <p:val>
                                            <p:strVal val="0-ppt_h/2"/>
                                          </p:val>
                                        </p:tav>
                                      </p:tavLst>
                                    </p:anim>
                                    <p:set>
                                      <p:cBhvr>
                                        <p:cTn id="338" dur="1" fill="hold">
                                          <p:stCondLst>
                                            <p:cond delay="2999"/>
                                          </p:stCondLst>
                                        </p:cTn>
                                        <p:tgtEl>
                                          <p:spTgt spid="34"/>
                                        </p:tgtEl>
                                        <p:attrNameLst>
                                          <p:attrName>style.visibility</p:attrName>
                                        </p:attrNameLst>
                                      </p:cBhvr>
                                      <p:to>
                                        <p:strVal val="hidden"/>
                                      </p:to>
                                    </p:set>
                                  </p:childTnLst>
                                </p:cTn>
                              </p:par>
                              <p:par>
                                <p:cTn id="339" presetID="2" presetClass="exit" presetSubtype="1" fill="hold" grpId="2" nodeType="withEffect">
                                  <p:stCondLst>
                                    <p:cond delay="0"/>
                                  </p:stCondLst>
                                  <p:childTnLst>
                                    <p:anim calcmode="lin" valueType="num">
                                      <p:cBhvr additive="base">
                                        <p:cTn id="340" dur="3000"/>
                                        <p:tgtEl>
                                          <p:spTgt spid="35"/>
                                        </p:tgtEl>
                                        <p:attrNameLst>
                                          <p:attrName>ppt_x</p:attrName>
                                        </p:attrNameLst>
                                      </p:cBhvr>
                                      <p:tavLst>
                                        <p:tav tm="0">
                                          <p:val>
                                            <p:strVal val="ppt_x"/>
                                          </p:val>
                                        </p:tav>
                                        <p:tav tm="100000">
                                          <p:val>
                                            <p:strVal val="ppt_x"/>
                                          </p:val>
                                        </p:tav>
                                      </p:tavLst>
                                    </p:anim>
                                    <p:anim calcmode="lin" valueType="num">
                                      <p:cBhvr additive="base">
                                        <p:cTn id="341" dur="3000"/>
                                        <p:tgtEl>
                                          <p:spTgt spid="35"/>
                                        </p:tgtEl>
                                        <p:attrNameLst>
                                          <p:attrName>ppt_y</p:attrName>
                                        </p:attrNameLst>
                                      </p:cBhvr>
                                      <p:tavLst>
                                        <p:tav tm="0">
                                          <p:val>
                                            <p:strVal val="ppt_y"/>
                                          </p:val>
                                        </p:tav>
                                        <p:tav tm="100000">
                                          <p:val>
                                            <p:strVal val="0-ppt_h/2"/>
                                          </p:val>
                                        </p:tav>
                                      </p:tavLst>
                                    </p:anim>
                                    <p:set>
                                      <p:cBhvr>
                                        <p:cTn id="342" dur="1" fill="hold">
                                          <p:stCondLst>
                                            <p:cond delay="2999"/>
                                          </p:stCondLst>
                                        </p:cTn>
                                        <p:tgtEl>
                                          <p:spTgt spid="35"/>
                                        </p:tgtEl>
                                        <p:attrNameLst>
                                          <p:attrName>style.visibility</p:attrName>
                                        </p:attrNameLst>
                                      </p:cBhvr>
                                      <p:to>
                                        <p:strVal val="hidden"/>
                                      </p:to>
                                    </p:set>
                                  </p:childTnLst>
                                </p:cTn>
                              </p:par>
                              <p:par>
                                <p:cTn id="343" presetID="2" presetClass="exit" presetSubtype="1" fill="hold" grpId="2" nodeType="withEffect">
                                  <p:stCondLst>
                                    <p:cond delay="0"/>
                                  </p:stCondLst>
                                  <p:childTnLst>
                                    <p:anim calcmode="lin" valueType="num">
                                      <p:cBhvr additive="base">
                                        <p:cTn id="344" dur="3000"/>
                                        <p:tgtEl>
                                          <p:spTgt spid="36"/>
                                        </p:tgtEl>
                                        <p:attrNameLst>
                                          <p:attrName>ppt_x</p:attrName>
                                        </p:attrNameLst>
                                      </p:cBhvr>
                                      <p:tavLst>
                                        <p:tav tm="0">
                                          <p:val>
                                            <p:strVal val="ppt_x"/>
                                          </p:val>
                                        </p:tav>
                                        <p:tav tm="100000">
                                          <p:val>
                                            <p:strVal val="ppt_x"/>
                                          </p:val>
                                        </p:tav>
                                      </p:tavLst>
                                    </p:anim>
                                    <p:anim calcmode="lin" valueType="num">
                                      <p:cBhvr additive="base">
                                        <p:cTn id="345" dur="3000"/>
                                        <p:tgtEl>
                                          <p:spTgt spid="36"/>
                                        </p:tgtEl>
                                        <p:attrNameLst>
                                          <p:attrName>ppt_y</p:attrName>
                                        </p:attrNameLst>
                                      </p:cBhvr>
                                      <p:tavLst>
                                        <p:tav tm="0">
                                          <p:val>
                                            <p:strVal val="ppt_y"/>
                                          </p:val>
                                        </p:tav>
                                        <p:tav tm="100000">
                                          <p:val>
                                            <p:strVal val="0-ppt_h/2"/>
                                          </p:val>
                                        </p:tav>
                                      </p:tavLst>
                                    </p:anim>
                                    <p:set>
                                      <p:cBhvr>
                                        <p:cTn id="346" dur="1" fill="hold">
                                          <p:stCondLst>
                                            <p:cond delay="2999"/>
                                          </p:stCondLst>
                                        </p:cTn>
                                        <p:tgtEl>
                                          <p:spTgt spid="36"/>
                                        </p:tgtEl>
                                        <p:attrNameLst>
                                          <p:attrName>style.visibility</p:attrName>
                                        </p:attrNameLst>
                                      </p:cBhvr>
                                      <p:to>
                                        <p:strVal val="hidden"/>
                                      </p:to>
                                    </p:set>
                                  </p:childTnLst>
                                </p:cTn>
                              </p:par>
                              <p:par>
                                <p:cTn id="347" presetID="2" presetClass="exit" presetSubtype="1" fill="hold" grpId="2" nodeType="withEffect">
                                  <p:stCondLst>
                                    <p:cond delay="0"/>
                                  </p:stCondLst>
                                  <p:childTnLst>
                                    <p:anim calcmode="lin" valueType="num">
                                      <p:cBhvr additive="base">
                                        <p:cTn id="348" dur="3000"/>
                                        <p:tgtEl>
                                          <p:spTgt spid="37"/>
                                        </p:tgtEl>
                                        <p:attrNameLst>
                                          <p:attrName>ppt_x</p:attrName>
                                        </p:attrNameLst>
                                      </p:cBhvr>
                                      <p:tavLst>
                                        <p:tav tm="0">
                                          <p:val>
                                            <p:strVal val="ppt_x"/>
                                          </p:val>
                                        </p:tav>
                                        <p:tav tm="100000">
                                          <p:val>
                                            <p:strVal val="ppt_x"/>
                                          </p:val>
                                        </p:tav>
                                      </p:tavLst>
                                    </p:anim>
                                    <p:anim calcmode="lin" valueType="num">
                                      <p:cBhvr additive="base">
                                        <p:cTn id="349" dur="3000"/>
                                        <p:tgtEl>
                                          <p:spTgt spid="37"/>
                                        </p:tgtEl>
                                        <p:attrNameLst>
                                          <p:attrName>ppt_y</p:attrName>
                                        </p:attrNameLst>
                                      </p:cBhvr>
                                      <p:tavLst>
                                        <p:tav tm="0">
                                          <p:val>
                                            <p:strVal val="ppt_y"/>
                                          </p:val>
                                        </p:tav>
                                        <p:tav tm="100000">
                                          <p:val>
                                            <p:strVal val="0-ppt_h/2"/>
                                          </p:val>
                                        </p:tav>
                                      </p:tavLst>
                                    </p:anim>
                                    <p:set>
                                      <p:cBhvr>
                                        <p:cTn id="350" dur="1" fill="hold">
                                          <p:stCondLst>
                                            <p:cond delay="2999"/>
                                          </p:stCondLst>
                                        </p:cTn>
                                        <p:tgtEl>
                                          <p:spTgt spid="37"/>
                                        </p:tgtEl>
                                        <p:attrNameLst>
                                          <p:attrName>style.visibility</p:attrName>
                                        </p:attrNameLst>
                                      </p:cBhvr>
                                      <p:to>
                                        <p:strVal val="hidden"/>
                                      </p:to>
                                    </p:set>
                                  </p:childTnLst>
                                </p:cTn>
                              </p:par>
                              <p:par>
                                <p:cTn id="351" presetID="2" presetClass="exit" presetSubtype="1" fill="hold" grpId="2" nodeType="withEffect">
                                  <p:stCondLst>
                                    <p:cond delay="0"/>
                                  </p:stCondLst>
                                  <p:childTnLst>
                                    <p:anim calcmode="lin" valueType="num">
                                      <p:cBhvr additive="base">
                                        <p:cTn id="352" dur="3000"/>
                                        <p:tgtEl>
                                          <p:spTgt spid="38"/>
                                        </p:tgtEl>
                                        <p:attrNameLst>
                                          <p:attrName>ppt_x</p:attrName>
                                        </p:attrNameLst>
                                      </p:cBhvr>
                                      <p:tavLst>
                                        <p:tav tm="0">
                                          <p:val>
                                            <p:strVal val="ppt_x"/>
                                          </p:val>
                                        </p:tav>
                                        <p:tav tm="100000">
                                          <p:val>
                                            <p:strVal val="ppt_x"/>
                                          </p:val>
                                        </p:tav>
                                      </p:tavLst>
                                    </p:anim>
                                    <p:anim calcmode="lin" valueType="num">
                                      <p:cBhvr additive="base">
                                        <p:cTn id="353" dur="3000"/>
                                        <p:tgtEl>
                                          <p:spTgt spid="38"/>
                                        </p:tgtEl>
                                        <p:attrNameLst>
                                          <p:attrName>ppt_y</p:attrName>
                                        </p:attrNameLst>
                                      </p:cBhvr>
                                      <p:tavLst>
                                        <p:tav tm="0">
                                          <p:val>
                                            <p:strVal val="ppt_y"/>
                                          </p:val>
                                        </p:tav>
                                        <p:tav tm="100000">
                                          <p:val>
                                            <p:strVal val="0-ppt_h/2"/>
                                          </p:val>
                                        </p:tav>
                                      </p:tavLst>
                                    </p:anim>
                                    <p:set>
                                      <p:cBhvr>
                                        <p:cTn id="354" dur="1" fill="hold">
                                          <p:stCondLst>
                                            <p:cond delay="2999"/>
                                          </p:stCondLst>
                                        </p:cTn>
                                        <p:tgtEl>
                                          <p:spTgt spid="38"/>
                                        </p:tgtEl>
                                        <p:attrNameLst>
                                          <p:attrName>style.visibility</p:attrName>
                                        </p:attrNameLst>
                                      </p:cBhvr>
                                      <p:to>
                                        <p:strVal val="hidden"/>
                                      </p:to>
                                    </p:set>
                                  </p:childTnLst>
                                </p:cTn>
                              </p:par>
                              <p:par>
                                <p:cTn id="355" presetID="2" presetClass="exit" presetSubtype="1" fill="hold" grpId="2" nodeType="withEffect">
                                  <p:stCondLst>
                                    <p:cond delay="0"/>
                                  </p:stCondLst>
                                  <p:childTnLst>
                                    <p:anim calcmode="lin" valueType="num">
                                      <p:cBhvr additive="base">
                                        <p:cTn id="356" dur="3000"/>
                                        <p:tgtEl>
                                          <p:spTgt spid="39"/>
                                        </p:tgtEl>
                                        <p:attrNameLst>
                                          <p:attrName>ppt_x</p:attrName>
                                        </p:attrNameLst>
                                      </p:cBhvr>
                                      <p:tavLst>
                                        <p:tav tm="0">
                                          <p:val>
                                            <p:strVal val="ppt_x"/>
                                          </p:val>
                                        </p:tav>
                                        <p:tav tm="100000">
                                          <p:val>
                                            <p:strVal val="ppt_x"/>
                                          </p:val>
                                        </p:tav>
                                      </p:tavLst>
                                    </p:anim>
                                    <p:anim calcmode="lin" valueType="num">
                                      <p:cBhvr additive="base">
                                        <p:cTn id="357" dur="3000"/>
                                        <p:tgtEl>
                                          <p:spTgt spid="39"/>
                                        </p:tgtEl>
                                        <p:attrNameLst>
                                          <p:attrName>ppt_y</p:attrName>
                                        </p:attrNameLst>
                                      </p:cBhvr>
                                      <p:tavLst>
                                        <p:tav tm="0">
                                          <p:val>
                                            <p:strVal val="ppt_y"/>
                                          </p:val>
                                        </p:tav>
                                        <p:tav tm="100000">
                                          <p:val>
                                            <p:strVal val="0-ppt_h/2"/>
                                          </p:val>
                                        </p:tav>
                                      </p:tavLst>
                                    </p:anim>
                                    <p:set>
                                      <p:cBhvr>
                                        <p:cTn id="358" dur="1" fill="hold">
                                          <p:stCondLst>
                                            <p:cond delay="2999"/>
                                          </p:stCondLst>
                                        </p:cTn>
                                        <p:tgtEl>
                                          <p:spTgt spid="39"/>
                                        </p:tgtEl>
                                        <p:attrNameLst>
                                          <p:attrName>style.visibility</p:attrName>
                                        </p:attrNameLst>
                                      </p:cBhvr>
                                      <p:to>
                                        <p:strVal val="hidden"/>
                                      </p:to>
                                    </p:set>
                                  </p:childTnLst>
                                </p:cTn>
                              </p:par>
                              <p:par>
                                <p:cTn id="359" presetID="2" presetClass="exit" presetSubtype="1" fill="hold" grpId="2" nodeType="withEffect">
                                  <p:stCondLst>
                                    <p:cond delay="0"/>
                                  </p:stCondLst>
                                  <p:childTnLst>
                                    <p:anim calcmode="lin" valueType="num">
                                      <p:cBhvr additive="base">
                                        <p:cTn id="360" dur="3000"/>
                                        <p:tgtEl>
                                          <p:spTgt spid="40"/>
                                        </p:tgtEl>
                                        <p:attrNameLst>
                                          <p:attrName>ppt_x</p:attrName>
                                        </p:attrNameLst>
                                      </p:cBhvr>
                                      <p:tavLst>
                                        <p:tav tm="0">
                                          <p:val>
                                            <p:strVal val="ppt_x"/>
                                          </p:val>
                                        </p:tav>
                                        <p:tav tm="100000">
                                          <p:val>
                                            <p:strVal val="ppt_x"/>
                                          </p:val>
                                        </p:tav>
                                      </p:tavLst>
                                    </p:anim>
                                    <p:anim calcmode="lin" valueType="num">
                                      <p:cBhvr additive="base">
                                        <p:cTn id="361" dur="3000"/>
                                        <p:tgtEl>
                                          <p:spTgt spid="40"/>
                                        </p:tgtEl>
                                        <p:attrNameLst>
                                          <p:attrName>ppt_y</p:attrName>
                                        </p:attrNameLst>
                                      </p:cBhvr>
                                      <p:tavLst>
                                        <p:tav tm="0">
                                          <p:val>
                                            <p:strVal val="ppt_y"/>
                                          </p:val>
                                        </p:tav>
                                        <p:tav tm="100000">
                                          <p:val>
                                            <p:strVal val="0-ppt_h/2"/>
                                          </p:val>
                                        </p:tav>
                                      </p:tavLst>
                                    </p:anim>
                                    <p:set>
                                      <p:cBhvr>
                                        <p:cTn id="362" dur="1" fill="hold">
                                          <p:stCondLst>
                                            <p:cond delay="2999"/>
                                          </p:stCondLst>
                                        </p:cTn>
                                        <p:tgtEl>
                                          <p:spTgt spid="40"/>
                                        </p:tgtEl>
                                        <p:attrNameLst>
                                          <p:attrName>style.visibility</p:attrName>
                                        </p:attrNameLst>
                                      </p:cBhvr>
                                      <p:to>
                                        <p:strVal val="hidden"/>
                                      </p:to>
                                    </p:set>
                                  </p:childTnLst>
                                </p:cTn>
                              </p:par>
                              <p:par>
                                <p:cTn id="363" presetID="2" presetClass="exit" presetSubtype="1" fill="hold" grpId="2" nodeType="withEffect">
                                  <p:stCondLst>
                                    <p:cond delay="0"/>
                                  </p:stCondLst>
                                  <p:childTnLst>
                                    <p:anim calcmode="lin" valueType="num">
                                      <p:cBhvr additive="base">
                                        <p:cTn id="364" dur="3000"/>
                                        <p:tgtEl>
                                          <p:spTgt spid="41"/>
                                        </p:tgtEl>
                                        <p:attrNameLst>
                                          <p:attrName>ppt_x</p:attrName>
                                        </p:attrNameLst>
                                      </p:cBhvr>
                                      <p:tavLst>
                                        <p:tav tm="0">
                                          <p:val>
                                            <p:strVal val="ppt_x"/>
                                          </p:val>
                                        </p:tav>
                                        <p:tav tm="100000">
                                          <p:val>
                                            <p:strVal val="ppt_x"/>
                                          </p:val>
                                        </p:tav>
                                      </p:tavLst>
                                    </p:anim>
                                    <p:anim calcmode="lin" valueType="num">
                                      <p:cBhvr additive="base">
                                        <p:cTn id="365" dur="3000"/>
                                        <p:tgtEl>
                                          <p:spTgt spid="41"/>
                                        </p:tgtEl>
                                        <p:attrNameLst>
                                          <p:attrName>ppt_y</p:attrName>
                                        </p:attrNameLst>
                                      </p:cBhvr>
                                      <p:tavLst>
                                        <p:tav tm="0">
                                          <p:val>
                                            <p:strVal val="ppt_y"/>
                                          </p:val>
                                        </p:tav>
                                        <p:tav tm="100000">
                                          <p:val>
                                            <p:strVal val="0-ppt_h/2"/>
                                          </p:val>
                                        </p:tav>
                                      </p:tavLst>
                                    </p:anim>
                                    <p:set>
                                      <p:cBhvr>
                                        <p:cTn id="366" dur="1" fill="hold">
                                          <p:stCondLst>
                                            <p:cond delay="2999"/>
                                          </p:stCondLst>
                                        </p:cTn>
                                        <p:tgtEl>
                                          <p:spTgt spid="41"/>
                                        </p:tgtEl>
                                        <p:attrNameLst>
                                          <p:attrName>style.visibility</p:attrName>
                                        </p:attrNameLst>
                                      </p:cBhvr>
                                      <p:to>
                                        <p:strVal val="hidden"/>
                                      </p:to>
                                    </p:set>
                                  </p:childTnLst>
                                </p:cTn>
                              </p:par>
                              <p:par>
                                <p:cTn id="367" presetID="2" presetClass="exit" presetSubtype="1" fill="hold" grpId="2" nodeType="withEffect">
                                  <p:stCondLst>
                                    <p:cond delay="0"/>
                                  </p:stCondLst>
                                  <p:childTnLst>
                                    <p:anim calcmode="lin" valueType="num">
                                      <p:cBhvr additive="base">
                                        <p:cTn id="368" dur="3000"/>
                                        <p:tgtEl>
                                          <p:spTgt spid="42"/>
                                        </p:tgtEl>
                                        <p:attrNameLst>
                                          <p:attrName>ppt_x</p:attrName>
                                        </p:attrNameLst>
                                      </p:cBhvr>
                                      <p:tavLst>
                                        <p:tav tm="0">
                                          <p:val>
                                            <p:strVal val="ppt_x"/>
                                          </p:val>
                                        </p:tav>
                                        <p:tav tm="100000">
                                          <p:val>
                                            <p:strVal val="ppt_x"/>
                                          </p:val>
                                        </p:tav>
                                      </p:tavLst>
                                    </p:anim>
                                    <p:anim calcmode="lin" valueType="num">
                                      <p:cBhvr additive="base">
                                        <p:cTn id="369" dur="3000"/>
                                        <p:tgtEl>
                                          <p:spTgt spid="42"/>
                                        </p:tgtEl>
                                        <p:attrNameLst>
                                          <p:attrName>ppt_y</p:attrName>
                                        </p:attrNameLst>
                                      </p:cBhvr>
                                      <p:tavLst>
                                        <p:tav tm="0">
                                          <p:val>
                                            <p:strVal val="ppt_y"/>
                                          </p:val>
                                        </p:tav>
                                        <p:tav tm="100000">
                                          <p:val>
                                            <p:strVal val="0-ppt_h/2"/>
                                          </p:val>
                                        </p:tav>
                                      </p:tavLst>
                                    </p:anim>
                                    <p:set>
                                      <p:cBhvr>
                                        <p:cTn id="370" dur="1" fill="hold">
                                          <p:stCondLst>
                                            <p:cond delay="2999"/>
                                          </p:stCondLst>
                                        </p:cTn>
                                        <p:tgtEl>
                                          <p:spTgt spid="42"/>
                                        </p:tgtEl>
                                        <p:attrNameLst>
                                          <p:attrName>style.visibility</p:attrName>
                                        </p:attrNameLst>
                                      </p:cBhvr>
                                      <p:to>
                                        <p:strVal val="hidden"/>
                                      </p:to>
                                    </p:set>
                                  </p:childTnLst>
                                </p:cTn>
                              </p:par>
                              <p:par>
                                <p:cTn id="371" presetID="2" presetClass="exit" presetSubtype="1" fill="hold" grpId="2" nodeType="withEffect">
                                  <p:stCondLst>
                                    <p:cond delay="0"/>
                                  </p:stCondLst>
                                  <p:childTnLst>
                                    <p:anim calcmode="lin" valueType="num">
                                      <p:cBhvr additive="base">
                                        <p:cTn id="372" dur="3000"/>
                                        <p:tgtEl>
                                          <p:spTgt spid="43"/>
                                        </p:tgtEl>
                                        <p:attrNameLst>
                                          <p:attrName>ppt_x</p:attrName>
                                        </p:attrNameLst>
                                      </p:cBhvr>
                                      <p:tavLst>
                                        <p:tav tm="0">
                                          <p:val>
                                            <p:strVal val="ppt_x"/>
                                          </p:val>
                                        </p:tav>
                                        <p:tav tm="100000">
                                          <p:val>
                                            <p:strVal val="ppt_x"/>
                                          </p:val>
                                        </p:tav>
                                      </p:tavLst>
                                    </p:anim>
                                    <p:anim calcmode="lin" valueType="num">
                                      <p:cBhvr additive="base">
                                        <p:cTn id="373" dur="3000"/>
                                        <p:tgtEl>
                                          <p:spTgt spid="43"/>
                                        </p:tgtEl>
                                        <p:attrNameLst>
                                          <p:attrName>ppt_y</p:attrName>
                                        </p:attrNameLst>
                                      </p:cBhvr>
                                      <p:tavLst>
                                        <p:tav tm="0">
                                          <p:val>
                                            <p:strVal val="ppt_y"/>
                                          </p:val>
                                        </p:tav>
                                        <p:tav tm="100000">
                                          <p:val>
                                            <p:strVal val="0-ppt_h/2"/>
                                          </p:val>
                                        </p:tav>
                                      </p:tavLst>
                                    </p:anim>
                                    <p:set>
                                      <p:cBhvr>
                                        <p:cTn id="374" dur="1" fill="hold">
                                          <p:stCondLst>
                                            <p:cond delay="2999"/>
                                          </p:stCondLst>
                                        </p:cTn>
                                        <p:tgtEl>
                                          <p:spTgt spid="43"/>
                                        </p:tgtEl>
                                        <p:attrNameLst>
                                          <p:attrName>style.visibility</p:attrName>
                                        </p:attrNameLst>
                                      </p:cBhvr>
                                      <p:to>
                                        <p:strVal val="hidden"/>
                                      </p:to>
                                    </p:set>
                                  </p:childTnLst>
                                </p:cTn>
                              </p:par>
                              <p:par>
                                <p:cTn id="375" presetID="2" presetClass="exit" presetSubtype="1" fill="hold" grpId="2" nodeType="withEffect">
                                  <p:stCondLst>
                                    <p:cond delay="0"/>
                                  </p:stCondLst>
                                  <p:childTnLst>
                                    <p:anim calcmode="lin" valueType="num">
                                      <p:cBhvr additive="base">
                                        <p:cTn id="376" dur="3000"/>
                                        <p:tgtEl>
                                          <p:spTgt spid="44"/>
                                        </p:tgtEl>
                                        <p:attrNameLst>
                                          <p:attrName>ppt_x</p:attrName>
                                        </p:attrNameLst>
                                      </p:cBhvr>
                                      <p:tavLst>
                                        <p:tav tm="0">
                                          <p:val>
                                            <p:strVal val="ppt_x"/>
                                          </p:val>
                                        </p:tav>
                                        <p:tav tm="100000">
                                          <p:val>
                                            <p:strVal val="ppt_x"/>
                                          </p:val>
                                        </p:tav>
                                      </p:tavLst>
                                    </p:anim>
                                    <p:anim calcmode="lin" valueType="num">
                                      <p:cBhvr additive="base">
                                        <p:cTn id="377" dur="3000"/>
                                        <p:tgtEl>
                                          <p:spTgt spid="44"/>
                                        </p:tgtEl>
                                        <p:attrNameLst>
                                          <p:attrName>ppt_y</p:attrName>
                                        </p:attrNameLst>
                                      </p:cBhvr>
                                      <p:tavLst>
                                        <p:tav tm="0">
                                          <p:val>
                                            <p:strVal val="ppt_y"/>
                                          </p:val>
                                        </p:tav>
                                        <p:tav tm="100000">
                                          <p:val>
                                            <p:strVal val="0-ppt_h/2"/>
                                          </p:val>
                                        </p:tav>
                                      </p:tavLst>
                                    </p:anim>
                                    <p:set>
                                      <p:cBhvr>
                                        <p:cTn id="378" dur="1" fill="hold">
                                          <p:stCondLst>
                                            <p:cond delay="2999"/>
                                          </p:stCondLst>
                                        </p:cTn>
                                        <p:tgtEl>
                                          <p:spTgt spid="44"/>
                                        </p:tgtEl>
                                        <p:attrNameLst>
                                          <p:attrName>style.visibility</p:attrName>
                                        </p:attrNameLst>
                                      </p:cBhvr>
                                      <p:to>
                                        <p:strVal val="hidden"/>
                                      </p:to>
                                    </p:set>
                                  </p:childTnLst>
                                </p:cTn>
                              </p:par>
                              <p:par>
                                <p:cTn id="379" presetID="2" presetClass="exit" presetSubtype="1" fill="hold" grpId="2" nodeType="withEffect">
                                  <p:stCondLst>
                                    <p:cond delay="0"/>
                                  </p:stCondLst>
                                  <p:childTnLst>
                                    <p:anim calcmode="lin" valueType="num">
                                      <p:cBhvr additive="base">
                                        <p:cTn id="380" dur="3000"/>
                                        <p:tgtEl>
                                          <p:spTgt spid="45"/>
                                        </p:tgtEl>
                                        <p:attrNameLst>
                                          <p:attrName>ppt_x</p:attrName>
                                        </p:attrNameLst>
                                      </p:cBhvr>
                                      <p:tavLst>
                                        <p:tav tm="0">
                                          <p:val>
                                            <p:strVal val="ppt_x"/>
                                          </p:val>
                                        </p:tav>
                                        <p:tav tm="100000">
                                          <p:val>
                                            <p:strVal val="ppt_x"/>
                                          </p:val>
                                        </p:tav>
                                      </p:tavLst>
                                    </p:anim>
                                    <p:anim calcmode="lin" valueType="num">
                                      <p:cBhvr additive="base">
                                        <p:cTn id="381" dur="3000"/>
                                        <p:tgtEl>
                                          <p:spTgt spid="45"/>
                                        </p:tgtEl>
                                        <p:attrNameLst>
                                          <p:attrName>ppt_y</p:attrName>
                                        </p:attrNameLst>
                                      </p:cBhvr>
                                      <p:tavLst>
                                        <p:tav tm="0">
                                          <p:val>
                                            <p:strVal val="ppt_y"/>
                                          </p:val>
                                        </p:tav>
                                        <p:tav tm="100000">
                                          <p:val>
                                            <p:strVal val="0-ppt_h/2"/>
                                          </p:val>
                                        </p:tav>
                                      </p:tavLst>
                                    </p:anim>
                                    <p:set>
                                      <p:cBhvr>
                                        <p:cTn id="382" dur="1" fill="hold">
                                          <p:stCondLst>
                                            <p:cond delay="2999"/>
                                          </p:stCondLst>
                                        </p:cTn>
                                        <p:tgtEl>
                                          <p:spTgt spid="45"/>
                                        </p:tgtEl>
                                        <p:attrNameLst>
                                          <p:attrName>style.visibility</p:attrName>
                                        </p:attrNameLst>
                                      </p:cBhvr>
                                      <p:to>
                                        <p:strVal val="hidden"/>
                                      </p:to>
                                    </p:set>
                                  </p:childTnLst>
                                </p:cTn>
                              </p:par>
                              <p:par>
                                <p:cTn id="383" presetID="2" presetClass="exit" presetSubtype="1" fill="hold" grpId="2" nodeType="withEffect">
                                  <p:stCondLst>
                                    <p:cond delay="0"/>
                                  </p:stCondLst>
                                  <p:childTnLst>
                                    <p:anim calcmode="lin" valueType="num">
                                      <p:cBhvr additive="base">
                                        <p:cTn id="384" dur="3000"/>
                                        <p:tgtEl>
                                          <p:spTgt spid="46"/>
                                        </p:tgtEl>
                                        <p:attrNameLst>
                                          <p:attrName>ppt_x</p:attrName>
                                        </p:attrNameLst>
                                      </p:cBhvr>
                                      <p:tavLst>
                                        <p:tav tm="0">
                                          <p:val>
                                            <p:strVal val="ppt_x"/>
                                          </p:val>
                                        </p:tav>
                                        <p:tav tm="100000">
                                          <p:val>
                                            <p:strVal val="ppt_x"/>
                                          </p:val>
                                        </p:tav>
                                      </p:tavLst>
                                    </p:anim>
                                    <p:anim calcmode="lin" valueType="num">
                                      <p:cBhvr additive="base">
                                        <p:cTn id="385" dur="3000"/>
                                        <p:tgtEl>
                                          <p:spTgt spid="46"/>
                                        </p:tgtEl>
                                        <p:attrNameLst>
                                          <p:attrName>ppt_y</p:attrName>
                                        </p:attrNameLst>
                                      </p:cBhvr>
                                      <p:tavLst>
                                        <p:tav tm="0">
                                          <p:val>
                                            <p:strVal val="ppt_y"/>
                                          </p:val>
                                        </p:tav>
                                        <p:tav tm="100000">
                                          <p:val>
                                            <p:strVal val="0-ppt_h/2"/>
                                          </p:val>
                                        </p:tav>
                                      </p:tavLst>
                                    </p:anim>
                                    <p:set>
                                      <p:cBhvr>
                                        <p:cTn id="386" dur="1" fill="hold">
                                          <p:stCondLst>
                                            <p:cond delay="2999"/>
                                          </p:stCondLst>
                                        </p:cTn>
                                        <p:tgtEl>
                                          <p:spTgt spid="46"/>
                                        </p:tgtEl>
                                        <p:attrNameLst>
                                          <p:attrName>style.visibility</p:attrName>
                                        </p:attrNameLst>
                                      </p:cBhvr>
                                      <p:to>
                                        <p:strVal val="hidden"/>
                                      </p:to>
                                    </p:set>
                                  </p:childTnLst>
                                </p:cTn>
                              </p:par>
                              <p:par>
                                <p:cTn id="387" presetID="16" presetClass="entr" presetSubtype="42" fill="hold" nodeType="withEffect">
                                  <p:stCondLst>
                                    <p:cond delay="0"/>
                                  </p:stCondLst>
                                  <p:childTnLst>
                                    <p:set>
                                      <p:cBhvr>
                                        <p:cTn id="388" dur="1" fill="hold">
                                          <p:stCondLst>
                                            <p:cond delay="0"/>
                                          </p:stCondLst>
                                        </p:cTn>
                                        <p:tgtEl>
                                          <p:spTgt spid="4"/>
                                        </p:tgtEl>
                                        <p:attrNameLst>
                                          <p:attrName>style.visibility</p:attrName>
                                        </p:attrNameLst>
                                      </p:cBhvr>
                                      <p:to>
                                        <p:strVal val="visible"/>
                                      </p:to>
                                    </p:set>
                                    <p:animEffect transition="in" filter="barn(outHorizontal)">
                                      <p:cBhvr>
                                        <p:cTn id="389" dur="3000"/>
                                        <p:tgtEl>
                                          <p:spTgt spid="4"/>
                                        </p:tgtEl>
                                      </p:cBhvr>
                                    </p:animEffect>
                                  </p:childTnLst>
                                </p:cTn>
                              </p:par>
                              <p:par>
                                <p:cTn id="390" presetID="23" presetClass="entr" presetSubtype="272" fill="hold" nodeType="withEffect">
                                  <p:stCondLst>
                                    <p:cond delay="0"/>
                                  </p:stCondLst>
                                  <p:childTnLst>
                                    <p:set>
                                      <p:cBhvr>
                                        <p:cTn id="391" dur="1" fill="hold">
                                          <p:stCondLst>
                                            <p:cond delay="0"/>
                                          </p:stCondLst>
                                        </p:cTn>
                                        <p:tgtEl>
                                          <p:spTgt spid="4"/>
                                        </p:tgtEl>
                                        <p:attrNameLst>
                                          <p:attrName>style.visibility</p:attrName>
                                        </p:attrNameLst>
                                      </p:cBhvr>
                                      <p:to>
                                        <p:strVal val="visible"/>
                                      </p:to>
                                    </p:set>
                                    <p:anim calcmode="lin" valueType="num">
                                      <p:cBhvr>
                                        <p:cTn id="392" dur="3000" fill="hold"/>
                                        <p:tgtEl>
                                          <p:spTgt spid="4"/>
                                        </p:tgtEl>
                                        <p:attrNameLst>
                                          <p:attrName>ppt_w</p:attrName>
                                        </p:attrNameLst>
                                      </p:cBhvr>
                                      <p:tavLst>
                                        <p:tav tm="0">
                                          <p:val>
                                            <p:strVal val="2/3*#ppt_w"/>
                                          </p:val>
                                        </p:tav>
                                        <p:tav tm="100000">
                                          <p:val>
                                            <p:strVal val="#ppt_w"/>
                                          </p:val>
                                        </p:tav>
                                      </p:tavLst>
                                    </p:anim>
                                    <p:anim calcmode="lin" valueType="num">
                                      <p:cBhvr>
                                        <p:cTn id="393" dur="3000" fill="hold"/>
                                        <p:tgtEl>
                                          <p:spTgt spid="4"/>
                                        </p:tgtEl>
                                        <p:attrNameLst>
                                          <p:attrName>ppt_h</p:attrName>
                                        </p:attrNameLst>
                                      </p:cBhvr>
                                      <p:tavLst>
                                        <p:tav tm="0">
                                          <p:val>
                                            <p:strVal val="2/3*#ppt_h"/>
                                          </p:val>
                                        </p:tav>
                                        <p:tav tm="100000">
                                          <p:val>
                                            <p:strVal val="#ppt_h"/>
                                          </p:val>
                                        </p:tav>
                                      </p:tavLst>
                                    </p:anim>
                                  </p:childTnLst>
                                </p:cTn>
                              </p:par>
                            </p:childTnLst>
                          </p:cTn>
                        </p:par>
                        <p:par>
                          <p:cTn id="394" fill="hold">
                            <p:stCondLst>
                              <p:cond delay="6000"/>
                            </p:stCondLst>
                            <p:childTnLst>
                              <p:par>
                                <p:cTn id="395" presetID="29" presetClass="entr" presetSubtype="0" fill="hold" grpId="0" nodeType="afterEffect">
                                  <p:stCondLst>
                                    <p:cond delay="0"/>
                                  </p:stCondLst>
                                  <p:childTnLst>
                                    <p:set>
                                      <p:cBhvr>
                                        <p:cTn id="396" dur="1" fill="hold">
                                          <p:stCondLst>
                                            <p:cond delay="0"/>
                                          </p:stCondLst>
                                        </p:cTn>
                                        <p:tgtEl>
                                          <p:spTgt spid="47"/>
                                        </p:tgtEl>
                                        <p:attrNameLst>
                                          <p:attrName>style.visibility</p:attrName>
                                        </p:attrNameLst>
                                      </p:cBhvr>
                                      <p:to>
                                        <p:strVal val="visible"/>
                                      </p:to>
                                    </p:set>
                                    <p:anim calcmode="lin" valueType="num">
                                      <p:cBhvr>
                                        <p:cTn id="397" dur="2000" fill="hold"/>
                                        <p:tgtEl>
                                          <p:spTgt spid="47"/>
                                        </p:tgtEl>
                                        <p:attrNameLst>
                                          <p:attrName>ppt_x</p:attrName>
                                        </p:attrNameLst>
                                      </p:cBhvr>
                                      <p:tavLst>
                                        <p:tav tm="0">
                                          <p:val>
                                            <p:strVal val="#ppt_x-.2"/>
                                          </p:val>
                                        </p:tav>
                                        <p:tav tm="100000">
                                          <p:val>
                                            <p:strVal val="#ppt_x"/>
                                          </p:val>
                                        </p:tav>
                                      </p:tavLst>
                                    </p:anim>
                                    <p:anim calcmode="lin" valueType="num">
                                      <p:cBhvr>
                                        <p:cTn id="398" dur="2000" fill="hold"/>
                                        <p:tgtEl>
                                          <p:spTgt spid="47"/>
                                        </p:tgtEl>
                                        <p:attrNameLst>
                                          <p:attrName>ppt_y</p:attrName>
                                        </p:attrNameLst>
                                      </p:cBhvr>
                                      <p:tavLst>
                                        <p:tav tm="0">
                                          <p:val>
                                            <p:strVal val="#ppt_y"/>
                                          </p:val>
                                        </p:tav>
                                        <p:tav tm="100000">
                                          <p:val>
                                            <p:strVal val="#ppt_y"/>
                                          </p:val>
                                        </p:tav>
                                      </p:tavLst>
                                    </p:anim>
                                    <p:animEffect transition="in" filter="wipe(right)" prLst="gradientSize: 0.1">
                                      <p:cBhvr>
                                        <p:cTn id="399" dur="20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p:bldP spid="4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49962-admin.jpg"/>
          <p:cNvPicPr>
            <a:picLocks noChangeAspect="1"/>
          </p:cNvPicPr>
          <p:nvPr/>
        </p:nvPicPr>
        <p:blipFill>
          <a:blip r:embed="rId2"/>
          <a:stretch>
            <a:fillRect/>
          </a:stretch>
        </p:blipFill>
        <p:spPr>
          <a:xfrm>
            <a:off x="0" y="20033"/>
            <a:ext cx="9144000" cy="6837967"/>
          </a:xfrm>
          <a:prstGeom prst="rect">
            <a:avLst/>
          </a:prstGeom>
        </p:spPr>
      </p:pic>
      <p:sp>
        <p:nvSpPr>
          <p:cNvPr id="5" name="4 Cheurón"/>
          <p:cNvSpPr/>
          <p:nvPr/>
        </p:nvSpPr>
        <p:spPr>
          <a:xfrm rot="16200000">
            <a:off x="3607599" y="-678673"/>
            <a:ext cx="1857364" cy="3214710"/>
          </a:xfrm>
          <a:prstGeom prst="chevron">
            <a:avLst>
              <a:gd name="adj" fmla="val 83812"/>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536161" y="-107193"/>
            <a:ext cx="1857364" cy="3214710"/>
          </a:xfrm>
          <a:prstGeom prst="chevron">
            <a:avLst>
              <a:gd name="adj" fmla="val 87208"/>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607599" y="392873"/>
            <a:ext cx="1857364" cy="3214710"/>
          </a:xfrm>
          <a:prstGeom prst="chevron">
            <a:avLst>
              <a:gd name="adj" fmla="val 87208"/>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607599" y="1035815"/>
            <a:ext cx="1857364" cy="3214710"/>
          </a:xfrm>
          <a:prstGeom prst="chevron">
            <a:avLst>
              <a:gd name="adj" fmla="val 83813"/>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607599" y="1535905"/>
            <a:ext cx="1857364" cy="3214710"/>
          </a:xfrm>
          <a:prstGeom prst="chevron">
            <a:avLst>
              <a:gd name="adj" fmla="val 83812"/>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536161" y="2107385"/>
            <a:ext cx="1857364" cy="3214710"/>
          </a:xfrm>
          <a:prstGeom prst="chevron">
            <a:avLst>
              <a:gd name="adj" fmla="val 87208"/>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607599" y="2607451"/>
            <a:ext cx="1857364" cy="3214710"/>
          </a:xfrm>
          <a:prstGeom prst="chevron">
            <a:avLst>
              <a:gd name="adj" fmla="val 87208"/>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607599" y="3250393"/>
            <a:ext cx="1857364" cy="3214710"/>
          </a:xfrm>
          <a:prstGeom prst="chevron">
            <a:avLst>
              <a:gd name="adj" fmla="val 83813"/>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3607599" y="3821897"/>
            <a:ext cx="1857364" cy="3214710"/>
          </a:xfrm>
          <a:prstGeom prst="chevron">
            <a:avLst>
              <a:gd name="adj" fmla="val 87208"/>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3679037" y="4321963"/>
            <a:ext cx="1857364" cy="3214710"/>
          </a:xfrm>
          <a:prstGeom prst="chevron">
            <a:avLst>
              <a:gd name="adj" fmla="val 87208"/>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3679037" y="4964905"/>
            <a:ext cx="1857364" cy="3214710"/>
          </a:xfrm>
          <a:prstGeom prst="chevron">
            <a:avLst>
              <a:gd name="adj" fmla="val 83813"/>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ppt_x"/>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ppt_x"/>
                                          </p:val>
                                        </p:tav>
                                        <p:tav tm="100000">
                                          <p:val>
                                            <p:strVal val="#ppt_x"/>
                                          </p:val>
                                        </p:tav>
                                      </p:tavLst>
                                    </p:anim>
                                    <p:anim calcmode="lin" valueType="num">
                                      <p:cBhvr additive="base">
                                        <p:cTn id="31" dur="3000" fill="hold"/>
                                        <p:tgtEl>
                                          <p:spTgt spid="14"/>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ppt_x"/>
                                          </p:val>
                                        </p:tav>
                                        <p:tav tm="100000">
                                          <p:val>
                                            <p:strVal val="#ppt_x"/>
                                          </p:val>
                                        </p:tav>
                                      </p:tavLst>
                                    </p:anim>
                                    <p:anim calcmode="lin" valueType="num">
                                      <p:cBhvr additive="base">
                                        <p:cTn id="35" dur="3000" fill="hold"/>
                                        <p:tgtEl>
                                          <p:spTgt spid="15"/>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3000" fill="hold"/>
                                        <p:tgtEl>
                                          <p:spTgt spid="16"/>
                                        </p:tgtEl>
                                        <p:attrNameLst>
                                          <p:attrName>ppt_x</p:attrName>
                                        </p:attrNameLst>
                                      </p:cBhvr>
                                      <p:tavLst>
                                        <p:tav tm="0">
                                          <p:val>
                                            <p:strVal val="#ppt_x"/>
                                          </p:val>
                                        </p:tav>
                                        <p:tav tm="100000">
                                          <p:val>
                                            <p:strVal val="#ppt_x"/>
                                          </p:val>
                                        </p:tav>
                                      </p:tavLst>
                                    </p:anim>
                                    <p:anim calcmode="lin" valueType="num">
                                      <p:cBhvr additive="base">
                                        <p:cTn id="39" dur="3000" fill="hold"/>
                                        <p:tgtEl>
                                          <p:spTgt spid="16"/>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ppt_x"/>
                                          </p:val>
                                        </p:tav>
                                        <p:tav tm="100000">
                                          <p:val>
                                            <p:strVal val="#ppt_x"/>
                                          </p:val>
                                        </p:tav>
                                      </p:tavLst>
                                    </p:anim>
                                    <p:anim calcmode="lin" valueType="num">
                                      <p:cBhvr additive="base">
                                        <p:cTn id="43" dur="3000" fill="hold"/>
                                        <p:tgtEl>
                                          <p:spTgt spid="17"/>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3000" fill="hold"/>
                                        <p:tgtEl>
                                          <p:spTgt spid="18"/>
                                        </p:tgtEl>
                                        <p:attrNameLst>
                                          <p:attrName>ppt_x</p:attrName>
                                        </p:attrNameLst>
                                      </p:cBhvr>
                                      <p:tavLst>
                                        <p:tav tm="0">
                                          <p:val>
                                            <p:strVal val="#ppt_x"/>
                                          </p:val>
                                        </p:tav>
                                        <p:tav tm="100000">
                                          <p:val>
                                            <p:strVal val="#ppt_x"/>
                                          </p:val>
                                        </p:tav>
                                      </p:tavLst>
                                    </p:anim>
                                    <p:anim calcmode="lin" valueType="num">
                                      <p:cBhvr additive="base">
                                        <p:cTn id="47" dur="3000" fill="hold"/>
                                        <p:tgtEl>
                                          <p:spTgt spid="18"/>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3000" fill="hold"/>
                                        <p:tgtEl>
                                          <p:spTgt spid="19"/>
                                        </p:tgtEl>
                                        <p:attrNameLst>
                                          <p:attrName>ppt_x</p:attrName>
                                        </p:attrNameLst>
                                      </p:cBhvr>
                                      <p:tavLst>
                                        <p:tav tm="0">
                                          <p:val>
                                            <p:strVal val="#ppt_x"/>
                                          </p:val>
                                        </p:tav>
                                        <p:tav tm="100000">
                                          <p:val>
                                            <p:strVal val="#ppt_x"/>
                                          </p:val>
                                        </p:tav>
                                      </p:tavLst>
                                    </p:anim>
                                    <p:anim calcmode="lin" valueType="num">
                                      <p:cBhvr additive="base">
                                        <p:cTn id="51" dur="3000" fill="hold"/>
                                        <p:tgtEl>
                                          <p:spTgt spid="19"/>
                                        </p:tgtEl>
                                        <p:attrNameLst>
                                          <p:attrName>ppt_y</p:attrName>
                                        </p:attrNameLst>
                                      </p:cBhvr>
                                      <p:tavLst>
                                        <p:tav tm="0">
                                          <p:val>
                                            <p:strVal val="0-#ppt_h/2"/>
                                          </p:val>
                                        </p:tav>
                                        <p:tav tm="100000">
                                          <p:val>
                                            <p:strVal val="#ppt_y"/>
                                          </p:val>
                                        </p:tav>
                                      </p:tavLst>
                                    </p:anim>
                                  </p:childTnLst>
                                </p:cTn>
                              </p:par>
                              <p:par>
                                <p:cTn id="52" presetID="13" presetClass="entr" presetSubtype="16" fill="hold" grpId="1" nodeType="with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plus(in)">
                                      <p:cBhvr>
                                        <p:cTn id="54" dur="3000"/>
                                        <p:tgtEl>
                                          <p:spTgt spid="5"/>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plus(in)">
                                      <p:cBhvr>
                                        <p:cTn id="57" dur="3000"/>
                                        <p:tgtEl>
                                          <p:spTgt spid="6"/>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plus(in)">
                                      <p:cBhvr>
                                        <p:cTn id="60" dur="3000"/>
                                        <p:tgtEl>
                                          <p:spTgt spid="7"/>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plus(in)">
                                      <p:cBhvr>
                                        <p:cTn id="63" dur="3000"/>
                                        <p:tgtEl>
                                          <p:spTgt spid="8"/>
                                        </p:tgtEl>
                                      </p:cBhvr>
                                    </p:animEffect>
                                  </p:childTnLst>
                                </p:cTn>
                              </p:par>
                              <p:par>
                                <p:cTn id="64" presetID="13" presetClass="entr" presetSubtype="16" fill="hold" grpId="1" nodeType="with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plus(in)">
                                      <p:cBhvr>
                                        <p:cTn id="66" dur="3000"/>
                                        <p:tgtEl>
                                          <p:spTgt spid="13"/>
                                        </p:tgtEl>
                                      </p:cBhvr>
                                    </p:animEffect>
                                  </p:childTnLst>
                                </p:cTn>
                              </p:par>
                              <p:par>
                                <p:cTn id="67" presetID="13" presetClass="entr" presetSubtype="16" fill="hold" grpId="1" nodeType="withEffect">
                                  <p:stCondLst>
                                    <p:cond delay="0"/>
                                  </p:stCondLst>
                                  <p:childTnLst>
                                    <p:set>
                                      <p:cBhvr>
                                        <p:cTn id="68" dur="1" fill="hold">
                                          <p:stCondLst>
                                            <p:cond delay="0"/>
                                          </p:stCondLst>
                                        </p:cTn>
                                        <p:tgtEl>
                                          <p:spTgt spid="14"/>
                                        </p:tgtEl>
                                        <p:attrNameLst>
                                          <p:attrName>style.visibility</p:attrName>
                                        </p:attrNameLst>
                                      </p:cBhvr>
                                      <p:to>
                                        <p:strVal val="visible"/>
                                      </p:to>
                                    </p:set>
                                    <p:animEffect transition="in" filter="plus(in)">
                                      <p:cBhvr>
                                        <p:cTn id="69" dur="3000"/>
                                        <p:tgtEl>
                                          <p:spTgt spid="14"/>
                                        </p:tgtEl>
                                      </p:cBhvr>
                                    </p:animEffect>
                                  </p:childTnLst>
                                </p:cTn>
                              </p:par>
                              <p:par>
                                <p:cTn id="70" presetID="13" presetClass="entr" presetSubtype="16" fill="hold" grpId="1" nodeType="withEffect">
                                  <p:stCondLst>
                                    <p:cond delay="0"/>
                                  </p:stCondLst>
                                  <p:childTnLst>
                                    <p:set>
                                      <p:cBhvr>
                                        <p:cTn id="71" dur="1" fill="hold">
                                          <p:stCondLst>
                                            <p:cond delay="0"/>
                                          </p:stCondLst>
                                        </p:cTn>
                                        <p:tgtEl>
                                          <p:spTgt spid="15"/>
                                        </p:tgtEl>
                                        <p:attrNameLst>
                                          <p:attrName>style.visibility</p:attrName>
                                        </p:attrNameLst>
                                      </p:cBhvr>
                                      <p:to>
                                        <p:strVal val="visible"/>
                                      </p:to>
                                    </p:set>
                                    <p:animEffect transition="in" filter="plus(in)">
                                      <p:cBhvr>
                                        <p:cTn id="72" dur="3000"/>
                                        <p:tgtEl>
                                          <p:spTgt spid="15"/>
                                        </p:tgtEl>
                                      </p:cBhvr>
                                    </p:animEffect>
                                  </p:childTnLst>
                                </p:cTn>
                              </p:par>
                              <p:par>
                                <p:cTn id="73" presetID="13" presetClass="entr" presetSubtype="16" fill="hold" grpId="1" nodeType="withEffect">
                                  <p:stCondLst>
                                    <p:cond delay="0"/>
                                  </p:stCondLst>
                                  <p:childTnLst>
                                    <p:set>
                                      <p:cBhvr>
                                        <p:cTn id="74" dur="1" fill="hold">
                                          <p:stCondLst>
                                            <p:cond delay="0"/>
                                          </p:stCondLst>
                                        </p:cTn>
                                        <p:tgtEl>
                                          <p:spTgt spid="16"/>
                                        </p:tgtEl>
                                        <p:attrNameLst>
                                          <p:attrName>style.visibility</p:attrName>
                                        </p:attrNameLst>
                                      </p:cBhvr>
                                      <p:to>
                                        <p:strVal val="visible"/>
                                      </p:to>
                                    </p:set>
                                    <p:animEffect transition="in" filter="plus(in)">
                                      <p:cBhvr>
                                        <p:cTn id="75" dur="3000"/>
                                        <p:tgtEl>
                                          <p:spTgt spid="16"/>
                                        </p:tgtEl>
                                      </p:cBhvr>
                                    </p:animEffect>
                                  </p:childTnLst>
                                </p:cTn>
                              </p:par>
                              <p:par>
                                <p:cTn id="76" presetID="13" presetClass="entr" presetSubtype="16" fill="hold" grpId="1" nodeType="withEffect">
                                  <p:stCondLst>
                                    <p:cond delay="0"/>
                                  </p:stCondLst>
                                  <p:childTnLst>
                                    <p:set>
                                      <p:cBhvr>
                                        <p:cTn id="77" dur="1" fill="hold">
                                          <p:stCondLst>
                                            <p:cond delay="0"/>
                                          </p:stCondLst>
                                        </p:cTn>
                                        <p:tgtEl>
                                          <p:spTgt spid="17"/>
                                        </p:tgtEl>
                                        <p:attrNameLst>
                                          <p:attrName>style.visibility</p:attrName>
                                        </p:attrNameLst>
                                      </p:cBhvr>
                                      <p:to>
                                        <p:strVal val="visible"/>
                                      </p:to>
                                    </p:set>
                                    <p:animEffect transition="in" filter="plus(in)">
                                      <p:cBhvr>
                                        <p:cTn id="78" dur="3000"/>
                                        <p:tgtEl>
                                          <p:spTgt spid="17"/>
                                        </p:tgtEl>
                                      </p:cBhvr>
                                    </p:animEffect>
                                  </p:childTnLst>
                                </p:cTn>
                              </p:par>
                              <p:par>
                                <p:cTn id="79" presetID="13" presetClass="entr" presetSubtype="16" fill="hold" grpId="1" nodeType="withEffect">
                                  <p:stCondLst>
                                    <p:cond delay="0"/>
                                  </p:stCondLst>
                                  <p:childTnLst>
                                    <p:set>
                                      <p:cBhvr>
                                        <p:cTn id="80" dur="1" fill="hold">
                                          <p:stCondLst>
                                            <p:cond delay="0"/>
                                          </p:stCondLst>
                                        </p:cTn>
                                        <p:tgtEl>
                                          <p:spTgt spid="18"/>
                                        </p:tgtEl>
                                        <p:attrNameLst>
                                          <p:attrName>style.visibility</p:attrName>
                                        </p:attrNameLst>
                                      </p:cBhvr>
                                      <p:to>
                                        <p:strVal val="visible"/>
                                      </p:to>
                                    </p:set>
                                    <p:animEffect transition="in" filter="plus(in)">
                                      <p:cBhvr>
                                        <p:cTn id="81" dur="3000"/>
                                        <p:tgtEl>
                                          <p:spTgt spid="18"/>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19"/>
                                        </p:tgtEl>
                                        <p:attrNameLst>
                                          <p:attrName>style.visibility</p:attrName>
                                        </p:attrNameLst>
                                      </p:cBhvr>
                                      <p:to>
                                        <p:strVal val="visible"/>
                                      </p:to>
                                    </p:set>
                                    <p:animEffect transition="in" filter="plus(in)">
                                      <p:cBhvr>
                                        <p:cTn id="84" dur="3000"/>
                                        <p:tgtEl>
                                          <p:spTgt spid="19"/>
                                        </p:tgtEl>
                                      </p:cBhvr>
                                    </p:animEffect>
                                  </p:childTnLst>
                                </p:cTn>
                              </p:par>
                              <p:par>
                                <p:cTn id="85" presetID="8" presetClass="emph" presetSubtype="0" fill="hold" grpId="2" nodeType="withEffect">
                                  <p:stCondLst>
                                    <p:cond delay="0"/>
                                  </p:stCondLst>
                                  <p:childTnLst>
                                    <p:animRot by="21600000">
                                      <p:cBhvr>
                                        <p:cTn id="86" dur="3000" fill="hold"/>
                                        <p:tgtEl>
                                          <p:spTgt spid="5"/>
                                        </p:tgtEl>
                                        <p:attrNameLst>
                                          <p:attrName>r</p:attrName>
                                        </p:attrNameLst>
                                      </p:cBhvr>
                                    </p:animRot>
                                  </p:childTnLst>
                                </p:cTn>
                              </p:par>
                              <p:par>
                                <p:cTn id="87" presetID="8" presetClass="emph" presetSubtype="0" fill="hold" grpId="2" nodeType="withEffect">
                                  <p:stCondLst>
                                    <p:cond delay="0"/>
                                  </p:stCondLst>
                                  <p:childTnLst>
                                    <p:animRot by="-21600000">
                                      <p:cBhvr>
                                        <p:cTn id="88" dur="3000" fill="hold"/>
                                        <p:tgtEl>
                                          <p:spTgt spid="6"/>
                                        </p:tgtEl>
                                        <p:attrNameLst>
                                          <p:attrName>r</p:attrName>
                                        </p:attrNameLst>
                                      </p:cBhvr>
                                    </p:animRot>
                                  </p:childTnLst>
                                </p:cTn>
                              </p:par>
                              <p:par>
                                <p:cTn id="89" presetID="8" presetClass="emph" presetSubtype="0" fill="hold" grpId="2" nodeType="withEffect">
                                  <p:stCondLst>
                                    <p:cond delay="0"/>
                                  </p:stCondLst>
                                  <p:childTnLst>
                                    <p:animRot by="21600000">
                                      <p:cBhvr>
                                        <p:cTn id="90" dur="3000" fill="hold"/>
                                        <p:tgtEl>
                                          <p:spTgt spid="7"/>
                                        </p:tgtEl>
                                        <p:attrNameLst>
                                          <p:attrName>r</p:attrName>
                                        </p:attrNameLst>
                                      </p:cBhvr>
                                    </p:animRot>
                                  </p:childTnLst>
                                </p:cTn>
                              </p:par>
                              <p:par>
                                <p:cTn id="91" presetID="8" presetClass="emph" presetSubtype="0" fill="hold" grpId="2"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fill="hold" grpId="2" nodeType="withEffect">
                                  <p:stCondLst>
                                    <p:cond delay="0"/>
                                  </p:stCondLst>
                                  <p:childTnLst>
                                    <p:animRot by="21600000">
                                      <p:cBhvr>
                                        <p:cTn id="94" dur="3000" fill="hold"/>
                                        <p:tgtEl>
                                          <p:spTgt spid="13"/>
                                        </p:tgtEl>
                                        <p:attrNameLst>
                                          <p:attrName>r</p:attrName>
                                        </p:attrNameLst>
                                      </p:cBhvr>
                                    </p:animRot>
                                  </p:childTnLst>
                                </p:cTn>
                              </p:par>
                              <p:par>
                                <p:cTn id="95" presetID="8" presetClass="emph" presetSubtype="0" fill="hold" grpId="2" nodeType="withEffect">
                                  <p:stCondLst>
                                    <p:cond delay="0"/>
                                  </p:stCondLst>
                                  <p:childTnLst>
                                    <p:animRot by="-21600000">
                                      <p:cBhvr>
                                        <p:cTn id="96" dur="3000" fill="hold"/>
                                        <p:tgtEl>
                                          <p:spTgt spid="14"/>
                                        </p:tgtEl>
                                        <p:attrNameLst>
                                          <p:attrName>r</p:attrName>
                                        </p:attrNameLst>
                                      </p:cBhvr>
                                    </p:animRot>
                                  </p:childTnLst>
                                </p:cTn>
                              </p:par>
                              <p:par>
                                <p:cTn id="97" presetID="8" presetClass="emph" presetSubtype="0" fill="hold" grpId="2" nodeType="withEffect">
                                  <p:stCondLst>
                                    <p:cond delay="0"/>
                                  </p:stCondLst>
                                  <p:childTnLst>
                                    <p:animRot by="21600000">
                                      <p:cBhvr>
                                        <p:cTn id="98" dur="3000" fill="hold"/>
                                        <p:tgtEl>
                                          <p:spTgt spid="15"/>
                                        </p:tgtEl>
                                        <p:attrNameLst>
                                          <p:attrName>r</p:attrName>
                                        </p:attrNameLst>
                                      </p:cBhvr>
                                    </p:animRot>
                                  </p:childTnLst>
                                </p:cTn>
                              </p:par>
                              <p:par>
                                <p:cTn id="99" presetID="8" presetClass="emph" presetSubtype="0" fill="hold" grpId="2" nodeType="withEffect">
                                  <p:stCondLst>
                                    <p:cond delay="0"/>
                                  </p:stCondLst>
                                  <p:childTnLst>
                                    <p:animRot by="-21600000">
                                      <p:cBhvr>
                                        <p:cTn id="100" dur="3000" fill="hold"/>
                                        <p:tgtEl>
                                          <p:spTgt spid="16"/>
                                        </p:tgtEl>
                                        <p:attrNameLst>
                                          <p:attrName>r</p:attrName>
                                        </p:attrNameLst>
                                      </p:cBhvr>
                                    </p:animRot>
                                  </p:childTnLst>
                                </p:cTn>
                              </p:par>
                              <p:par>
                                <p:cTn id="101" presetID="8" presetClass="emph" presetSubtype="0" fill="hold" grpId="2" nodeType="withEffect">
                                  <p:stCondLst>
                                    <p:cond delay="0"/>
                                  </p:stCondLst>
                                  <p:childTnLst>
                                    <p:animRot by="21600000">
                                      <p:cBhvr>
                                        <p:cTn id="102" dur="3000" fill="hold"/>
                                        <p:tgtEl>
                                          <p:spTgt spid="17"/>
                                        </p:tgtEl>
                                        <p:attrNameLst>
                                          <p:attrName>r</p:attrName>
                                        </p:attrNameLst>
                                      </p:cBhvr>
                                    </p:animRot>
                                  </p:childTnLst>
                                </p:cTn>
                              </p:par>
                              <p:par>
                                <p:cTn id="103" presetID="8" presetClass="emph" presetSubtype="0" fill="hold" grpId="2" nodeType="withEffect">
                                  <p:stCondLst>
                                    <p:cond delay="0"/>
                                  </p:stCondLst>
                                  <p:childTnLst>
                                    <p:animRot by="-21600000">
                                      <p:cBhvr>
                                        <p:cTn id="104" dur="3000" fill="hold"/>
                                        <p:tgtEl>
                                          <p:spTgt spid="18"/>
                                        </p:tgtEl>
                                        <p:attrNameLst>
                                          <p:attrName>r</p:attrName>
                                        </p:attrNameLst>
                                      </p:cBhvr>
                                    </p:animRot>
                                  </p:childTnLst>
                                </p:cTn>
                              </p:par>
                              <p:par>
                                <p:cTn id="105" presetID="8" presetClass="emph" presetSubtype="0" fill="hold" grpId="2" nodeType="withEffect">
                                  <p:stCondLst>
                                    <p:cond delay="0"/>
                                  </p:stCondLst>
                                  <p:childTnLst>
                                    <p:animRot by="21600000">
                                      <p:cBhvr>
                                        <p:cTn id="106" dur="3000" fill="hold"/>
                                        <p:tgtEl>
                                          <p:spTgt spid="19"/>
                                        </p:tgtEl>
                                        <p:attrNameLst>
                                          <p:attrName>r</p:attrName>
                                        </p:attrNameLst>
                                      </p:cBhvr>
                                    </p:animRot>
                                  </p:childTnLst>
                                </p:cTn>
                              </p:par>
                            </p:childTnLst>
                          </p:cTn>
                        </p:par>
                        <p:par>
                          <p:cTn id="107" fill="hold">
                            <p:stCondLst>
                              <p:cond delay="3000"/>
                            </p:stCondLst>
                            <p:childTnLst>
                              <p:par>
                                <p:cTn id="108" presetID="2" presetClass="exit" presetSubtype="4" fill="hold" grpId="3" nodeType="afterEffect">
                                  <p:stCondLst>
                                    <p:cond delay="0"/>
                                  </p:stCondLst>
                                  <p:childTnLst>
                                    <p:anim calcmode="lin" valueType="num">
                                      <p:cBhvr additive="base">
                                        <p:cTn id="109" dur="3000"/>
                                        <p:tgtEl>
                                          <p:spTgt spid="5"/>
                                        </p:tgtEl>
                                        <p:attrNameLst>
                                          <p:attrName>ppt_x</p:attrName>
                                        </p:attrNameLst>
                                      </p:cBhvr>
                                      <p:tavLst>
                                        <p:tav tm="0">
                                          <p:val>
                                            <p:strVal val="ppt_x"/>
                                          </p:val>
                                        </p:tav>
                                        <p:tav tm="100000">
                                          <p:val>
                                            <p:strVal val="ppt_x"/>
                                          </p:val>
                                        </p:tav>
                                      </p:tavLst>
                                    </p:anim>
                                    <p:anim calcmode="lin" valueType="num">
                                      <p:cBhvr additive="base">
                                        <p:cTn id="110" dur="3000"/>
                                        <p:tgtEl>
                                          <p:spTgt spid="5"/>
                                        </p:tgtEl>
                                        <p:attrNameLst>
                                          <p:attrName>ppt_y</p:attrName>
                                        </p:attrNameLst>
                                      </p:cBhvr>
                                      <p:tavLst>
                                        <p:tav tm="0">
                                          <p:val>
                                            <p:strVal val="ppt_y"/>
                                          </p:val>
                                        </p:tav>
                                        <p:tav tm="100000">
                                          <p:val>
                                            <p:strVal val="1+ppt_h/2"/>
                                          </p:val>
                                        </p:tav>
                                      </p:tavLst>
                                    </p:anim>
                                    <p:set>
                                      <p:cBhvr>
                                        <p:cTn id="111" dur="1" fill="hold">
                                          <p:stCondLst>
                                            <p:cond delay="2999"/>
                                          </p:stCondLst>
                                        </p:cTn>
                                        <p:tgtEl>
                                          <p:spTgt spid="5"/>
                                        </p:tgtEl>
                                        <p:attrNameLst>
                                          <p:attrName>style.visibility</p:attrName>
                                        </p:attrNameLst>
                                      </p:cBhvr>
                                      <p:to>
                                        <p:strVal val="hidden"/>
                                      </p:to>
                                    </p:set>
                                  </p:childTnLst>
                                </p:cTn>
                              </p:par>
                              <p:par>
                                <p:cTn id="112" presetID="2" presetClass="exit" presetSubtype="4" fill="hold" grpId="3" nodeType="withEffect">
                                  <p:stCondLst>
                                    <p:cond delay="0"/>
                                  </p:stCondLst>
                                  <p:childTnLst>
                                    <p:anim calcmode="lin" valueType="num">
                                      <p:cBhvr additive="base">
                                        <p:cTn id="113" dur="3000"/>
                                        <p:tgtEl>
                                          <p:spTgt spid="6"/>
                                        </p:tgtEl>
                                        <p:attrNameLst>
                                          <p:attrName>ppt_x</p:attrName>
                                        </p:attrNameLst>
                                      </p:cBhvr>
                                      <p:tavLst>
                                        <p:tav tm="0">
                                          <p:val>
                                            <p:strVal val="ppt_x"/>
                                          </p:val>
                                        </p:tav>
                                        <p:tav tm="100000">
                                          <p:val>
                                            <p:strVal val="ppt_x"/>
                                          </p:val>
                                        </p:tav>
                                      </p:tavLst>
                                    </p:anim>
                                    <p:anim calcmode="lin" valueType="num">
                                      <p:cBhvr additive="base">
                                        <p:cTn id="114" dur="3000"/>
                                        <p:tgtEl>
                                          <p:spTgt spid="6"/>
                                        </p:tgtEl>
                                        <p:attrNameLst>
                                          <p:attrName>ppt_y</p:attrName>
                                        </p:attrNameLst>
                                      </p:cBhvr>
                                      <p:tavLst>
                                        <p:tav tm="0">
                                          <p:val>
                                            <p:strVal val="ppt_y"/>
                                          </p:val>
                                        </p:tav>
                                        <p:tav tm="100000">
                                          <p:val>
                                            <p:strVal val="1+ppt_h/2"/>
                                          </p:val>
                                        </p:tav>
                                      </p:tavLst>
                                    </p:anim>
                                    <p:set>
                                      <p:cBhvr>
                                        <p:cTn id="115" dur="1" fill="hold">
                                          <p:stCondLst>
                                            <p:cond delay="2999"/>
                                          </p:stCondLst>
                                        </p:cTn>
                                        <p:tgtEl>
                                          <p:spTgt spid="6"/>
                                        </p:tgtEl>
                                        <p:attrNameLst>
                                          <p:attrName>style.visibility</p:attrName>
                                        </p:attrNameLst>
                                      </p:cBhvr>
                                      <p:to>
                                        <p:strVal val="hidden"/>
                                      </p:to>
                                    </p:set>
                                  </p:childTnLst>
                                </p:cTn>
                              </p:par>
                              <p:par>
                                <p:cTn id="116" presetID="2" presetClass="exit" presetSubtype="4" fill="hold" grpId="3" nodeType="withEffect">
                                  <p:stCondLst>
                                    <p:cond delay="0"/>
                                  </p:stCondLst>
                                  <p:childTnLst>
                                    <p:anim calcmode="lin" valueType="num">
                                      <p:cBhvr additive="base">
                                        <p:cTn id="117" dur="3000"/>
                                        <p:tgtEl>
                                          <p:spTgt spid="7"/>
                                        </p:tgtEl>
                                        <p:attrNameLst>
                                          <p:attrName>ppt_x</p:attrName>
                                        </p:attrNameLst>
                                      </p:cBhvr>
                                      <p:tavLst>
                                        <p:tav tm="0">
                                          <p:val>
                                            <p:strVal val="ppt_x"/>
                                          </p:val>
                                        </p:tav>
                                        <p:tav tm="100000">
                                          <p:val>
                                            <p:strVal val="ppt_x"/>
                                          </p:val>
                                        </p:tav>
                                      </p:tavLst>
                                    </p:anim>
                                    <p:anim calcmode="lin" valueType="num">
                                      <p:cBhvr additive="base">
                                        <p:cTn id="118" dur="3000"/>
                                        <p:tgtEl>
                                          <p:spTgt spid="7"/>
                                        </p:tgtEl>
                                        <p:attrNameLst>
                                          <p:attrName>ppt_y</p:attrName>
                                        </p:attrNameLst>
                                      </p:cBhvr>
                                      <p:tavLst>
                                        <p:tav tm="0">
                                          <p:val>
                                            <p:strVal val="ppt_y"/>
                                          </p:val>
                                        </p:tav>
                                        <p:tav tm="100000">
                                          <p:val>
                                            <p:strVal val="1+ppt_h/2"/>
                                          </p:val>
                                        </p:tav>
                                      </p:tavLst>
                                    </p:anim>
                                    <p:set>
                                      <p:cBhvr>
                                        <p:cTn id="119" dur="1" fill="hold">
                                          <p:stCondLst>
                                            <p:cond delay="2999"/>
                                          </p:stCondLst>
                                        </p:cTn>
                                        <p:tgtEl>
                                          <p:spTgt spid="7"/>
                                        </p:tgtEl>
                                        <p:attrNameLst>
                                          <p:attrName>style.visibility</p:attrName>
                                        </p:attrNameLst>
                                      </p:cBhvr>
                                      <p:to>
                                        <p:strVal val="hidden"/>
                                      </p:to>
                                    </p:set>
                                  </p:childTnLst>
                                </p:cTn>
                              </p:par>
                              <p:par>
                                <p:cTn id="120" presetID="2" presetClass="exit" presetSubtype="4" fill="hold" grpId="3" nodeType="withEffect">
                                  <p:stCondLst>
                                    <p:cond delay="0"/>
                                  </p:stCondLst>
                                  <p:childTnLst>
                                    <p:anim calcmode="lin" valueType="num">
                                      <p:cBhvr additive="base">
                                        <p:cTn id="121" dur="3000"/>
                                        <p:tgtEl>
                                          <p:spTgt spid="8"/>
                                        </p:tgtEl>
                                        <p:attrNameLst>
                                          <p:attrName>ppt_x</p:attrName>
                                        </p:attrNameLst>
                                      </p:cBhvr>
                                      <p:tavLst>
                                        <p:tav tm="0">
                                          <p:val>
                                            <p:strVal val="ppt_x"/>
                                          </p:val>
                                        </p:tav>
                                        <p:tav tm="100000">
                                          <p:val>
                                            <p:strVal val="ppt_x"/>
                                          </p:val>
                                        </p:tav>
                                      </p:tavLst>
                                    </p:anim>
                                    <p:anim calcmode="lin" valueType="num">
                                      <p:cBhvr additive="base">
                                        <p:cTn id="122" dur="3000"/>
                                        <p:tgtEl>
                                          <p:spTgt spid="8"/>
                                        </p:tgtEl>
                                        <p:attrNameLst>
                                          <p:attrName>ppt_y</p:attrName>
                                        </p:attrNameLst>
                                      </p:cBhvr>
                                      <p:tavLst>
                                        <p:tav tm="0">
                                          <p:val>
                                            <p:strVal val="ppt_y"/>
                                          </p:val>
                                        </p:tav>
                                        <p:tav tm="100000">
                                          <p:val>
                                            <p:strVal val="1+ppt_h/2"/>
                                          </p:val>
                                        </p:tav>
                                      </p:tavLst>
                                    </p:anim>
                                    <p:set>
                                      <p:cBhvr>
                                        <p:cTn id="123" dur="1" fill="hold">
                                          <p:stCondLst>
                                            <p:cond delay="2999"/>
                                          </p:stCondLst>
                                        </p:cTn>
                                        <p:tgtEl>
                                          <p:spTgt spid="8"/>
                                        </p:tgtEl>
                                        <p:attrNameLst>
                                          <p:attrName>style.visibility</p:attrName>
                                        </p:attrNameLst>
                                      </p:cBhvr>
                                      <p:to>
                                        <p:strVal val="hidden"/>
                                      </p:to>
                                    </p:set>
                                  </p:childTnLst>
                                </p:cTn>
                              </p:par>
                              <p:par>
                                <p:cTn id="124" presetID="2" presetClass="exit" presetSubtype="4" fill="hold" grpId="3" nodeType="withEffect">
                                  <p:stCondLst>
                                    <p:cond delay="0"/>
                                  </p:stCondLst>
                                  <p:childTnLst>
                                    <p:anim calcmode="lin" valueType="num">
                                      <p:cBhvr additive="base">
                                        <p:cTn id="125" dur="3000"/>
                                        <p:tgtEl>
                                          <p:spTgt spid="13"/>
                                        </p:tgtEl>
                                        <p:attrNameLst>
                                          <p:attrName>ppt_x</p:attrName>
                                        </p:attrNameLst>
                                      </p:cBhvr>
                                      <p:tavLst>
                                        <p:tav tm="0">
                                          <p:val>
                                            <p:strVal val="ppt_x"/>
                                          </p:val>
                                        </p:tav>
                                        <p:tav tm="100000">
                                          <p:val>
                                            <p:strVal val="ppt_x"/>
                                          </p:val>
                                        </p:tav>
                                      </p:tavLst>
                                    </p:anim>
                                    <p:anim calcmode="lin" valueType="num">
                                      <p:cBhvr additive="base">
                                        <p:cTn id="126" dur="3000"/>
                                        <p:tgtEl>
                                          <p:spTgt spid="13"/>
                                        </p:tgtEl>
                                        <p:attrNameLst>
                                          <p:attrName>ppt_y</p:attrName>
                                        </p:attrNameLst>
                                      </p:cBhvr>
                                      <p:tavLst>
                                        <p:tav tm="0">
                                          <p:val>
                                            <p:strVal val="ppt_y"/>
                                          </p:val>
                                        </p:tav>
                                        <p:tav tm="100000">
                                          <p:val>
                                            <p:strVal val="1+ppt_h/2"/>
                                          </p:val>
                                        </p:tav>
                                      </p:tavLst>
                                    </p:anim>
                                    <p:set>
                                      <p:cBhvr>
                                        <p:cTn id="127" dur="1" fill="hold">
                                          <p:stCondLst>
                                            <p:cond delay="2999"/>
                                          </p:stCondLst>
                                        </p:cTn>
                                        <p:tgtEl>
                                          <p:spTgt spid="13"/>
                                        </p:tgtEl>
                                        <p:attrNameLst>
                                          <p:attrName>style.visibility</p:attrName>
                                        </p:attrNameLst>
                                      </p:cBhvr>
                                      <p:to>
                                        <p:strVal val="hidden"/>
                                      </p:to>
                                    </p:set>
                                  </p:childTnLst>
                                </p:cTn>
                              </p:par>
                              <p:par>
                                <p:cTn id="128" presetID="2" presetClass="exit" presetSubtype="4" fill="hold" grpId="3" nodeType="withEffect">
                                  <p:stCondLst>
                                    <p:cond delay="0"/>
                                  </p:stCondLst>
                                  <p:childTnLst>
                                    <p:anim calcmode="lin" valueType="num">
                                      <p:cBhvr additive="base">
                                        <p:cTn id="129" dur="3000"/>
                                        <p:tgtEl>
                                          <p:spTgt spid="14"/>
                                        </p:tgtEl>
                                        <p:attrNameLst>
                                          <p:attrName>ppt_x</p:attrName>
                                        </p:attrNameLst>
                                      </p:cBhvr>
                                      <p:tavLst>
                                        <p:tav tm="0">
                                          <p:val>
                                            <p:strVal val="ppt_x"/>
                                          </p:val>
                                        </p:tav>
                                        <p:tav tm="100000">
                                          <p:val>
                                            <p:strVal val="ppt_x"/>
                                          </p:val>
                                        </p:tav>
                                      </p:tavLst>
                                    </p:anim>
                                    <p:anim calcmode="lin" valueType="num">
                                      <p:cBhvr additive="base">
                                        <p:cTn id="130" dur="3000"/>
                                        <p:tgtEl>
                                          <p:spTgt spid="14"/>
                                        </p:tgtEl>
                                        <p:attrNameLst>
                                          <p:attrName>ppt_y</p:attrName>
                                        </p:attrNameLst>
                                      </p:cBhvr>
                                      <p:tavLst>
                                        <p:tav tm="0">
                                          <p:val>
                                            <p:strVal val="ppt_y"/>
                                          </p:val>
                                        </p:tav>
                                        <p:tav tm="100000">
                                          <p:val>
                                            <p:strVal val="1+ppt_h/2"/>
                                          </p:val>
                                        </p:tav>
                                      </p:tavLst>
                                    </p:anim>
                                    <p:set>
                                      <p:cBhvr>
                                        <p:cTn id="131" dur="1" fill="hold">
                                          <p:stCondLst>
                                            <p:cond delay="2999"/>
                                          </p:stCondLst>
                                        </p:cTn>
                                        <p:tgtEl>
                                          <p:spTgt spid="14"/>
                                        </p:tgtEl>
                                        <p:attrNameLst>
                                          <p:attrName>style.visibility</p:attrName>
                                        </p:attrNameLst>
                                      </p:cBhvr>
                                      <p:to>
                                        <p:strVal val="hidden"/>
                                      </p:to>
                                    </p:set>
                                  </p:childTnLst>
                                </p:cTn>
                              </p:par>
                              <p:par>
                                <p:cTn id="132" presetID="2" presetClass="exit" presetSubtype="4" fill="hold" grpId="3" nodeType="withEffect">
                                  <p:stCondLst>
                                    <p:cond delay="0"/>
                                  </p:stCondLst>
                                  <p:childTnLst>
                                    <p:anim calcmode="lin" valueType="num">
                                      <p:cBhvr additive="base">
                                        <p:cTn id="133" dur="3000"/>
                                        <p:tgtEl>
                                          <p:spTgt spid="15"/>
                                        </p:tgtEl>
                                        <p:attrNameLst>
                                          <p:attrName>ppt_x</p:attrName>
                                        </p:attrNameLst>
                                      </p:cBhvr>
                                      <p:tavLst>
                                        <p:tav tm="0">
                                          <p:val>
                                            <p:strVal val="ppt_x"/>
                                          </p:val>
                                        </p:tav>
                                        <p:tav tm="100000">
                                          <p:val>
                                            <p:strVal val="ppt_x"/>
                                          </p:val>
                                        </p:tav>
                                      </p:tavLst>
                                    </p:anim>
                                    <p:anim calcmode="lin" valueType="num">
                                      <p:cBhvr additive="base">
                                        <p:cTn id="134" dur="3000"/>
                                        <p:tgtEl>
                                          <p:spTgt spid="15"/>
                                        </p:tgtEl>
                                        <p:attrNameLst>
                                          <p:attrName>ppt_y</p:attrName>
                                        </p:attrNameLst>
                                      </p:cBhvr>
                                      <p:tavLst>
                                        <p:tav tm="0">
                                          <p:val>
                                            <p:strVal val="ppt_y"/>
                                          </p:val>
                                        </p:tav>
                                        <p:tav tm="100000">
                                          <p:val>
                                            <p:strVal val="1+ppt_h/2"/>
                                          </p:val>
                                        </p:tav>
                                      </p:tavLst>
                                    </p:anim>
                                    <p:set>
                                      <p:cBhvr>
                                        <p:cTn id="135" dur="1" fill="hold">
                                          <p:stCondLst>
                                            <p:cond delay="2999"/>
                                          </p:stCondLst>
                                        </p:cTn>
                                        <p:tgtEl>
                                          <p:spTgt spid="15"/>
                                        </p:tgtEl>
                                        <p:attrNameLst>
                                          <p:attrName>style.visibility</p:attrName>
                                        </p:attrNameLst>
                                      </p:cBhvr>
                                      <p:to>
                                        <p:strVal val="hidden"/>
                                      </p:to>
                                    </p:set>
                                  </p:childTnLst>
                                </p:cTn>
                              </p:par>
                              <p:par>
                                <p:cTn id="136" presetID="2" presetClass="exit" presetSubtype="4" fill="hold" grpId="3" nodeType="withEffect">
                                  <p:stCondLst>
                                    <p:cond delay="0"/>
                                  </p:stCondLst>
                                  <p:childTnLst>
                                    <p:anim calcmode="lin" valueType="num">
                                      <p:cBhvr additive="base">
                                        <p:cTn id="137" dur="3000"/>
                                        <p:tgtEl>
                                          <p:spTgt spid="16"/>
                                        </p:tgtEl>
                                        <p:attrNameLst>
                                          <p:attrName>ppt_x</p:attrName>
                                        </p:attrNameLst>
                                      </p:cBhvr>
                                      <p:tavLst>
                                        <p:tav tm="0">
                                          <p:val>
                                            <p:strVal val="ppt_x"/>
                                          </p:val>
                                        </p:tav>
                                        <p:tav tm="100000">
                                          <p:val>
                                            <p:strVal val="ppt_x"/>
                                          </p:val>
                                        </p:tav>
                                      </p:tavLst>
                                    </p:anim>
                                    <p:anim calcmode="lin" valueType="num">
                                      <p:cBhvr additive="base">
                                        <p:cTn id="138" dur="3000"/>
                                        <p:tgtEl>
                                          <p:spTgt spid="16"/>
                                        </p:tgtEl>
                                        <p:attrNameLst>
                                          <p:attrName>ppt_y</p:attrName>
                                        </p:attrNameLst>
                                      </p:cBhvr>
                                      <p:tavLst>
                                        <p:tav tm="0">
                                          <p:val>
                                            <p:strVal val="ppt_y"/>
                                          </p:val>
                                        </p:tav>
                                        <p:tav tm="100000">
                                          <p:val>
                                            <p:strVal val="1+ppt_h/2"/>
                                          </p:val>
                                        </p:tav>
                                      </p:tavLst>
                                    </p:anim>
                                    <p:set>
                                      <p:cBhvr>
                                        <p:cTn id="139" dur="1" fill="hold">
                                          <p:stCondLst>
                                            <p:cond delay="2999"/>
                                          </p:stCondLst>
                                        </p:cTn>
                                        <p:tgtEl>
                                          <p:spTgt spid="16"/>
                                        </p:tgtEl>
                                        <p:attrNameLst>
                                          <p:attrName>style.visibility</p:attrName>
                                        </p:attrNameLst>
                                      </p:cBhvr>
                                      <p:to>
                                        <p:strVal val="hidden"/>
                                      </p:to>
                                    </p:set>
                                  </p:childTnLst>
                                </p:cTn>
                              </p:par>
                              <p:par>
                                <p:cTn id="140" presetID="2" presetClass="exit" presetSubtype="4" fill="hold" grpId="3" nodeType="withEffect">
                                  <p:stCondLst>
                                    <p:cond delay="0"/>
                                  </p:stCondLst>
                                  <p:childTnLst>
                                    <p:anim calcmode="lin" valueType="num">
                                      <p:cBhvr additive="base">
                                        <p:cTn id="141" dur="3000"/>
                                        <p:tgtEl>
                                          <p:spTgt spid="17"/>
                                        </p:tgtEl>
                                        <p:attrNameLst>
                                          <p:attrName>ppt_x</p:attrName>
                                        </p:attrNameLst>
                                      </p:cBhvr>
                                      <p:tavLst>
                                        <p:tav tm="0">
                                          <p:val>
                                            <p:strVal val="ppt_x"/>
                                          </p:val>
                                        </p:tav>
                                        <p:tav tm="100000">
                                          <p:val>
                                            <p:strVal val="ppt_x"/>
                                          </p:val>
                                        </p:tav>
                                      </p:tavLst>
                                    </p:anim>
                                    <p:anim calcmode="lin" valueType="num">
                                      <p:cBhvr additive="base">
                                        <p:cTn id="142" dur="3000"/>
                                        <p:tgtEl>
                                          <p:spTgt spid="17"/>
                                        </p:tgtEl>
                                        <p:attrNameLst>
                                          <p:attrName>ppt_y</p:attrName>
                                        </p:attrNameLst>
                                      </p:cBhvr>
                                      <p:tavLst>
                                        <p:tav tm="0">
                                          <p:val>
                                            <p:strVal val="ppt_y"/>
                                          </p:val>
                                        </p:tav>
                                        <p:tav tm="100000">
                                          <p:val>
                                            <p:strVal val="1+ppt_h/2"/>
                                          </p:val>
                                        </p:tav>
                                      </p:tavLst>
                                    </p:anim>
                                    <p:set>
                                      <p:cBhvr>
                                        <p:cTn id="143" dur="1" fill="hold">
                                          <p:stCondLst>
                                            <p:cond delay="2999"/>
                                          </p:stCondLst>
                                        </p:cTn>
                                        <p:tgtEl>
                                          <p:spTgt spid="17"/>
                                        </p:tgtEl>
                                        <p:attrNameLst>
                                          <p:attrName>style.visibility</p:attrName>
                                        </p:attrNameLst>
                                      </p:cBhvr>
                                      <p:to>
                                        <p:strVal val="hidden"/>
                                      </p:to>
                                    </p:set>
                                  </p:childTnLst>
                                </p:cTn>
                              </p:par>
                              <p:par>
                                <p:cTn id="144" presetID="2" presetClass="exit" presetSubtype="4" fill="hold" grpId="3" nodeType="withEffect">
                                  <p:stCondLst>
                                    <p:cond delay="0"/>
                                  </p:stCondLst>
                                  <p:childTnLst>
                                    <p:anim calcmode="lin" valueType="num">
                                      <p:cBhvr additive="base">
                                        <p:cTn id="145" dur="3000"/>
                                        <p:tgtEl>
                                          <p:spTgt spid="18"/>
                                        </p:tgtEl>
                                        <p:attrNameLst>
                                          <p:attrName>ppt_x</p:attrName>
                                        </p:attrNameLst>
                                      </p:cBhvr>
                                      <p:tavLst>
                                        <p:tav tm="0">
                                          <p:val>
                                            <p:strVal val="ppt_x"/>
                                          </p:val>
                                        </p:tav>
                                        <p:tav tm="100000">
                                          <p:val>
                                            <p:strVal val="ppt_x"/>
                                          </p:val>
                                        </p:tav>
                                      </p:tavLst>
                                    </p:anim>
                                    <p:anim calcmode="lin" valueType="num">
                                      <p:cBhvr additive="base">
                                        <p:cTn id="146" dur="3000"/>
                                        <p:tgtEl>
                                          <p:spTgt spid="18"/>
                                        </p:tgtEl>
                                        <p:attrNameLst>
                                          <p:attrName>ppt_y</p:attrName>
                                        </p:attrNameLst>
                                      </p:cBhvr>
                                      <p:tavLst>
                                        <p:tav tm="0">
                                          <p:val>
                                            <p:strVal val="ppt_y"/>
                                          </p:val>
                                        </p:tav>
                                        <p:tav tm="100000">
                                          <p:val>
                                            <p:strVal val="1+ppt_h/2"/>
                                          </p:val>
                                        </p:tav>
                                      </p:tavLst>
                                    </p:anim>
                                    <p:set>
                                      <p:cBhvr>
                                        <p:cTn id="147" dur="1" fill="hold">
                                          <p:stCondLst>
                                            <p:cond delay="2999"/>
                                          </p:stCondLst>
                                        </p:cTn>
                                        <p:tgtEl>
                                          <p:spTgt spid="18"/>
                                        </p:tgtEl>
                                        <p:attrNameLst>
                                          <p:attrName>style.visibility</p:attrName>
                                        </p:attrNameLst>
                                      </p:cBhvr>
                                      <p:to>
                                        <p:strVal val="hidden"/>
                                      </p:to>
                                    </p:set>
                                  </p:childTnLst>
                                </p:cTn>
                              </p:par>
                              <p:par>
                                <p:cTn id="148" presetID="2" presetClass="exit" presetSubtype="4" fill="hold" grpId="3" nodeType="withEffect">
                                  <p:stCondLst>
                                    <p:cond delay="0"/>
                                  </p:stCondLst>
                                  <p:childTnLst>
                                    <p:anim calcmode="lin" valueType="num">
                                      <p:cBhvr additive="base">
                                        <p:cTn id="149" dur="3000"/>
                                        <p:tgtEl>
                                          <p:spTgt spid="19"/>
                                        </p:tgtEl>
                                        <p:attrNameLst>
                                          <p:attrName>ppt_x</p:attrName>
                                        </p:attrNameLst>
                                      </p:cBhvr>
                                      <p:tavLst>
                                        <p:tav tm="0">
                                          <p:val>
                                            <p:strVal val="ppt_x"/>
                                          </p:val>
                                        </p:tav>
                                        <p:tav tm="100000">
                                          <p:val>
                                            <p:strVal val="ppt_x"/>
                                          </p:val>
                                        </p:tav>
                                      </p:tavLst>
                                    </p:anim>
                                    <p:anim calcmode="lin" valueType="num">
                                      <p:cBhvr additive="base">
                                        <p:cTn id="150" dur="3000"/>
                                        <p:tgtEl>
                                          <p:spTgt spid="19"/>
                                        </p:tgtEl>
                                        <p:attrNameLst>
                                          <p:attrName>ppt_y</p:attrName>
                                        </p:attrNameLst>
                                      </p:cBhvr>
                                      <p:tavLst>
                                        <p:tav tm="0">
                                          <p:val>
                                            <p:strVal val="ppt_y"/>
                                          </p:val>
                                        </p:tav>
                                        <p:tav tm="100000">
                                          <p:val>
                                            <p:strVal val="1+ppt_h/2"/>
                                          </p:val>
                                        </p:tav>
                                      </p:tavLst>
                                    </p:anim>
                                    <p:set>
                                      <p:cBhvr>
                                        <p:cTn id="151" dur="1" fill="hold">
                                          <p:stCondLst>
                                            <p:cond delay="2999"/>
                                          </p:stCondLst>
                                        </p:cTn>
                                        <p:tgtEl>
                                          <p:spTgt spid="19"/>
                                        </p:tgtEl>
                                        <p:attrNameLst>
                                          <p:attrName>style.visibility</p:attrName>
                                        </p:attrNameLst>
                                      </p:cBhvr>
                                      <p:to>
                                        <p:strVal val="hidden"/>
                                      </p:to>
                                    </p:set>
                                  </p:childTnLst>
                                </p:cTn>
                              </p:par>
                              <p:par>
                                <p:cTn id="152" presetID="8" presetClass="entr" presetSubtype="16"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Effect transition="in" filter="diamond(in)">
                                      <p:cBhvr>
                                        <p:cTn id="154" dur="3000"/>
                                        <p:tgtEl>
                                          <p:spTgt spid="4"/>
                                        </p:tgtEl>
                                      </p:cBhvr>
                                    </p:animEffect>
                                  </p:childTnLst>
                                </p:cTn>
                              </p:par>
                              <p:par>
                                <p:cTn id="155" presetID="2" presetClass="entr" presetSubtype="1" fill="hold" nodeType="withEffect">
                                  <p:stCondLst>
                                    <p:cond delay="0"/>
                                  </p:stCondLst>
                                  <p:childTnLst>
                                    <p:set>
                                      <p:cBhvr>
                                        <p:cTn id="156" dur="1" fill="hold">
                                          <p:stCondLst>
                                            <p:cond delay="0"/>
                                          </p:stCondLst>
                                        </p:cTn>
                                        <p:tgtEl>
                                          <p:spTgt spid="4"/>
                                        </p:tgtEl>
                                        <p:attrNameLst>
                                          <p:attrName>style.visibility</p:attrName>
                                        </p:attrNameLst>
                                      </p:cBhvr>
                                      <p:to>
                                        <p:strVal val="visible"/>
                                      </p:to>
                                    </p:set>
                                    <p:anim calcmode="lin" valueType="num">
                                      <p:cBhvr additive="base">
                                        <p:cTn id="157" dur="3000" fill="hold"/>
                                        <p:tgtEl>
                                          <p:spTgt spid="4"/>
                                        </p:tgtEl>
                                        <p:attrNameLst>
                                          <p:attrName>ppt_x</p:attrName>
                                        </p:attrNameLst>
                                      </p:cBhvr>
                                      <p:tavLst>
                                        <p:tav tm="0">
                                          <p:val>
                                            <p:strVal val="#ppt_x"/>
                                          </p:val>
                                        </p:tav>
                                        <p:tav tm="100000">
                                          <p:val>
                                            <p:strVal val="#ppt_x"/>
                                          </p:val>
                                        </p:tav>
                                      </p:tavLst>
                                    </p:anim>
                                    <p:anim calcmode="lin" valueType="num">
                                      <p:cBhvr additive="base">
                                        <p:cTn id="158"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lles Florencia.JPG"/>
          <p:cNvPicPr>
            <a:picLocks noChangeAspect="1"/>
          </p:cNvPicPr>
          <p:nvPr/>
        </p:nvPicPr>
        <p:blipFill>
          <a:blip r:embed="rId2"/>
          <a:stretch>
            <a:fillRect/>
          </a:stretch>
        </p:blipFill>
        <p:spPr>
          <a:xfrm>
            <a:off x="0" y="0"/>
            <a:ext cx="9144000" cy="6837967"/>
          </a:xfrm>
          <a:prstGeom prst="rect">
            <a:avLst/>
          </a:prstGeom>
        </p:spPr>
      </p:pic>
      <p:sp>
        <p:nvSpPr>
          <p:cNvPr id="7" name="6 Rectángulo redondeado"/>
          <p:cNvSpPr/>
          <p:nvPr/>
        </p:nvSpPr>
        <p:spPr>
          <a:xfrm rot="13675621">
            <a:off x="2130122" y="4109622"/>
            <a:ext cx="3085091" cy="153803"/>
          </a:xfrm>
          <a:prstGeom prst="round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redondeado"/>
          <p:cNvSpPr/>
          <p:nvPr/>
        </p:nvSpPr>
        <p:spPr>
          <a:xfrm rot="13635666">
            <a:off x="4748303" y="1870484"/>
            <a:ext cx="2850056" cy="142948"/>
          </a:xfrm>
          <a:prstGeom prst="round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redondeado"/>
          <p:cNvSpPr/>
          <p:nvPr/>
        </p:nvSpPr>
        <p:spPr>
          <a:xfrm rot="18942780" flipV="1">
            <a:off x="4343049" y="4189417"/>
            <a:ext cx="3071834" cy="185041"/>
          </a:xfrm>
          <a:prstGeom prst="round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redondeado"/>
          <p:cNvSpPr/>
          <p:nvPr/>
        </p:nvSpPr>
        <p:spPr>
          <a:xfrm rot="18942780" flipV="1">
            <a:off x="4557363" y="4332292"/>
            <a:ext cx="3071834" cy="185041"/>
          </a:xfrm>
          <a:prstGeom prst="round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redondeado"/>
          <p:cNvSpPr/>
          <p:nvPr/>
        </p:nvSpPr>
        <p:spPr>
          <a:xfrm rot="13675621">
            <a:off x="1987246" y="4252497"/>
            <a:ext cx="3085091" cy="153803"/>
          </a:xfrm>
          <a:prstGeom prst="round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redondeado"/>
          <p:cNvSpPr/>
          <p:nvPr/>
        </p:nvSpPr>
        <p:spPr>
          <a:xfrm rot="13635666">
            <a:off x="4533988" y="2013359"/>
            <a:ext cx="2850056" cy="142948"/>
          </a:xfrm>
          <a:prstGeom prst="round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redondeado"/>
          <p:cNvSpPr/>
          <p:nvPr/>
        </p:nvSpPr>
        <p:spPr>
          <a:xfrm rot="18942780" flipV="1">
            <a:off x="2055941" y="1832408"/>
            <a:ext cx="3071834" cy="181913"/>
          </a:xfrm>
          <a:prstGeom prst="round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redondeado"/>
          <p:cNvSpPr/>
          <p:nvPr/>
        </p:nvSpPr>
        <p:spPr>
          <a:xfrm rot="18942780" flipV="1">
            <a:off x="2271348" y="1974838"/>
            <a:ext cx="3071834" cy="185041"/>
          </a:xfrm>
          <a:prstGeom prst="round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39"/>
                                        </p:tgtEl>
                                        <p:attrNameLst>
                                          <p:attrName>style.visibility</p:attrName>
                                        </p:attrNameLst>
                                      </p:cBhvr>
                                      <p:to>
                                        <p:strVal val="visible"/>
                                      </p:to>
                                    </p:set>
                                    <p:anim calcmode="lin" valueType="num">
                                      <p:cBhvr additive="base">
                                        <p:cTn id="10" dur="3000" fill="hold"/>
                                        <p:tgtEl>
                                          <p:spTgt spid="39"/>
                                        </p:tgtEl>
                                        <p:attrNameLst>
                                          <p:attrName>ppt_x</p:attrName>
                                        </p:attrNameLst>
                                      </p:cBhvr>
                                      <p:tavLst>
                                        <p:tav tm="0">
                                          <p:val>
                                            <p:strVal val="1+#ppt_w/2"/>
                                          </p:val>
                                        </p:tav>
                                        <p:tav tm="100000">
                                          <p:val>
                                            <p:strVal val="#ppt_x"/>
                                          </p:val>
                                        </p:tav>
                                      </p:tavLst>
                                    </p:anim>
                                    <p:anim calcmode="lin" valueType="num">
                                      <p:cBhvr additive="base">
                                        <p:cTn id="11" dur="3000" fill="hold"/>
                                        <p:tgtEl>
                                          <p:spTgt spid="39"/>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40"/>
                                        </p:tgtEl>
                                        <p:attrNameLst>
                                          <p:attrName>style.visibility</p:attrName>
                                        </p:attrNameLst>
                                      </p:cBhvr>
                                      <p:to>
                                        <p:strVal val="visible"/>
                                      </p:to>
                                    </p:set>
                                    <p:anim calcmode="lin" valueType="num">
                                      <p:cBhvr additive="base">
                                        <p:cTn id="14" dur="3000" fill="hold"/>
                                        <p:tgtEl>
                                          <p:spTgt spid="40"/>
                                        </p:tgtEl>
                                        <p:attrNameLst>
                                          <p:attrName>ppt_x</p:attrName>
                                        </p:attrNameLst>
                                      </p:cBhvr>
                                      <p:tavLst>
                                        <p:tav tm="0">
                                          <p:val>
                                            <p:strVal val="1+#ppt_w/2"/>
                                          </p:val>
                                        </p:tav>
                                        <p:tav tm="100000">
                                          <p:val>
                                            <p:strVal val="#ppt_x"/>
                                          </p:val>
                                        </p:tav>
                                      </p:tavLst>
                                    </p:anim>
                                    <p:anim calcmode="lin" valueType="num">
                                      <p:cBhvr additive="base">
                                        <p:cTn id="15" dur="3000" fill="hold"/>
                                        <p:tgtEl>
                                          <p:spTgt spid="40"/>
                                        </p:tgtEl>
                                        <p:attrNameLst>
                                          <p:attrName>ppt_y</p:attrName>
                                        </p:attrNameLst>
                                      </p:cBhvr>
                                      <p:tavLst>
                                        <p:tav tm="0">
                                          <p:val>
                                            <p:strVal val="1+#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cBhvr additive="base">
                                        <p:cTn id="18" dur="3000" fill="hold"/>
                                        <p:tgtEl>
                                          <p:spTgt spid="21"/>
                                        </p:tgtEl>
                                        <p:attrNameLst>
                                          <p:attrName>ppt_x</p:attrName>
                                        </p:attrNameLst>
                                      </p:cBhvr>
                                      <p:tavLst>
                                        <p:tav tm="0">
                                          <p:val>
                                            <p:strVal val="0-#ppt_w/2"/>
                                          </p:val>
                                        </p:tav>
                                        <p:tav tm="100000">
                                          <p:val>
                                            <p:strVal val="#ppt_x"/>
                                          </p:val>
                                        </p:tav>
                                      </p:tavLst>
                                    </p:anim>
                                    <p:anim calcmode="lin" valueType="num">
                                      <p:cBhvr additive="base">
                                        <p:cTn id="19" dur="3000" fill="hold"/>
                                        <p:tgtEl>
                                          <p:spTgt spid="21"/>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additive="base">
                                        <p:cTn id="22" dur="3000" fill="hold"/>
                                        <p:tgtEl>
                                          <p:spTgt spid="23"/>
                                        </p:tgtEl>
                                        <p:attrNameLst>
                                          <p:attrName>ppt_x</p:attrName>
                                        </p:attrNameLst>
                                      </p:cBhvr>
                                      <p:tavLst>
                                        <p:tav tm="0">
                                          <p:val>
                                            <p:strVal val="0-#ppt_w/2"/>
                                          </p:val>
                                        </p:tav>
                                        <p:tav tm="100000">
                                          <p:val>
                                            <p:strVal val="#ppt_x"/>
                                          </p:val>
                                        </p:tav>
                                      </p:tavLst>
                                    </p:anim>
                                    <p:anim calcmode="lin" valueType="num">
                                      <p:cBhvr additive="base">
                                        <p:cTn id="23" dur="3000" fill="hold"/>
                                        <p:tgtEl>
                                          <p:spTgt spid="23"/>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additive="base">
                                        <p:cTn id="30" dur="3000" fill="hold"/>
                                        <p:tgtEl>
                                          <p:spTgt spid="38"/>
                                        </p:tgtEl>
                                        <p:attrNameLst>
                                          <p:attrName>ppt_x</p:attrName>
                                        </p:attrNameLst>
                                      </p:cBhvr>
                                      <p:tavLst>
                                        <p:tav tm="0">
                                          <p:val>
                                            <p:strVal val="0-#ppt_w/2"/>
                                          </p:val>
                                        </p:tav>
                                        <p:tav tm="100000">
                                          <p:val>
                                            <p:strVal val="#ppt_x"/>
                                          </p:val>
                                        </p:tav>
                                      </p:tavLst>
                                    </p:anim>
                                    <p:anim calcmode="lin" valueType="num">
                                      <p:cBhvr additive="base">
                                        <p:cTn id="31" dur="3000" fill="hold"/>
                                        <p:tgtEl>
                                          <p:spTgt spid="38"/>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 calcmode="lin" valueType="num">
                                      <p:cBhvr additive="base">
                                        <p:cTn id="38" dur="3000" fill="hold"/>
                                        <p:tgtEl>
                                          <p:spTgt spid="27"/>
                                        </p:tgtEl>
                                        <p:attrNameLst>
                                          <p:attrName>ppt_x</p:attrName>
                                        </p:attrNameLst>
                                      </p:cBhvr>
                                      <p:tavLst>
                                        <p:tav tm="0">
                                          <p:val>
                                            <p:strVal val="1+#ppt_w/2"/>
                                          </p:val>
                                        </p:tav>
                                        <p:tav tm="100000">
                                          <p:val>
                                            <p:strVal val="#ppt_x"/>
                                          </p:val>
                                        </p:tav>
                                      </p:tavLst>
                                    </p:anim>
                                    <p:anim calcmode="lin" valueType="num">
                                      <p:cBhvr additive="base">
                                        <p:cTn id="39" dur="3000" fill="hold"/>
                                        <p:tgtEl>
                                          <p:spTgt spid="27"/>
                                        </p:tgtEl>
                                        <p:attrNameLst>
                                          <p:attrName>ppt_y</p:attrName>
                                        </p:attrNameLst>
                                      </p:cBhvr>
                                      <p:tavLst>
                                        <p:tav tm="0">
                                          <p:val>
                                            <p:strVal val="0-#ppt_h/2"/>
                                          </p:val>
                                        </p:tav>
                                        <p:tav tm="100000">
                                          <p:val>
                                            <p:strVal val="#ppt_y"/>
                                          </p:val>
                                        </p:tav>
                                      </p:tavLst>
                                    </p:anim>
                                  </p:childTnLst>
                                </p:cTn>
                              </p:par>
                            </p:childTnLst>
                          </p:cTn>
                        </p:par>
                        <p:par>
                          <p:cTn id="40" fill="hold">
                            <p:stCondLst>
                              <p:cond delay="3000"/>
                            </p:stCondLst>
                            <p:childTnLst>
                              <p:par>
                                <p:cTn id="41" presetID="2" presetClass="exit" presetSubtype="6" fill="hold" grpId="1" nodeType="afterEffect">
                                  <p:stCondLst>
                                    <p:cond delay="0"/>
                                  </p:stCondLst>
                                  <p:childTnLst>
                                    <p:anim calcmode="lin" valueType="num">
                                      <p:cBhvr additive="base">
                                        <p:cTn id="42" dur="3000"/>
                                        <p:tgtEl>
                                          <p:spTgt spid="39"/>
                                        </p:tgtEl>
                                        <p:attrNameLst>
                                          <p:attrName>ppt_x</p:attrName>
                                        </p:attrNameLst>
                                      </p:cBhvr>
                                      <p:tavLst>
                                        <p:tav tm="0">
                                          <p:val>
                                            <p:strVal val="ppt_x"/>
                                          </p:val>
                                        </p:tav>
                                        <p:tav tm="100000">
                                          <p:val>
                                            <p:strVal val="1+ppt_w/2"/>
                                          </p:val>
                                        </p:tav>
                                      </p:tavLst>
                                    </p:anim>
                                    <p:anim calcmode="lin" valueType="num">
                                      <p:cBhvr additive="base">
                                        <p:cTn id="43" dur="3000"/>
                                        <p:tgtEl>
                                          <p:spTgt spid="39"/>
                                        </p:tgtEl>
                                        <p:attrNameLst>
                                          <p:attrName>ppt_y</p:attrName>
                                        </p:attrNameLst>
                                      </p:cBhvr>
                                      <p:tavLst>
                                        <p:tav tm="0">
                                          <p:val>
                                            <p:strVal val="ppt_y"/>
                                          </p:val>
                                        </p:tav>
                                        <p:tav tm="100000">
                                          <p:val>
                                            <p:strVal val="1+ppt_h/2"/>
                                          </p:val>
                                        </p:tav>
                                      </p:tavLst>
                                    </p:anim>
                                    <p:set>
                                      <p:cBhvr>
                                        <p:cTn id="44" dur="1" fill="hold">
                                          <p:stCondLst>
                                            <p:cond delay="2999"/>
                                          </p:stCondLst>
                                        </p:cTn>
                                        <p:tgtEl>
                                          <p:spTgt spid="39"/>
                                        </p:tgtEl>
                                        <p:attrNameLst>
                                          <p:attrName>style.visibility</p:attrName>
                                        </p:attrNameLst>
                                      </p:cBhvr>
                                      <p:to>
                                        <p:strVal val="hidden"/>
                                      </p:to>
                                    </p:set>
                                  </p:childTnLst>
                                </p:cTn>
                              </p:par>
                              <p:par>
                                <p:cTn id="45" presetID="2" presetClass="exit" presetSubtype="6" fill="hold" grpId="1" nodeType="withEffect">
                                  <p:stCondLst>
                                    <p:cond delay="0"/>
                                  </p:stCondLst>
                                  <p:childTnLst>
                                    <p:anim calcmode="lin" valueType="num">
                                      <p:cBhvr additive="base">
                                        <p:cTn id="46" dur="3000"/>
                                        <p:tgtEl>
                                          <p:spTgt spid="40"/>
                                        </p:tgtEl>
                                        <p:attrNameLst>
                                          <p:attrName>ppt_x</p:attrName>
                                        </p:attrNameLst>
                                      </p:cBhvr>
                                      <p:tavLst>
                                        <p:tav tm="0">
                                          <p:val>
                                            <p:strVal val="ppt_x"/>
                                          </p:val>
                                        </p:tav>
                                        <p:tav tm="100000">
                                          <p:val>
                                            <p:strVal val="1+ppt_w/2"/>
                                          </p:val>
                                        </p:tav>
                                      </p:tavLst>
                                    </p:anim>
                                    <p:anim calcmode="lin" valueType="num">
                                      <p:cBhvr additive="base">
                                        <p:cTn id="47" dur="3000"/>
                                        <p:tgtEl>
                                          <p:spTgt spid="40"/>
                                        </p:tgtEl>
                                        <p:attrNameLst>
                                          <p:attrName>ppt_y</p:attrName>
                                        </p:attrNameLst>
                                      </p:cBhvr>
                                      <p:tavLst>
                                        <p:tav tm="0">
                                          <p:val>
                                            <p:strVal val="ppt_y"/>
                                          </p:val>
                                        </p:tav>
                                        <p:tav tm="100000">
                                          <p:val>
                                            <p:strVal val="1+ppt_h/2"/>
                                          </p:val>
                                        </p:tav>
                                      </p:tavLst>
                                    </p:anim>
                                    <p:set>
                                      <p:cBhvr>
                                        <p:cTn id="48" dur="1" fill="hold">
                                          <p:stCondLst>
                                            <p:cond delay="2999"/>
                                          </p:stCondLst>
                                        </p:cTn>
                                        <p:tgtEl>
                                          <p:spTgt spid="40"/>
                                        </p:tgtEl>
                                        <p:attrNameLst>
                                          <p:attrName>style.visibility</p:attrName>
                                        </p:attrNameLst>
                                      </p:cBhvr>
                                      <p:to>
                                        <p:strVal val="hidden"/>
                                      </p:to>
                                    </p:set>
                                  </p:childTnLst>
                                </p:cTn>
                              </p:par>
                              <p:par>
                                <p:cTn id="49" presetID="2" presetClass="exit" presetSubtype="9" fill="hold" grpId="1" nodeType="withEffect">
                                  <p:stCondLst>
                                    <p:cond delay="0"/>
                                  </p:stCondLst>
                                  <p:childTnLst>
                                    <p:anim calcmode="lin" valueType="num">
                                      <p:cBhvr additive="base">
                                        <p:cTn id="50" dur="3000"/>
                                        <p:tgtEl>
                                          <p:spTgt spid="21"/>
                                        </p:tgtEl>
                                        <p:attrNameLst>
                                          <p:attrName>ppt_x</p:attrName>
                                        </p:attrNameLst>
                                      </p:cBhvr>
                                      <p:tavLst>
                                        <p:tav tm="0">
                                          <p:val>
                                            <p:strVal val="ppt_x"/>
                                          </p:val>
                                        </p:tav>
                                        <p:tav tm="100000">
                                          <p:val>
                                            <p:strVal val="0-ppt_w/2"/>
                                          </p:val>
                                        </p:tav>
                                      </p:tavLst>
                                    </p:anim>
                                    <p:anim calcmode="lin" valueType="num">
                                      <p:cBhvr additive="base">
                                        <p:cTn id="51" dur="3000"/>
                                        <p:tgtEl>
                                          <p:spTgt spid="21"/>
                                        </p:tgtEl>
                                        <p:attrNameLst>
                                          <p:attrName>ppt_y</p:attrName>
                                        </p:attrNameLst>
                                      </p:cBhvr>
                                      <p:tavLst>
                                        <p:tav tm="0">
                                          <p:val>
                                            <p:strVal val="ppt_y"/>
                                          </p:val>
                                        </p:tav>
                                        <p:tav tm="100000">
                                          <p:val>
                                            <p:strVal val="0-ppt_h/2"/>
                                          </p:val>
                                        </p:tav>
                                      </p:tavLst>
                                    </p:anim>
                                    <p:set>
                                      <p:cBhvr>
                                        <p:cTn id="52" dur="1" fill="hold">
                                          <p:stCondLst>
                                            <p:cond delay="2999"/>
                                          </p:stCondLst>
                                        </p:cTn>
                                        <p:tgtEl>
                                          <p:spTgt spid="21"/>
                                        </p:tgtEl>
                                        <p:attrNameLst>
                                          <p:attrName>style.visibility</p:attrName>
                                        </p:attrNameLst>
                                      </p:cBhvr>
                                      <p:to>
                                        <p:strVal val="hidden"/>
                                      </p:to>
                                    </p:set>
                                  </p:childTnLst>
                                </p:cTn>
                              </p:par>
                              <p:par>
                                <p:cTn id="53" presetID="2" presetClass="exit" presetSubtype="9" fill="hold" grpId="1" nodeType="withEffect">
                                  <p:stCondLst>
                                    <p:cond delay="0"/>
                                  </p:stCondLst>
                                  <p:childTnLst>
                                    <p:anim calcmode="lin" valueType="num">
                                      <p:cBhvr additive="base">
                                        <p:cTn id="54" dur="3000"/>
                                        <p:tgtEl>
                                          <p:spTgt spid="23"/>
                                        </p:tgtEl>
                                        <p:attrNameLst>
                                          <p:attrName>ppt_x</p:attrName>
                                        </p:attrNameLst>
                                      </p:cBhvr>
                                      <p:tavLst>
                                        <p:tav tm="0">
                                          <p:val>
                                            <p:strVal val="ppt_x"/>
                                          </p:val>
                                        </p:tav>
                                        <p:tav tm="100000">
                                          <p:val>
                                            <p:strVal val="0-ppt_w/2"/>
                                          </p:val>
                                        </p:tav>
                                      </p:tavLst>
                                    </p:anim>
                                    <p:anim calcmode="lin" valueType="num">
                                      <p:cBhvr additive="base">
                                        <p:cTn id="55" dur="3000"/>
                                        <p:tgtEl>
                                          <p:spTgt spid="23"/>
                                        </p:tgtEl>
                                        <p:attrNameLst>
                                          <p:attrName>ppt_y</p:attrName>
                                        </p:attrNameLst>
                                      </p:cBhvr>
                                      <p:tavLst>
                                        <p:tav tm="0">
                                          <p:val>
                                            <p:strVal val="ppt_y"/>
                                          </p:val>
                                        </p:tav>
                                        <p:tav tm="100000">
                                          <p:val>
                                            <p:strVal val="0-ppt_h/2"/>
                                          </p:val>
                                        </p:tav>
                                      </p:tavLst>
                                    </p:anim>
                                    <p:set>
                                      <p:cBhvr>
                                        <p:cTn id="56" dur="1" fill="hold">
                                          <p:stCondLst>
                                            <p:cond delay="2999"/>
                                          </p:stCondLst>
                                        </p:cTn>
                                        <p:tgtEl>
                                          <p:spTgt spid="23"/>
                                        </p:tgtEl>
                                        <p:attrNameLst>
                                          <p:attrName>style.visibility</p:attrName>
                                        </p:attrNameLst>
                                      </p:cBhvr>
                                      <p:to>
                                        <p:strVal val="hidden"/>
                                      </p:to>
                                    </p:set>
                                  </p:childTnLst>
                                </p:cTn>
                              </p:par>
                              <p:par>
                                <p:cTn id="57" presetID="2" presetClass="exit" presetSubtype="3" fill="hold" grpId="1" nodeType="withEffect">
                                  <p:stCondLst>
                                    <p:cond delay="0"/>
                                  </p:stCondLst>
                                  <p:childTnLst>
                                    <p:anim calcmode="lin" valueType="num">
                                      <p:cBhvr additive="base">
                                        <p:cTn id="58" dur="3000"/>
                                        <p:tgtEl>
                                          <p:spTgt spid="7"/>
                                        </p:tgtEl>
                                        <p:attrNameLst>
                                          <p:attrName>ppt_x</p:attrName>
                                        </p:attrNameLst>
                                      </p:cBhvr>
                                      <p:tavLst>
                                        <p:tav tm="0">
                                          <p:val>
                                            <p:strVal val="ppt_x"/>
                                          </p:val>
                                        </p:tav>
                                        <p:tav tm="100000">
                                          <p:val>
                                            <p:strVal val="1+ppt_w/2"/>
                                          </p:val>
                                        </p:tav>
                                      </p:tavLst>
                                    </p:anim>
                                    <p:anim calcmode="lin" valueType="num">
                                      <p:cBhvr additive="base">
                                        <p:cTn id="59" dur="3000"/>
                                        <p:tgtEl>
                                          <p:spTgt spid="7"/>
                                        </p:tgtEl>
                                        <p:attrNameLst>
                                          <p:attrName>ppt_y</p:attrName>
                                        </p:attrNameLst>
                                      </p:cBhvr>
                                      <p:tavLst>
                                        <p:tav tm="0">
                                          <p:val>
                                            <p:strVal val="ppt_y"/>
                                          </p:val>
                                        </p:tav>
                                        <p:tav tm="100000">
                                          <p:val>
                                            <p:strVal val="0-ppt_h/2"/>
                                          </p:val>
                                        </p:tav>
                                      </p:tavLst>
                                    </p:anim>
                                    <p:set>
                                      <p:cBhvr>
                                        <p:cTn id="60" dur="1" fill="hold">
                                          <p:stCondLst>
                                            <p:cond delay="2999"/>
                                          </p:stCondLst>
                                        </p:cTn>
                                        <p:tgtEl>
                                          <p:spTgt spid="7"/>
                                        </p:tgtEl>
                                        <p:attrNameLst>
                                          <p:attrName>style.visibility</p:attrName>
                                        </p:attrNameLst>
                                      </p:cBhvr>
                                      <p:to>
                                        <p:strVal val="hidden"/>
                                      </p:to>
                                    </p:set>
                                  </p:childTnLst>
                                </p:cTn>
                              </p:par>
                              <p:par>
                                <p:cTn id="61" presetID="2" presetClass="exit" presetSubtype="3" fill="hold" grpId="1" nodeType="withEffect">
                                  <p:stCondLst>
                                    <p:cond delay="0"/>
                                  </p:stCondLst>
                                  <p:childTnLst>
                                    <p:anim calcmode="lin" valueType="num">
                                      <p:cBhvr additive="base">
                                        <p:cTn id="62" dur="3000"/>
                                        <p:tgtEl>
                                          <p:spTgt spid="27"/>
                                        </p:tgtEl>
                                        <p:attrNameLst>
                                          <p:attrName>ppt_x</p:attrName>
                                        </p:attrNameLst>
                                      </p:cBhvr>
                                      <p:tavLst>
                                        <p:tav tm="0">
                                          <p:val>
                                            <p:strVal val="ppt_x"/>
                                          </p:val>
                                        </p:tav>
                                        <p:tav tm="100000">
                                          <p:val>
                                            <p:strVal val="1+ppt_w/2"/>
                                          </p:val>
                                        </p:tav>
                                      </p:tavLst>
                                    </p:anim>
                                    <p:anim calcmode="lin" valueType="num">
                                      <p:cBhvr additive="base">
                                        <p:cTn id="63" dur="3000"/>
                                        <p:tgtEl>
                                          <p:spTgt spid="27"/>
                                        </p:tgtEl>
                                        <p:attrNameLst>
                                          <p:attrName>ppt_y</p:attrName>
                                        </p:attrNameLst>
                                      </p:cBhvr>
                                      <p:tavLst>
                                        <p:tav tm="0">
                                          <p:val>
                                            <p:strVal val="ppt_y"/>
                                          </p:val>
                                        </p:tav>
                                        <p:tav tm="100000">
                                          <p:val>
                                            <p:strVal val="0-ppt_h/2"/>
                                          </p:val>
                                        </p:tav>
                                      </p:tavLst>
                                    </p:anim>
                                    <p:set>
                                      <p:cBhvr>
                                        <p:cTn id="64" dur="1" fill="hold">
                                          <p:stCondLst>
                                            <p:cond delay="2999"/>
                                          </p:stCondLst>
                                        </p:cTn>
                                        <p:tgtEl>
                                          <p:spTgt spid="27"/>
                                        </p:tgtEl>
                                        <p:attrNameLst>
                                          <p:attrName>style.visibility</p:attrName>
                                        </p:attrNameLst>
                                      </p:cBhvr>
                                      <p:to>
                                        <p:strVal val="hidden"/>
                                      </p:to>
                                    </p:set>
                                  </p:childTnLst>
                                </p:cTn>
                              </p:par>
                              <p:par>
                                <p:cTn id="65" presetID="2" presetClass="exit" presetSubtype="12" fill="hold" grpId="1" nodeType="withEffect">
                                  <p:stCondLst>
                                    <p:cond delay="0"/>
                                  </p:stCondLst>
                                  <p:childTnLst>
                                    <p:anim calcmode="lin" valueType="num">
                                      <p:cBhvr additive="base">
                                        <p:cTn id="66" dur="3000"/>
                                        <p:tgtEl>
                                          <p:spTgt spid="8"/>
                                        </p:tgtEl>
                                        <p:attrNameLst>
                                          <p:attrName>ppt_x</p:attrName>
                                        </p:attrNameLst>
                                      </p:cBhvr>
                                      <p:tavLst>
                                        <p:tav tm="0">
                                          <p:val>
                                            <p:strVal val="ppt_x"/>
                                          </p:val>
                                        </p:tav>
                                        <p:tav tm="100000">
                                          <p:val>
                                            <p:strVal val="0-ppt_w/2"/>
                                          </p:val>
                                        </p:tav>
                                      </p:tavLst>
                                    </p:anim>
                                    <p:anim calcmode="lin" valueType="num">
                                      <p:cBhvr additive="base">
                                        <p:cTn id="67" dur="3000"/>
                                        <p:tgtEl>
                                          <p:spTgt spid="8"/>
                                        </p:tgtEl>
                                        <p:attrNameLst>
                                          <p:attrName>ppt_y</p:attrName>
                                        </p:attrNameLst>
                                      </p:cBhvr>
                                      <p:tavLst>
                                        <p:tav tm="0">
                                          <p:val>
                                            <p:strVal val="ppt_y"/>
                                          </p:val>
                                        </p:tav>
                                        <p:tav tm="100000">
                                          <p:val>
                                            <p:strVal val="1+ppt_h/2"/>
                                          </p:val>
                                        </p:tav>
                                      </p:tavLst>
                                    </p:anim>
                                    <p:set>
                                      <p:cBhvr>
                                        <p:cTn id="68" dur="1" fill="hold">
                                          <p:stCondLst>
                                            <p:cond delay="2999"/>
                                          </p:stCondLst>
                                        </p:cTn>
                                        <p:tgtEl>
                                          <p:spTgt spid="8"/>
                                        </p:tgtEl>
                                        <p:attrNameLst>
                                          <p:attrName>style.visibility</p:attrName>
                                        </p:attrNameLst>
                                      </p:cBhvr>
                                      <p:to>
                                        <p:strVal val="hidden"/>
                                      </p:to>
                                    </p:set>
                                  </p:childTnLst>
                                </p:cTn>
                              </p:par>
                              <p:par>
                                <p:cTn id="69" presetID="2" presetClass="exit" presetSubtype="12" fill="hold" grpId="1" nodeType="withEffect">
                                  <p:stCondLst>
                                    <p:cond delay="0"/>
                                  </p:stCondLst>
                                  <p:childTnLst>
                                    <p:anim calcmode="lin" valueType="num">
                                      <p:cBhvr additive="base">
                                        <p:cTn id="70" dur="3000"/>
                                        <p:tgtEl>
                                          <p:spTgt spid="38"/>
                                        </p:tgtEl>
                                        <p:attrNameLst>
                                          <p:attrName>ppt_x</p:attrName>
                                        </p:attrNameLst>
                                      </p:cBhvr>
                                      <p:tavLst>
                                        <p:tav tm="0">
                                          <p:val>
                                            <p:strVal val="ppt_x"/>
                                          </p:val>
                                        </p:tav>
                                        <p:tav tm="100000">
                                          <p:val>
                                            <p:strVal val="0-ppt_w/2"/>
                                          </p:val>
                                        </p:tav>
                                      </p:tavLst>
                                    </p:anim>
                                    <p:anim calcmode="lin" valueType="num">
                                      <p:cBhvr additive="base">
                                        <p:cTn id="71" dur="3000"/>
                                        <p:tgtEl>
                                          <p:spTgt spid="38"/>
                                        </p:tgtEl>
                                        <p:attrNameLst>
                                          <p:attrName>ppt_y</p:attrName>
                                        </p:attrNameLst>
                                      </p:cBhvr>
                                      <p:tavLst>
                                        <p:tav tm="0">
                                          <p:val>
                                            <p:strVal val="ppt_y"/>
                                          </p:val>
                                        </p:tav>
                                        <p:tav tm="100000">
                                          <p:val>
                                            <p:strVal val="1+ppt_h/2"/>
                                          </p:val>
                                        </p:tav>
                                      </p:tavLst>
                                    </p:anim>
                                    <p:set>
                                      <p:cBhvr>
                                        <p:cTn id="72" dur="1" fill="hold">
                                          <p:stCondLst>
                                            <p:cond delay="2999"/>
                                          </p:stCondLst>
                                        </p:cTn>
                                        <p:tgtEl>
                                          <p:spTgt spid="38"/>
                                        </p:tgtEl>
                                        <p:attrNameLst>
                                          <p:attrName>style.visibility</p:attrName>
                                        </p:attrNameLst>
                                      </p:cBhvr>
                                      <p:to>
                                        <p:strVal val="hidden"/>
                                      </p:to>
                                    </p:set>
                                  </p:childTnLst>
                                </p:cTn>
                              </p:par>
                              <p:par>
                                <p:cTn id="73" presetID="23" presetClass="entr" presetSubtype="27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3000" fill="hold"/>
                                        <p:tgtEl>
                                          <p:spTgt spid="4"/>
                                        </p:tgtEl>
                                        <p:attrNameLst>
                                          <p:attrName>ppt_w</p:attrName>
                                        </p:attrNameLst>
                                      </p:cBhvr>
                                      <p:tavLst>
                                        <p:tav tm="0">
                                          <p:val>
                                            <p:strVal val="2/3*#ppt_w"/>
                                          </p:val>
                                        </p:tav>
                                        <p:tav tm="100000">
                                          <p:val>
                                            <p:strVal val="#ppt_w"/>
                                          </p:val>
                                        </p:tav>
                                      </p:tavLst>
                                    </p:anim>
                                    <p:anim calcmode="lin" valueType="num">
                                      <p:cBhvr>
                                        <p:cTn id="76" dur="3000" fill="hold"/>
                                        <p:tgtEl>
                                          <p:spTgt spid="4"/>
                                        </p:tgtEl>
                                        <p:attrNameLst>
                                          <p:attrName>ppt_h</p:attrName>
                                        </p:attrNameLst>
                                      </p:cBhvr>
                                      <p:tavLst>
                                        <p:tav tm="0">
                                          <p:val>
                                            <p:strVal val="2/3*#ppt_h"/>
                                          </p:val>
                                        </p:tav>
                                        <p:tav tm="100000">
                                          <p:val>
                                            <p:strVal val="#ppt_h"/>
                                          </p:val>
                                        </p:tav>
                                      </p:tavLst>
                                    </p:anim>
                                  </p:childTnLst>
                                </p:cTn>
                              </p:par>
                              <p:par>
                                <p:cTn id="77" presetID="8" presetClass="entr" presetSubtype="32"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diamond(out)">
                                      <p:cBhvr>
                                        <p:cTn id="7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21" grpId="0" animBg="1"/>
      <p:bldP spid="21" grpId="1" animBg="1"/>
      <p:bldP spid="23" grpId="0" animBg="1"/>
      <p:bldP spid="23" grpId="1" animBg="1"/>
      <p:bldP spid="27" grpId="0" animBg="1"/>
      <p:bldP spid="27" grpId="1" animBg="1"/>
      <p:bldP spid="38" grpId="0" animBg="1"/>
      <p:bldP spid="38" grpId="1" animBg="1"/>
      <p:bldP spid="39" grpId="0" animBg="1"/>
      <p:bldP spid="39" grpId="1" animBg="1"/>
      <p:bldP spid="40" grpId="0" animBg="1"/>
      <p:bldP spid="40" grpId="1" animBg="1"/>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LLES-ALEDAÑAS-A-LA-CATEDRAL-DE-SIENA-1024x768.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285784" y="0"/>
            <a:ext cx="2286016" cy="1785950"/>
          </a:xfrm>
          <a:prstGeom prst="moon">
            <a:avLst>
              <a:gd name="adj" fmla="val 34646"/>
            </a:avLst>
          </a:prstGeom>
          <a:gradFill flip="none" rotWithShape="1">
            <a:gsLst>
              <a:gs pos="4800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714316" y="0"/>
            <a:ext cx="2286016" cy="1785950"/>
          </a:xfrm>
          <a:prstGeom prst="moon">
            <a:avLst>
              <a:gd name="adj" fmla="val 34646"/>
            </a:avLst>
          </a:prstGeom>
          <a:gradFill flip="none" rotWithShape="1">
            <a:gsLst>
              <a:gs pos="4800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785886" y="0"/>
            <a:ext cx="2286016" cy="1785950"/>
          </a:xfrm>
          <a:prstGeom prst="moon">
            <a:avLst>
              <a:gd name="adj" fmla="val 34646"/>
            </a:avLst>
          </a:prstGeom>
          <a:gradFill flip="none" rotWithShape="1">
            <a:gsLst>
              <a:gs pos="4800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785986" y="0"/>
            <a:ext cx="2286016" cy="1785950"/>
          </a:xfrm>
          <a:prstGeom prst="moon">
            <a:avLst>
              <a:gd name="adj" fmla="val 34646"/>
            </a:avLst>
          </a:prstGeom>
          <a:gradFill flip="none" rotWithShape="1">
            <a:gsLst>
              <a:gs pos="4800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3786214" y="0"/>
            <a:ext cx="2286016" cy="1785950"/>
          </a:xfrm>
          <a:prstGeom prst="moon">
            <a:avLst>
              <a:gd name="adj" fmla="val 34646"/>
            </a:avLst>
          </a:prstGeom>
          <a:gradFill flip="none" rotWithShape="1">
            <a:gsLst>
              <a:gs pos="4800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786314" y="0"/>
            <a:ext cx="2286016" cy="1785950"/>
          </a:xfrm>
          <a:prstGeom prst="moon">
            <a:avLst>
              <a:gd name="adj" fmla="val 34646"/>
            </a:avLst>
          </a:prstGeom>
          <a:gradFill flip="none" rotWithShape="1">
            <a:gsLst>
              <a:gs pos="4800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5857884" y="0"/>
            <a:ext cx="2286016" cy="1785950"/>
          </a:xfrm>
          <a:prstGeom prst="moon">
            <a:avLst>
              <a:gd name="adj" fmla="val 34646"/>
            </a:avLst>
          </a:prstGeom>
          <a:gradFill flip="none" rotWithShape="1">
            <a:gsLst>
              <a:gs pos="4800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857984" y="0"/>
            <a:ext cx="2286016" cy="1785950"/>
          </a:xfrm>
          <a:prstGeom prst="moon">
            <a:avLst>
              <a:gd name="adj" fmla="val 34646"/>
            </a:avLst>
          </a:prstGeom>
          <a:gradFill flip="none" rotWithShape="1">
            <a:gsLst>
              <a:gs pos="4800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285784" y="1928826"/>
            <a:ext cx="2286016" cy="1785950"/>
          </a:xfrm>
          <a:prstGeom prst="moon">
            <a:avLst>
              <a:gd name="adj" fmla="val 34646"/>
            </a:avLst>
          </a:prstGeom>
          <a:gradFill flip="none" rotWithShape="1">
            <a:gsLst>
              <a:gs pos="4800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714316" y="1928826"/>
            <a:ext cx="2286016" cy="1785950"/>
          </a:xfrm>
          <a:prstGeom prst="moon">
            <a:avLst>
              <a:gd name="adj" fmla="val 34646"/>
            </a:avLst>
          </a:prstGeom>
          <a:gradFill flip="none" rotWithShape="1">
            <a:gsLst>
              <a:gs pos="4800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1785886" y="1928826"/>
            <a:ext cx="2286016" cy="1785950"/>
          </a:xfrm>
          <a:prstGeom prst="moon">
            <a:avLst>
              <a:gd name="adj" fmla="val 34646"/>
            </a:avLst>
          </a:prstGeom>
          <a:gradFill flip="none" rotWithShape="1">
            <a:gsLst>
              <a:gs pos="4800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2785986" y="1928826"/>
            <a:ext cx="2286016" cy="1785950"/>
          </a:xfrm>
          <a:prstGeom prst="moon">
            <a:avLst>
              <a:gd name="adj" fmla="val 34646"/>
            </a:avLst>
          </a:prstGeom>
          <a:gradFill flip="none" rotWithShape="1">
            <a:gsLst>
              <a:gs pos="4800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a:off x="3786214" y="1928826"/>
            <a:ext cx="2286016" cy="1785950"/>
          </a:xfrm>
          <a:prstGeom prst="moon">
            <a:avLst>
              <a:gd name="adj" fmla="val 34646"/>
            </a:avLst>
          </a:prstGeom>
          <a:gradFill flip="none" rotWithShape="1">
            <a:gsLst>
              <a:gs pos="4800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a:off x="4786314" y="1928826"/>
            <a:ext cx="2286016" cy="1785950"/>
          </a:xfrm>
          <a:prstGeom prst="moon">
            <a:avLst>
              <a:gd name="adj" fmla="val 34646"/>
            </a:avLst>
          </a:prstGeom>
          <a:gradFill flip="none" rotWithShape="1">
            <a:gsLst>
              <a:gs pos="4800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a:off x="5857884" y="1928826"/>
            <a:ext cx="2286016" cy="1785950"/>
          </a:xfrm>
          <a:prstGeom prst="moon">
            <a:avLst>
              <a:gd name="adj" fmla="val 34646"/>
            </a:avLst>
          </a:prstGeom>
          <a:gradFill flip="none" rotWithShape="1">
            <a:gsLst>
              <a:gs pos="4800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a:off x="6857984" y="1928826"/>
            <a:ext cx="2286016" cy="1785950"/>
          </a:xfrm>
          <a:prstGeom prst="moon">
            <a:avLst>
              <a:gd name="adj" fmla="val 34646"/>
            </a:avLst>
          </a:prstGeom>
          <a:gradFill flip="none" rotWithShape="1">
            <a:gsLst>
              <a:gs pos="4800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28660" y="0"/>
            <a:ext cx="957266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8" presetClass="emph" presetSubtype="0" fill="hold" grpId="1" nodeType="withEffect">
                                  <p:stCondLst>
                                    <p:cond delay="0"/>
                                  </p:stCondLst>
                                  <p:childTnLst>
                                    <p:animRot by="10800000">
                                      <p:cBhvr>
                                        <p:cTn id="33" dur="3000" fill="hold"/>
                                        <p:tgtEl>
                                          <p:spTgt spid="5"/>
                                        </p:tgtEl>
                                        <p:attrNameLst>
                                          <p:attrName>r</p:attrName>
                                        </p:attrNameLst>
                                      </p:cBhvr>
                                    </p:animRot>
                                  </p:childTnLst>
                                </p:cTn>
                              </p:par>
                              <p:par>
                                <p:cTn id="34" presetID="8" presetClass="emph" presetSubtype="0" fill="hold" grpId="1" nodeType="withEffect">
                                  <p:stCondLst>
                                    <p:cond delay="0"/>
                                  </p:stCondLst>
                                  <p:childTnLst>
                                    <p:animRot by="10800000">
                                      <p:cBhvr>
                                        <p:cTn id="35" dur="3000" fill="hold"/>
                                        <p:tgtEl>
                                          <p:spTgt spid="6"/>
                                        </p:tgtEl>
                                        <p:attrNameLst>
                                          <p:attrName>r</p:attrName>
                                        </p:attrNameLst>
                                      </p:cBhvr>
                                    </p:animRot>
                                  </p:childTnLst>
                                </p:cTn>
                              </p:par>
                              <p:par>
                                <p:cTn id="36" presetID="8" presetClass="emph" presetSubtype="0" fill="hold" grpId="1" nodeType="withEffect">
                                  <p:stCondLst>
                                    <p:cond delay="0"/>
                                  </p:stCondLst>
                                  <p:childTnLst>
                                    <p:animRot by="10800000">
                                      <p:cBhvr>
                                        <p:cTn id="37" dur="3000" fill="hold"/>
                                        <p:tgtEl>
                                          <p:spTgt spid="7"/>
                                        </p:tgtEl>
                                        <p:attrNameLst>
                                          <p:attrName>r</p:attrName>
                                        </p:attrNameLst>
                                      </p:cBhvr>
                                    </p:animRot>
                                  </p:childTnLst>
                                </p:cTn>
                              </p:par>
                              <p:par>
                                <p:cTn id="38" presetID="8" presetClass="emph" presetSubtype="0" fill="hold" grpId="1" nodeType="withEffect">
                                  <p:stCondLst>
                                    <p:cond delay="0"/>
                                  </p:stCondLst>
                                  <p:childTnLst>
                                    <p:animRot by="10800000">
                                      <p:cBhvr>
                                        <p:cTn id="39" dur="3000" fill="hold"/>
                                        <p:tgtEl>
                                          <p:spTgt spid="8"/>
                                        </p:tgtEl>
                                        <p:attrNameLst>
                                          <p:attrName>r</p:attrName>
                                        </p:attrNameLst>
                                      </p:cBhvr>
                                    </p:animRot>
                                  </p:childTnLst>
                                </p:cTn>
                              </p:par>
                              <p:par>
                                <p:cTn id="40" presetID="8" presetClass="emph" presetSubtype="0" fill="hold" grpId="1" nodeType="withEffect">
                                  <p:stCondLst>
                                    <p:cond delay="0"/>
                                  </p:stCondLst>
                                  <p:childTnLst>
                                    <p:animRot by="10800000">
                                      <p:cBhvr>
                                        <p:cTn id="41" dur="3000" fill="hold"/>
                                        <p:tgtEl>
                                          <p:spTgt spid="9"/>
                                        </p:tgtEl>
                                        <p:attrNameLst>
                                          <p:attrName>r</p:attrName>
                                        </p:attrNameLst>
                                      </p:cBhvr>
                                    </p:animRot>
                                  </p:childTnLst>
                                </p:cTn>
                              </p:par>
                              <p:par>
                                <p:cTn id="42" presetID="8" presetClass="emph" presetSubtype="0" fill="hold" grpId="1" nodeType="withEffect">
                                  <p:stCondLst>
                                    <p:cond delay="0"/>
                                  </p:stCondLst>
                                  <p:childTnLst>
                                    <p:animRot by="10800000">
                                      <p:cBhvr>
                                        <p:cTn id="43" dur="3000" fill="hold"/>
                                        <p:tgtEl>
                                          <p:spTgt spid="10"/>
                                        </p:tgtEl>
                                        <p:attrNameLst>
                                          <p:attrName>r</p:attrName>
                                        </p:attrNameLst>
                                      </p:cBhvr>
                                    </p:animRot>
                                  </p:childTnLst>
                                </p:cTn>
                              </p:par>
                              <p:par>
                                <p:cTn id="44" presetID="8" presetClass="emph" presetSubtype="0" fill="hold" grpId="1" nodeType="withEffect">
                                  <p:stCondLst>
                                    <p:cond delay="0"/>
                                  </p:stCondLst>
                                  <p:childTnLst>
                                    <p:animRot by="10800000">
                                      <p:cBhvr>
                                        <p:cTn id="45" dur="3000" fill="hold"/>
                                        <p:tgtEl>
                                          <p:spTgt spid="11"/>
                                        </p:tgtEl>
                                        <p:attrNameLst>
                                          <p:attrName>r</p:attrName>
                                        </p:attrNameLst>
                                      </p:cBhvr>
                                    </p:animRot>
                                  </p:childTnLst>
                                </p:cTn>
                              </p:par>
                              <p:par>
                                <p:cTn id="46" presetID="8" presetClass="emph" presetSubtype="0" fill="hold" grpId="1" nodeType="withEffect">
                                  <p:stCondLst>
                                    <p:cond delay="0"/>
                                  </p:stCondLst>
                                  <p:childTnLst>
                                    <p:animRot by="10800000">
                                      <p:cBhvr>
                                        <p:cTn id="47" dur="3000" fill="hold"/>
                                        <p:tgtEl>
                                          <p:spTgt spid="12"/>
                                        </p:tgtEl>
                                        <p:attrNameLst>
                                          <p:attrName>r</p:attrName>
                                        </p:attrNameLst>
                                      </p:cBhvr>
                                    </p:animRot>
                                  </p:childTnLst>
                                </p:cTn>
                              </p:par>
                              <p:par>
                                <p:cTn id="48" presetID="16" presetClass="entr" presetSubtype="2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barn(inHorizontal)">
                                      <p:cBhvr>
                                        <p:cTn id="50" dur="3000"/>
                                        <p:tgtEl>
                                          <p:spTgt spid="13"/>
                                        </p:tgtEl>
                                      </p:cBhvr>
                                    </p:animEffect>
                                  </p:childTnLst>
                                </p:cTn>
                              </p:par>
                              <p:par>
                                <p:cTn id="51" presetID="16" presetClass="entr" presetSubtype="26"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barn(inHorizontal)">
                                      <p:cBhvr>
                                        <p:cTn id="53" dur="3000"/>
                                        <p:tgtEl>
                                          <p:spTgt spid="14"/>
                                        </p:tgtEl>
                                      </p:cBhvr>
                                    </p:animEffect>
                                  </p:childTnLst>
                                </p:cTn>
                              </p:par>
                              <p:par>
                                <p:cTn id="54" presetID="16" presetClass="entr" presetSubtype="26" fill="hold" grpId="0" nodeType="with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barn(inHorizontal)">
                                      <p:cBhvr>
                                        <p:cTn id="56" dur="3000"/>
                                        <p:tgtEl>
                                          <p:spTgt spid="15"/>
                                        </p:tgtEl>
                                      </p:cBhvr>
                                    </p:animEffect>
                                  </p:childTnLst>
                                </p:cTn>
                              </p:par>
                              <p:par>
                                <p:cTn id="57" presetID="16" presetClass="entr" presetSubtype="26" fill="hold" grpId="0" nodeType="with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barn(inHorizontal)">
                                      <p:cBhvr>
                                        <p:cTn id="59" dur="3000"/>
                                        <p:tgtEl>
                                          <p:spTgt spid="16"/>
                                        </p:tgtEl>
                                      </p:cBhvr>
                                    </p:animEffect>
                                  </p:childTnLst>
                                </p:cTn>
                              </p:par>
                              <p:par>
                                <p:cTn id="60" presetID="16" presetClass="entr" presetSubtype="26"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barn(inHorizontal)">
                                      <p:cBhvr>
                                        <p:cTn id="62" dur="3000"/>
                                        <p:tgtEl>
                                          <p:spTgt spid="17"/>
                                        </p:tgtEl>
                                      </p:cBhvr>
                                    </p:animEffect>
                                  </p:childTnLst>
                                </p:cTn>
                              </p:par>
                              <p:par>
                                <p:cTn id="63" presetID="16" presetClass="entr" presetSubtype="26"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barn(inHorizontal)">
                                      <p:cBhvr>
                                        <p:cTn id="65" dur="3000"/>
                                        <p:tgtEl>
                                          <p:spTgt spid="18"/>
                                        </p:tgtEl>
                                      </p:cBhvr>
                                    </p:animEffect>
                                  </p:childTnLst>
                                </p:cTn>
                              </p:par>
                              <p:par>
                                <p:cTn id="66" presetID="16" presetClass="entr" presetSubtype="26" fill="hold" grpId="0" nodeType="withEffect">
                                  <p:stCondLst>
                                    <p:cond delay="0"/>
                                  </p:stCondLst>
                                  <p:childTnLst>
                                    <p:set>
                                      <p:cBhvr>
                                        <p:cTn id="67" dur="1" fill="hold">
                                          <p:stCondLst>
                                            <p:cond delay="0"/>
                                          </p:stCondLst>
                                        </p:cTn>
                                        <p:tgtEl>
                                          <p:spTgt spid="19"/>
                                        </p:tgtEl>
                                        <p:attrNameLst>
                                          <p:attrName>style.visibility</p:attrName>
                                        </p:attrNameLst>
                                      </p:cBhvr>
                                      <p:to>
                                        <p:strVal val="visible"/>
                                      </p:to>
                                    </p:set>
                                    <p:animEffect transition="in" filter="barn(inHorizontal)">
                                      <p:cBhvr>
                                        <p:cTn id="68" dur="3000"/>
                                        <p:tgtEl>
                                          <p:spTgt spid="19"/>
                                        </p:tgtEl>
                                      </p:cBhvr>
                                    </p:animEffect>
                                  </p:childTnLst>
                                </p:cTn>
                              </p:par>
                              <p:par>
                                <p:cTn id="69" presetID="16" presetClass="entr" presetSubtype="26" fill="hold" grpId="0" nodeType="with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barn(inHorizontal)">
                                      <p:cBhvr>
                                        <p:cTn id="71" dur="3000"/>
                                        <p:tgtEl>
                                          <p:spTgt spid="20"/>
                                        </p:tgtEl>
                                      </p:cBhvr>
                                    </p:animEffect>
                                  </p:childTnLst>
                                </p:cTn>
                              </p:par>
                              <p:par>
                                <p:cTn id="72" presetID="8" presetClass="emph" presetSubtype="0" fill="hold" grpId="1" nodeType="withEffect">
                                  <p:stCondLst>
                                    <p:cond delay="0"/>
                                  </p:stCondLst>
                                  <p:childTnLst>
                                    <p:animRot by="10800000">
                                      <p:cBhvr>
                                        <p:cTn id="73" dur="3000" fill="hold"/>
                                        <p:tgtEl>
                                          <p:spTgt spid="13"/>
                                        </p:tgtEl>
                                        <p:attrNameLst>
                                          <p:attrName>r</p:attrName>
                                        </p:attrNameLst>
                                      </p:cBhvr>
                                    </p:animRot>
                                  </p:childTnLst>
                                </p:cTn>
                              </p:par>
                              <p:par>
                                <p:cTn id="74" presetID="8" presetClass="emph" presetSubtype="0" fill="hold" grpId="1" nodeType="withEffect">
                                  <p:stCondLst>
                                    <p:cond delay="0"/>
                                  </p:stCondLst>
                                  <p:childTnLst>
                                    <p:animRot by="10800000">
                                      <p:cBhvr>
                                        <p:cTn id="75" dur="3000" fill="hold"/>
                                        <p:tgtEl>
                                          <p:spTgt spid="14"/>
                                        </p:tgtEl>
                                        <p:attrNameLst>
                                          <p:attrName>r</p:attrName>
                                        </p:attrNameLst>
                                      </p:cBhvr>
                                    </p:animRot>
                                  </p:childTnLst>
                                </p:cTn>
                              </p:par>
                              <p:par>
                                <p:cTn id="76" presetID="8" presetClass="emph" presetSubtype="0" fill="hold" grpId="1" nodeType="withEffect">
                                  <p:stCondLst>
                                    <p:cond delay="0"/>
                                  </p:stCondLst>
                                  <p:childTnLst>
                                    <p:animRot by="10800000">
                                      <p:cBhvr>
                                        <p:cTn id="77" dur="3000" fill="hold"/>
                                        <p:tgtEl>
                                          <p:spTgt spid="15"/>
                                        </p:tgtEl>
                                        <p:attrNameLst>
                                          <p:attrName>r</p:attrName>
                                        </p:attrNameLst>
                                      </p:cBhvr>
                                    </p:animRot>
                                  </p:childTnLst>
                                </p:cTn>
                              </p:par>
                              <p:par>
                                <p:cTn id="78" presetID="8" presetClass="emph" presetSubtype="0" fill="hold" grpId="1" nodeType="withEffect">
                                  <p:stCondLst>
                                    <p:cond delay="0"/>
                                  </p:stCondLst>
                                  <p:childTnLst>
                                    <p:animRot by="10800000">
                                      <p:cBhvr>
                                        <p:cTn id="79" dur="3000" fill="hold"/>
                                        <p:tgtEl>
                                          <p:spTgt spid="16"/>
                                        </p:tgtEl>
                                        <p:attrNameLst>
                                          <p:attrName>r</p:attrName>
                                        </p:attrNameLst>
                                      </p:cBhvr>
                                    </p:animRot>
                                  </p:childTnLst>
                                </p:cTn>
                              </p:par>
                              <p:par>
                                <p:cTn id="80" presetID="8" presetClass="emph" presetSubtype="0" fill="hold" grpId="1" nodeType="withEffect">
                                  <p:stCondLst>
                                    <p:cond delay="0"/>
                                  </p:stCondLst>
                                  <p:childTnLst>
                                    <p:animRot by="10800000">
                                      <p:cBhvr>
                                        <p:cTn id="81" dur="3000" fill="hold"/>
                                        <p:tgtEl>
                                          <p:spTgt spid="17"/>
                                        </p:tgtEl>
                                        <p:attrNameLst>
                                          <p:attrName>r</p:attrName>
                                        </p:attrNameLst>
                                      </p:cBhvr>
                                    </p:animRot>
                                  </p:childTnLst>
                                </p:cTn>
                              </p:par>
                              <p:par>
                                <p:cTn id="82" presetID="8" presetClass="emph" presetSubtype="0" fill="hold" grpId="1" nodeType="withEffect">
                                  <p:stCondLst>
                                    <p:cond delay="0"/>
                                  </p:stCondLst>
                                  <p:childTnLst>
                                    <p:animRot by="10800000">
                                      <p:cBhvr>
                                        <p:cTn id="83" dur="3000" fill="hold"/>
                                        <p:tgtEl>
                                          <p:spTgt spid="18"/>
                                        </p:tgtEl>
                                        <p:attrNameLst>
                                          <p:attrName>r</p:attrName>
                                        </p:attrNameLst>
                                      </p:cBhvr>
                                    </p:animRot>
                                  </p:childTnLst>
                                </p:cTn>
                              </p:par>
                              <p:par>
                                <p:cTn id="84" presetID="8" presetClass="emph" presetSubtype="0" fill="hold" grpId="1" nodeType="withEffect">
                                  <p:stCondLst>
                                    <p:cond delay="0"/>
                                  </p:stCondLst>
                                  <p:childTnLst>
                                    <p:animRot by="10800000">
                                      <p:cBhvr>
                                        <p:cTn id="85" dur="3000" fill="hold"/>
                                        <p:tgtEl>
                                          <p:spTgt spid="19"/>
                                        </p:tgtEl>
                                        <p:attrNameLst>
                                          <p:attrName>r</p:attrName>
                                        </p:attrNameLst>
                                      </p:cBhvr>
                                    </p:animRot>
                                  </p:childTnLst>
                                </p:cTn>
                              </p:par>
                              <p:par>
                                <p:cTn id="86" presetID="8" presetClass="emph" presetSubtype="0" fill="hold" grpId="1" nodeType="withEffect">
                                  <p:stCondLst>
                                    <p:cond delay="0"/>
                                  </p:stCondLst>
                                  <p:childTnLst>
                                    <p:animRot by="10800000">
                                      <p:cBhvr>
                                        <p:cTn id="87" dur="3000" fill="hold"/>
                                        <p:tgtEl>
                                          <p:spTgt spid="20"/>
                                        </p:tgtEl>
                                        <p:attrNameLst>
                                          <p:attrName>r</p:attrName>
                                        </p:attrNameLst>
                                      </p:cBhvr>
                                    </p:animRot>
                                  </p:childTnLst>
                                </p:cTn>
                              </p:par>
                              <p:par>
                                <p:cTn id="88" presetID="2" presetClass="entr" presetSubtype="2" fill="hold" grpId="2"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additive="base">
                                        <p:cTn id="90" dur="3000" fill="hold"/>
                                        <p:tgtEl>
                                          <p:spTgt spid="5"/>
                                        </p:tgtEl>
                                        <p:attrNameLst>
                                          <p:attrName>ppt_x</p:attrName>
                                        </p:attrNameLst>
                                      </p:cBhvr>
                                      <p:tavLst>
                                        <p:tav tm="0">
                                          <p:val>
                                            <p:strVal val="1+#ppt_w/2"/>
                                          </p:val>
                                        </p:tav>
                                        <p:tav tm="100000">
                                          <p:val>
                                            <p:strVal val="#ppt_x"/>
                                          </p:val>
                                        </p:tav>
                                      </p:tavLst>
                                    </p:anim>
                                    <p:anim calcmode="lin" valueType="num">
                                      <p:cBhvr additive="base">
                                        <p:cTn id="91" dur="3000" fill="hold"/>
                                        <p:tgtEl>
                                          <p:spTgt spid="5"/>
                                        </p:tgtEl>
                                        <p:attrNameLst>
                                          <p:attrName>ppt_y</p:attrName>
                                        </p:attrNameLst>
                                      </p:cBhvr>
                                      <p:tavLst>
                                        <p:tav tm="0">
                                          <p:val>
                                            <p:strVal val="#ppt_y"/>
                                          </p:val>
                                        </p:tav>
                                        <p:tav tm="100000">
                                          <p:val>
                                            <p:strVal val="#ppt_y"/>
                                          </p:val>
                                        </p:tav>
                                      </p:tavLst>
                                    </p:anim>
                                  </p:childTnLst>
                                </p:cTn>
                              </p:par>
                              <p:par>
                                <p:cTn id="92" presetID="2" presetClass="entr" presetSubtype="2" fill="hold" grpId="2"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additive="base">
                                        <p:cTn id="94" dur="3000" fill="hold"/>
                                        <p:tgtEl>
                                          <p:spTgt spid="6"/>
                                        </p:tgtEl>
                                        <p:attrNameLst>
                                          <p:attrName>ppt_x</p:attrName>
                                        </p:attrNameLst>
                                      </p:cBhvr>
                                      <p:tavLst>
                                        <p:tav tm="0">
                                          <p:val>
                                            <p:strVal val="1+#ppt_w/2"/>
                                          </p:val>
                                        </p:tav>
                                        <p:tav tm="100000">
                                          <p:val>
                                            <p:strVal val="#ppt_x"/>
                                          </p:val>
                                        </p:tav>
                                      </p:tavLst>
                                    </p:anim>
                                    <p:anim calcmode="lin" valueType="num">
                                      <p:cBhvr additive="base">
                                        <p:cTn id="95" dur="3000" fill="hold"/>
                                        <p:tgtEl>
                                          <p:spTgt spid="6"/>
                                        </p:tgtEl>
                                        <p:attrNameLst>
                                          <p:attrName>ppt_y</p:attrName>
                                        </p:attrNameLst>
                                      </p:cBhvr>
                                      <p:tavLst>
                                        <p:tav tm="0">
                                          <p:val>
                                            <p:strVal val="#ppt_y"/>
                                          </p:val>
                                        </p:tav>
                                        <p:tav tm="100000">
                                          <p:val>
                                            <p:strVal val="#ppt_y"/>
                                          </p:val>
                                        </p:tav>
                                      </p:tavLst>
                                    </p:anim>
                                  </p:childTnLst>
                                </p:cTn>
                              </p:par>
                              <p:par>
                                <p:cTn id="96" presetID="2" presetClass="entr" presetSubtype="2" fill="hold" grpId="2" nodeType="withEffect">
                                  <p:stCondLst>
                                    <p:cond delay="0"/>
                                  </p:stCondLst>
                                  <p:childTnLst>
                                    <p:set>
                                      <p:cBhvr>
                                        <p:cTn id="97" dur="1" fill="hold">
                                          <p:stCondLst>
                                            <p:cond delay="0"/>
                                          </p:stCondLst>
                                        </p:cTn>
                                        <p:tgtEl>
                                          <p:spTgt spid="7"/>
                                        </p:tgtEl>
                                        <p:attrNameLst>
                                          <p:attrName>style.visibility</p:attrName>
                                        </p:attrNameLst>
                                      </p:cBhvr>
                                      <p:to>
                                        <p:strVal val="visible"/>
                                      </p:to>
                                    </p:set>
                                    <p:anim calcmode="lin" valueType="num">
                                      <p:cBhvr additive="base">
                                        <p:cTn id="98" dur="3000" fill="hold"/>
                                        <p:tgtEl>
                                          <p:spTgt spid="7"/>
                                        </p:tgtEl>
                                        <p:attrNameLst>
                                          <p:attrName>ppt_x</p:attrName>
                                        </p:attrNameLst>
                                      </p:cBhvr>
                                      <p:tavLst>
                                        <p:tav tm="0">
                                          <p:val>
                                            <p:strVal val="1+#ppt_w/2"/>
                                          </p:val>
                                        </p:tav>
                                        <p:tav tm="100000">
                                          <p:val>
                                            <p:strVal val="#ppt_x"/>
                                          </p:val>
                                        </p:tav>
                                      </p:tavLst>
                                    </p:anim>
                                    <p:anim calcmode="lin" valueType="num">
                                      <p:cBhvr additive="base">
                                        <p:cTn id="99" dur="3000" fill="hold"/>
                                        <p:tgtEl>
                                          <p:spTgt spid="7"/>
                                        </p:tgtEl>
                                        <p:attrNameLst>
                                          <p:attrName>ppt_y</p:attrName>
                                        </p:attrNameLst>
                                      </p:cBhvr>
                                      <p:tavLst>
                                        <p:tav tm="0">
                                          <p:val>
                                            <p:strVal val="#ppt_y"/>
                                          </p:val>
                                        </p:tav>
                                        <p:tav tm="100000">
                                          <p:val>
                                            <p:strVal val="#ppt_y"/>
                                          </p:val>
                                        </p:tav>
                                      </p:tavLst>
                                    </p:anim>
                                  </p:childTnLst>
                                </p:cTn>
                              </p:par>
                              <p:par>
                                <p:cTn id="100" presetID="2" presetClass="entr" presetSubtype="2" fill="hold" grpId="2" nodeType="with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additive="base">
                                        <p:cTn id="102" dur="3000" fill="hold"/>
                                        <p:tgtEl>
                                          <p:spTgt spid="8"/>
                                        </p:tgtEl>
                                        <p:attrNameLst>
                                          <p:attrName>ppt_x</p:attrName>
                                        </p:attrNameLst>
                                      </p:cBhvr>
                                      <p:tavLst>
                                        <p:tav tm="0">
                                          <p:val>
                                            <p:strVal val="1+#ppt_w/2"/>
                                          </p:val>
                                        </p:tav>
                                        <p:tav tm="100000">
                                          <p:val>
                                            <p:strVal val="#ppt_x"/>
                                          </p:val>
                                        </p:tav>
                                      </p:tavLst>
                                    </p:anim>
                                    <p:anim calcmode="lin" valueType="num">
                                      <p:cBhvr additive="base">
                                        <p:cTn id="103" dur="3000" fill="hold"/>
                                        <p:tgtEl>
                                          <p:spTgt spid="8"/>
                                        </p:tgtEl>
                                        <p:attrNameLst>
                                          <p:attrName>ppt_y</p:attrName>
                                        </p:attrNameLst>
                                      </p:cBhvr>
                                      <p:tavLst>
                                        <p:tav tm="0">
                                          <p:val>
                                            <p:strVal val="#ppt_y"/>
                                          </p:val>
                                        </p:tav>
                                        <p:tav tm="100000">
                                          <p:val>
                                            <p:strVal val="#ppt_y"/>
                                          </p:val>
                                        </p:tav>
                                      </p:tavLst>
                                    </p:anim>
                                  </p:childTnLst>
                                </p:cTn>
                              </p:par>
                              <p:par>
                                <p:cTn id="104" presetID="2" presetClass="entr" presetSubtype="2" fill="hold" grpId="2" nodeType="withEffect">
                                  <p:stCondLst>
                                    <p:cond delay="0"/>
                                  </p:stCondLst>
                                  <p:childTnLst>
                                    <p:set>
                                      <p:cBhvr>
                                        <p:cTn id="105" dur="1" fill="hold">
                                          <p:stCondLst>
                                            <p:cond delay="0"/>
                                          </p:stCondLst>
                                        </p:cTn>
                                        <p:tgtEl>
                                          <p:spTgt spid="9"/>
                                        </p:tgtEl>
                                        <p:attrNameLst>
                                          <p:attrName>style.visibility</p:attrName>
                                        </p:attrNameLst>
                                      </p:cBhvr>
                                      <p:to>
                                        <p:strVal val="visible"/>
                                      </p:to>
                                    </p:set>
                                    <p:anim calcmode="lin" valueType="num">
                                      <p:cBhvr additive="base">
                                        <p:cTn id="106" dur="3000" fill="hold"/>
                                        <p:tgtEl>
                                          <p:spTgt spid="9"/>
                                        </p:tgtEl>
                                        <p:attrNameLst>
                                          <p:attrName>ppt_x</p:attrName>
                                        </p:attrNameLst>
                                      </p:cBhvr>
                                      <p:tavLst>
                                        <p:tav tm="0">
                                          <p:val>
                                            <p:strVal val="1+#ppt_w/2"/>
                                          </p:val>
                                        </p:tav>
                                        <p:tav tm="100000">
                                          <p:val>
                                            <p:strVal val="#ppt_x"/>
                                          </p:val>
                                        </p:tav>
                                      </p:tavLst>
                                    </p:anim>
                                    <p:anim calcmode="lin" valueType="num">
                                      <p:cBhvr additive="base">
                                        <p:cTn id="107" dur="3000" fill="hold"/>
                                        <p:tgtEl>
                                          <p:spTgt spid="9"/>
                                        </p:tgtEl>
                                        <p:attrNameLst>
                                          <p:attrName>ppt_y</p:attrName>
                                        </p:attrNameLst>
                                      </p:cBhvr>
                                      <p:tavLst>
                                        <p:tav tm="0">
                                          <p:val>
                                            <p:strVal val="#ppt_y"/>
                                          </p:val>
                                        </p:tav>
                                        <p:tav tm="100000">
                                          <p:val>
                                            <p:strVal val="#ppt_y"/>
                                          </p:val>
                                        </p:tav>
                                      </p:tavLst>
                                    </p:anim>
                                  </p:childTnLst>
                                </p:cTn>
                              </p:par>
                              <p:par>
                                <p:cTn id="108" presetID="2" presetClass="entr" presetSubtype="2" fill="hold" grpId="2" nodeType="withEffect">
                                  <p:stCondLst>
                                    <p:cond delay="0"/>
                                  </p:stCondLst>
                                  <p:childTnLst>
                                    <p:set>
                                      <p:cBhvr>
                                        <p:cTn id="109" dur="1" fill="hold">
                                          <p:stCondLst>
                                            <p:cond delay="0"/>
                                          </p:stCondLst>
                                        </p:cTn>
                                        <p:tgtEl>
                                          <p:spTgt spid="10"/>
                                        </p:tgtEl>
                                        <p:attrNameLst>
                                          <p:attrName>style.visibility</p:attrName>
                                        </p:attrNameLst>
                                      </p:cBhvr>
                                      <p:to>
                                        <p:strVal val="visible"/>
                                      </p:to>
                                    </p:set>
                                    <p:anim calcmode="lin" valueType="num">
                                      <p:cBhvr additive="base">
                                        <p:cTn id="110" dur="3000" fill="hold"/>
                                        <p:tgtEl>
                                          <p:spTgt spid="10"/>
                                        </p:tgtEl>
                                        <p:attrNameLst>
                                          <p:attrName>ppt_x</p:attrName>
                                        </p:attrNameLst>
                                      </p:cBhvr>
                                      <p:tavLst>
                                        <p:tav tm="0">
                                          <p:val>
                                            <p:strVal val="1+#ppt_w/2"/>
                                          </p:val>
                                        </p:tav>
                                        <p:tav tm="100000">
                                          <p:val>
                                            <p:strVal val="#ppt_x"/>
                                          </p:val>
                                        </p:tav>
                                      </p:tavLst>
                                    </p:anim>
                                    <p:anim calcmode="lin" valueType="num">
                                      <p:cBhvr additive="base">
                                        <p:cTn id="111" dur="3000" fill="hold"/>
                                        <p:tgtEl>
                                          <p:spTgt spid="10"/>
                                        </p:tgtEl>
                                        <p:attrNameLst>
                                          <p:attrName>ppt_y</p:attrName>
                                        </p:attrNameLst>
                                      </p:cBhvr>
                                      <p:tavLst>
                                        <p:tav tm="0">
                                          <p:val>
                                            <p:strVal val="#ppt_y"/>
                                          </p:val>
                                        </p:tav>
                                        <p:tav tm="100000">
                                          <p:val>
                                            <p:strVal val="#ppt_y"/>
                                          </p:val>
                                        </p:tav>
                                      </p:tavLst>
                                    </p:anim>
                                  </p:childTnLst>
                                </p:cTn>
                              </p:par>
                              <p:par>
                                <p:cTn id="112" presetID="2" presetClass="entr" presetSubtype="2" fill="hold" grpId="2" nodeType="with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additive="base">
                                        <p:cTn id="114" dur="3000" fill="hold"/>
                                        <p:tgtEl>
                                          <p:spTgt spid="11"/>
                                        </p:tgtEl>
                                        <p:attrNameLst>
                                          <p:attrName>ppt_x</p:attrName>
                                        </p:attrNameLst>
                                      </p:cBhvr>
                                      <p:tavLst>
                                        <p:tav tm="0">
                                          <p:val>
                                            <p:strVal val="1+#ppt_w/2"/>
                                          </p:val>
                                        </p:tav>
                                        <p:tav tm="100000">
                                          <p:val>
                                            <p:strVal val="#ppt_x"/>
                                          </p:val>
                                        </p:tav>
                                      </p:tavLst>
                                    </p:anim>
                                    <p:anim calcmode="lin" valueType="num">
                                      <p:cBhvr additive="base">
                                        <p:cTn id="115" dur="3000" fill="hold"/>
                                        <p:tgtEl>
                                          <p:spTgt spid="11"/>
                                        </p:tgtEl>
                                        <p:attrNameLst>
                                          <p:attrName>ppt_y</p:attrName>
                                        </p:attrNameLst>
                                      </p:cBhvr>
                                      <p:tavLst>
                                        <p:tav tm="0">
                                          <p:val>
                                            <p:strVal val="#ppt_y"/>
                                          </p:val>
                                        </p:tav>
                                        <p:tav tm="100000">
                                          <p:val>
                                            <p:strVal val="#ppt_y"/>
                                          </p:val>
                                        </p:tav>
                                      </p:tavLst>
                                    </p:anim>
                                  </p:childTnLst>
                                </p:cTn>
                              </p:par>
                              <p:par>
                                <p:cTn id="116" presetID="2" presetClass="entr" presetSubtype="2" fill="hold" grpId="2" nodeType="withEffect">
                                  <p:stCondLst>
                                    <p:cond delay="0"/>
                                  </p:stCondLst>
                                  <p:childTnLst>
                                    <p:set>
                                      <p:cBhvr>
                                        <p:cTn id="117" dur="1" fill="hold">
                                          <p:stCondLst>
                                            <p:cond delay="0"/>
                                          </p:stCondLst>
                                        </p:cTn>
                                        <p:tgtEl>
                                          <p:spTgt spid="12"/>
                                        </p:tgtEl>
                                        <p:attrNameLst>
                                          <p:attrName>style.visibility</p:attrName>
                                        </p:attrNameLst>
                                      </p:cBhvr>
                                      <p:to>
                                        <p:strVal val="visible"/>
                                      </p:to>
                                    </p:set>
                                    <p:anim calcmode="lin" valueType="num">
                                      <p:cBhvr additive="base">
                                        <p:cTn id="118" dur="3000" fill="hold"/>
                                        <p:tgtEl>
                                          <p:spTgt spid="12"/>
                                        </p:tgtEl>
                                        <p:attrNameLst>
                                          <p:attrName>ppt_x</p:attrName>
                                        </p:attrNameLst>
                                      </p:cBhvr>
                                      <p:tavLst>
                                        <p:tav tm="0">
                                          <p:val>
                                            <p:strVal val="1+#ppt_w/2"/>
                                          </p:val>
                                        </p:tav>
                                        <p:tav tm="100000">
                                          <p:val>
                                            <p:strVal val="#ppt_x"/>
                                          </p:val>
                                        </p:tav>
                                      </p:tavLst>
                                    </p:anim>
                                    <p:anim calcmode="lin" valueType="num">
                                      <p:cBhvr additive="base">
                                        <p:cTn id="119" dur="3000" fill="hold"/>
                                        <p:tgtEl>
                                          <p:spTgt spid="12"/>
                                        </p:tgtEl>
                                        <p:attrNameLst>
                                          <p:attrName>ppt_y</p:attrName>
                                        </p:attrNameLst>
                                      </p:cBhvr>
                                      <p:tavLst>
                                        <p:tav tm="0">
                                          <p:val>
                                            <p:strVal val="#ppt_y"/>
                                          </p:val>
                                        </p:tav>
                                        <p:tav tm="100000">
                                          <p:val>
                                            <p:strVal val="#ppt_y"/>
                                          </p:val>
                                        </p:tav>
                                      </p:tavLst>
                                    </p:anim>
                                  </p:childTnLst>
                                </p:cTn>
                              </p:par>
                              <p:par>
                                <p:cTn id="120" presetID="2" presetClass="entr" presetSubtype="2" fill="hold" grpId="2"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3000" fill="hold"/>
                                        <p:tgtEl>
                                          <p:spTgt spid="13"/>
                                        </p:tgtEl>
                                        <p:attrNameLst>
                                          <p:attrName>ppt_x</p:attrName>
                                        </p:attrNameLst>
                                      </p:cBhvr>
                                      <p:tavLst>
                                        <p:tav tm="0">
                                          <p:val>
                                            <p:strVal val="1+#ppt_w/2"/>
                                          </p:val>
                                        </p:tav>
                                        <p:tav tm="100000">
                                          <p:val>
                                            <p:strVal val="#ppt_x"/>
                                          </p:val>
                                        </p:tav>
                                      </p:tavLst>
                                    </p:anim>
                                    <p:anim calcmode="lin" valueType="num">
                                      <p:cBhvr additive="base">
                                        <p:cTn id="123" dur="3000" fill="hold"/>
                                        <p:tgtEl>
                                          <p:spTgt spid="13"/>
                                        </p:tgtEl>
                                        <p:attrNameLst>
                                          <p:attrName>ppt_y</p:attrName>
                                        </p:attrNameLst>
                                      </p:cBhvr>
                                      <p:tavLst>
                                        <p:tav tm="0">
                                          <p:val>
                                            <p:strVal val="#ppt_y"/>
                                          </p:val>
                                        </p:tav>
                                        <p:tav tm="100000">
                                          <p:val>
                                            <p:strVal val="#ppt_y"/>
                                          </p:val>
                                        </p:tav>
                                      </p:tavLst>
                                    </p:anim>
                                  </p:childTnLst>
                                </p:cTn>
                              </p:par>
                              <p:par>
                                <p:cTn id="124" presetID="2" presetClass="entr" presetSubtype="2" fill="hold" grpId="2" nodeType="withEffect">
                                  <p:stCondLst>
                                    <p:cond delay="0"/>
                                  </p:stCondLst>
                                  <p:childTnLst>
                                    <p:set>
                                      <p:cBhvr>
                                        <p:cTn id="125" dur="1" fill="hold">
                                          <p:stCondLst>
                                            <p:cond delay="0"/>
                                          </p:stCondLst>
                                        </p:cTn>
                                        <p:tgtEl>
                                          <p:spTgt spid="14"/>
                                        </p:tgtEl>
                                        <p:attrNameLst>
                                          <p:attrName>style.visibility</p:attrName>
                                        </p:attrNameLst>
                                      </p:cBhvr>
                                      <p:to>
                                        <p:strVal val="visible"/>
                                      </p:to>
                                    </p:set>
                                    <p:anim calcmode="lin" valueType="num">
                                      <p:cBhvr additive="base">
                                        <p:cTn id="126" dur="3000" fill="hold"/>
                                        <p:tgtEl>
                                          <p:spTgt spid="14"/>
                                        </p:tgtEl>
                                        <p:attrNameLst>
                                          <p:attrName>ppt_x</p:attrName>
                                        </p:attrNameLst>
                                      </p:cBhvr>
                                      <p:tavLst>
                                        <p:tav tm="0">
                                          <p:val>
                                            <p:strVal val="1+#ppt_w/2"/>
                                          </p:val>
                                        </p:tav>
                                        <p:tav tm="100000">
                                          <p:val>
                                            <p:strVal val="#ppt_x"/>
                                          </p:val>
                                        </p:tav>
                                      </p:tavLst>
                                    </p:anim>
                                    <p:anim calcmode="lin" valueType="num">
                                      <p:cBhvr additive="base">
                                        <p:cTn id="127" dur="3000" fill="hold"/>
                                        <p:tgtEl>
                                          <p:spTgt spid="14"/>
                                        </p:tgtEl>
                                        <p:attrNameLst>
                                          <p:attrName>ppt_y</p:attrName>
                                        </p:attrNameLst>
                                      </p:cBhvr>
                                      <p:tavLst>
                                        <p:tav tm="0">
                                          <p:val>
                                            <p:strVal val="#ppt_y"/>
                                          </p:val>
                                        </p:tav>
                                        <p:tav tm="100000">
                                          <p:val>
                                            <p:strVal val="#ppt_y"/>
                                          </p:val>
                                        </p:tav>
                                      </p:tavLst>
                                    </p:anim>
                                  </p:childTnLst>
                                </p:cTn>
                              </p:par>
                              <p:par>
                                <p:cTn id="128" presetID="2" presetClass="entr" presetSubtype="2" fill="hold" grpId="2"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additive="base">
                                        <p:cTn id="130" dur="3000" fill="hold"/>
                                        <p:tgtEl>
                                          <p:spTgt spid="15"/>
                                        </p:tgtEl>
                                        <p:attrNameLst>
                                          <p:attrName>ppt_x</p:attrName>
                                        </p:attrNameLst>
                                      </p:cBhvr>
                                      <p:tavLst>
                                        <p:tav tm="0">
                                          <p:val>
                                            <p:strVal val="1+#ppt_w/2"/>
                                          </p:val>
                                        </p:tav>
                                        <p:tav tm="100000">
                                          <p:val>
                                            <p:strVal val="#ppt_x"/>
                                          </p:val>
                                        </p:tav>
                                      </p:tavLst>
                                    </p:anim>
                                    <p:anim calcmode="lin" valueType="num">
                                      <p:cBhvr additive="base">
                                        <p:cTn id="131" dur="3000" fill="hold"/>
                                        <p:tgtEl>
                                          <p:spTgt spid="15"/>
                                        </p:tgtEl>
                                        <p:attrNameLst>
                                          <p:attrName>ppt_y</p:attrName>
                                        </p:attrNameLst>
                                      </p:cBhvr>
                                      <p:tavLst>
                                        <p:tav tm="0">
                                          <p:val>
                                            <p:strVal val="#ppt_y"/>
                                          </p:val>
                                        </p:tav>
                                        <p:tav tm="100000">
                                          <p:val>
                                            <p:strVal val="#ppt_y"/>
                                          </p:val>
                                        </p:tav>
                                      </p:tavLst>
                                    </p:anim>
                                  </p:childTnLst>
                                </p:cTn>
                              </p:par>
                              <p:par>
                                <p:cTn id="132" presetID="2" presetClass="entr" presetSubtype="2" fill="hold" grpId="2"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additive="base">
                                        <p:cTn id="134" dur="3000" fill="hold"/>
                                        <p:tgtEl>
                                          <p:spTgt spid="16"/>
                                        </p:tgtEl>
                                        <p:attrNameLst>
                                          <p:attrName>ppt_x</p:attrName>
                                        </p:attrNameLst>
                                      </p:cBhvr>
                                      <p:tavLst>
                                        <p:tav tm="0">
                                          <p:val>
                                            <p:strVal val="1+#ppt_w/2"/>
                                          </p:val>
                                        </p:tav>
                                        <p:tav tm="100000">
                                          <p:val>
                                            <p:strVal val="#ppt_x"/>
                                          </p:val>
                                        </p:tav>
                                      </p:tavLst>
                                    </p:anim>
                                    <p:anim calcmode="lin" valueType="num">
                                      <p:cBhvr additive="base">
                                        <p:cTn id="135" dur="3000" fill="hold"/>
                                        <p:tgtEl>
                                          <p:spTgt spid="16"/>
                                        </p:tgtEl>
                                        <p:attrNameLst>
                                          <p:attrName>ppt_y</p:attrName>
                                        </p:attrNameLst>
                                      </p:cBhvr>
                                      <p:tavLst>
                                        <p:tav tm="0">
                                          <p:val>
                                            <p:strVal val="#ppt_y"/>
                                          </p:val>
                                        </p:tav>
                                        <p:tav tm="100000">
                                          <p:val>
                                            <p:strVal val="#ppt_y"/>
                                          </p:val>
                                        </p:tav>
                                      </p:tavLst>
                                    </p:anim>
                                  </p:childTnLst>
                                </p:cTn>
                              </p:par>
                              <p:par>
                                <p:cTn id="136" presetID="2" presetClass="entr" presetSubtype="2" fill="hold" grpId="2"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additive="base">
                                        <p:cTn id="138" dur="3000" fill="hold"/>
                                        <p:tgtEl>
                                          <p:spTgt spid="17"/>
                                        </p:tgtEl>
                                        <p:attrNameLst>
                                          <p:attrName>ppt_x</p:attrName>
                                        </p:attrNameLst>
                                      </p:cBhvr>
                                      <p:tavLst>
                                        <p:tav tm="0">
                                          <p:val>
                                            <p:strVal val="1+#ppt_w/2"/>
                                          </p:val>
                                        </p:tav>
                                        <p:tav tm="100000">
                                          <p:val>
                                            <p:strVal val="#ppt_x"/>
                                          </p:val>
                                        </p:tav>
                                      </p:tavLst>
                                    </p:anim>
                                    <p:anim calcmode="lin" valueType="num">
                                      <p:cBhvr additive="base">
                                        <p:cTn id="139" dur="3000" fill="hold"/>
                                        <p:tgtEl>
                                          <p:spTgt spid="17"/>
                                        </p:tgtEl>
                                        <p:attrNameLst>
                                          <p:attrName>ppt_y</p:attrName>
                                        </p:attrNameLst>
                                      </p:cBhvr>
                                      <p:tavLst>
                                        <p:tav tm="0">
                                          <p:val>
                                            <p:strVal val="#ppt_y"/>
                                          </p:val>
                                        </p:tav>
                                        <p:tav tm="100000">
                                          <p:val>
                                            <p:strVal val="#ppt_y"/>
                                          </p:val>
                                        </p:tav>
                                      </p:tavLst>
                                    </p:anim>
                                  </p:childTnLst>
                                </p:cTn>
                              </p:par>
                              <p:par>
                                <p:cTn id="140" presetID="2" presetClass="entr" presetSubtype="2" fill="hold" grpId="2"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3000" fill="hold"/>
                                        <p:tgtEl>
                                          <p:spTgt spid="18"/>
                                        </p:tgtEl>
                                        <p:attrNameLst>
                                          <p:attrName>ppt_x</p:attrName>
                                        </p:attrNameLst>
                                      </p:cBhvr>
                                      <p:tavLst>
                                        <p:tav tm="0">
                                          <p:val>
                                            <p:strVal val="1+#ppt_w/2"/>
                                          </p:val>
                                        </p:tav>
                                        <p:tav tm="100000">
                                          <p:val>
                                            <p:strVal val="#ppt_x"/>
                                          </p:val>
                                        </p:tav>
                                      </p:tavLst>
                                    </p:anim>
                                    <p:anim calcmode="lin" valueType="num">
                                      <p:cBhvr additive="base">
                                        <p:cTn id="143" dur="3000" fill="hold"/>
                                        <p:tgtEl>
                                          <p:spTgt spid="18"/>
                                        </p:tgtEl>
                                        <p:attrNameLst>
                                          <p:attrName>ppt_y</p:attrName>
                                        </p:attrNameLst>
                                      </p:cBhvr>
                                      <p:tavLst>
                                        <p:tav tm="0">
                                          <p:val>
                                            <p:strVal val="#ppt_y"/>
                                          </p:val>
                                        </p:tav>
                                        <p:tav tm="100000">
                                          <p:val>
                                            <p:strVal val="#ppt_y"/>
                                          </p:val>
                                        </p:tav>
                                      </p:tavLst>
                                    </p:anim>
                                  </p:childTnLst>
                                </p:cTn>
                              </p:par>
                              <p:par>
                                <p:cTn id="144" presetID="2" presetClass="entr" presetSubtype="2" fill="hold" grpId="2"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3000" fill="hold"/>
                                        <p:tgtEl>
                                          <p:spTgt spid="19"/>
                                        </p:tgtEl>
                                        <p:attrNameLst>
                                          <p:attrName>ppt_x</p:attrName>
                                        </p:attrNameLst>
                                      </p:cBhvr>
                                      <p:tavLst>
                                        <p:tav tm="0">
                                          <p:val>
                                            <p:strVal val="1+#ppt_w/2"/>
                                          </p:val>
                                        </p:tav>
                                        <p:tav tm="100000">
                                          <p:val>
                                            <p:strVal val="#ppt_x"/>
                                          </p:val>
                                        </p:tav>
                                      </p:tavLst>
                                    </p:anim>
                                    <p:anim calcmode="lin" valueType="num">
                                      <p:cBhvr additive="base">
                                        <p:cTn id="147" dur="3000" fill="hold"/>
                                        <p:tgtEl>
                                          <p:spTgt spid="19"/>
                                        </p:tgtEl>
                                        <p:attrNameLst>
                                          <p:attrName>ppt_y</p:attrName>
                                        </p:attrNameLst>
                                      </p:cBhvr>
                                      <p:tavLst>
                                        <p:tav tm="0">
                                          <p:val>
                                            <p:strVal val="#ppt_y"/>
                                          </p:val>
                                        </p:tav>
                                        <p:tav tm="100000">
                                          <p:val>
                                            <p:strVal val="#ppt_y"/>
                                          </p:val>
                                        </p:tav>
                                      </p:tavLst>
                                    </p:anim>
                                  </p:childTnLst>
                                </p:cTn>
                              </p:par>
                              <p:par>
                                <p:cTn id="148" presetID="2" presetClass="entr" presetSubtype="2" fill="hold" grpId="2" nodeType="withEffect">
                                  <p:stCondLst>
                                    <p:cond delay="0"/>
                                  </p:stCondLst>
                                  <p:childTnLst>
                                    <p:set>
                                      <p:cBhvr>
                                        <p:cTn id="149" dur="1" fill="hold">
                                          <p:stCondLst>
                                            <p:cond delay="0"/>
                                          </p:stCondLst>
                                        </p:cTn>
                                        <p:tgtEl>
                                          <p:spTgt spid="20"/>
                                        </p:tgtEl>
                                        <p:attrNameLst>
                                          <p:attrName>style.visibility</p:attrName>
                                        </p:attrNameLst>
                                      </p:cBhvr>
                                      <p:to>
                                        <p:strVal val="visible"/>
                                      </p:to>
                                    </p:set>
                                    <p:anim calcmode="lin" valueType="num">
                                      <p:cBhvr additive="base">
                                        <p:cTn id="150" dur="3000" fill="hold"/>
                                        <p:tgtEl>
                                          <p:spTgt spid="20"/>
                                        </p:tgtEl>
                                        <p:attrNameLst>
                                          <p:attrName>ppt_x</p:attrName>
                                        </p:attrNameLst>
                                      </p:cBhvr>
                                      <p:tavLst>
                                        <p:tav tm="0">
                                          <p:val>
                                            <p:strVal val="1+#ppt_w/2"/>
                                          </p:val>
                                        </p:tav>
                                        <p:tav tm="100000">
                                          <p:val>
                                            <p:strVal val="#ppt_x"/>
                                          </p:val>
                                        </p:tav>
                                      </p:tavLst>
                                    </p:anim>
                                    <p:anim calcmode="lin" valueType="num">
                                      <p:cBhvr additive="base">
                                        <p:cTn id="151" dur="3000" fill="hold"/>
                                        <p:tgtEl>
                                          <p:spTgt spid="20"/>
                                        </p:tgtEl>
                                        <p:attrNameLst>
                                          <p:attrName>ppt_y</p:attrName>
                                        </p:attrNameLst>
                                      </p:cBhvr>
                                      <p:tavLst>
                                        <p:tav tm="0">
                                          <p:val>
                                            <p:strVal val="#ppt_y"/>
                                          </p:val>
                                        </p:tav>
                                        <p:tav tm="100000">
                                          <p:val>
                                            <p:strVal val="#ppt_y"/>
                                          </p:val>
                                        </p:tav>
                                      </p:tavLst>
                                    </p:anim>
                                  </p:childTnLst>
                                </p:cTn>
                              </p:par>
                            </p:childTnLst>
                          </p:cTn>
                        </p:par>
                        <p:par>
                          <p:cTn id="152" fill="hold">
                            <p:stCondLst>
                              <p:cond delay="3000"/>
                            </p:stCondLst>
                            <p:childTnLst>
                              <p:par>
                                <p:cTn id="153" presetID="2" presetClass="exit" presetSubtype="8" fill="hold" grpId="3" nodeType="after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0-ppt_w/2"/>
                                          </p:val>
                                        </p:tav>
                                      </p:tavLst>
                                    </p:anim>
                                    <p:anim calcmode="lin" valueType="num">
                                      <p:cBhvr additive="base">
                                        <p:cTn id="155" dur="3000"/>
                                        <p:tgtEl>
                                          <p:spTgt spid="5"/>
                                        </p:tgtEl>
                                        <p:attrNameLst>
                                          <p:attrName>ppt_y</p:attrName>
                                        </p:attrNameLst>
                                      </p:cBhvr>
                                      <p:tavLst>
                                        <p:tav tm="0">
                                          <p:val>
                                            <p:strVal val="ppt_y"/>
                                          </p:val>
                                        </p:tav>
                                        <p:tav tm="100000">
                                          <p:val>
                                            <p:strVal val="ppt_y"/>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6"/>
                                        </p:tgtEl>
                                        <p:attrNameLst>
                                          <p:attrName>ppt_x</p:attrName>
                                        </p:attrNameLst>
                                      </p:cBhvr>
                                      <p:tavLst>
                                        <p:tav tm="0">
                                          <p:val>
                                            <p:strVal val="ppt_x"/>
                                          </p:val>
                                        </p:tav>
                                        <p:tav tm="100000">
                                          <p:val>
                                            <p:strVal val="0-ppt_w/2"/>
                                          </p:val>
                                        </p:tav>
                                      </p:tavLst>
                                    </p:anim>
                                    <p:anim calcmode="lin" valueType="num">
                                      <p:cBhvr additive="base">
                                        <p:cTn id="159" dur="3000"/>
                                        <p:tgtEl>
                                          <p:spTgt spid="6"/>
                                        </p:tgtEl>
                                        <p:attrNameLst>
                                          <p:attrName>ppt_y</p:attrName>
                                        </p:attrNameLst>
                                      </p:cBhvr>
                                      <p:tavLst>
                                        <p:tav tm="0">
                                          <p:val>
                                            <p:strVal val="ppt_y"/>
                                          </p:val>
                                        </p:tav>
                                        <p:tav tm="100000">
                                          <p:val>
                                            <p:strVal val="ppt_y"/>
                                          </p:val>
                                        </p:tav>
                                      </p:tavLst>
                                    </p:anim>
                                    <p:set>
                                      <p:cBhvr>
                                        <p:cTn id="160" dur="1" fill="hold">
                                          <p:stCondLst>
                                            <p:cond delay="2999"/>
                                          </p:stCondLst>
                                        </p:cTn>
                                        <p:tgtEl>
                                          <p:spTgt spid="6"/>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3000"/>
                                        <p:tgtEl>
                                          <p:spTgt spid="7"/>
                                        </p:tgtEl>
                                        <p:attrNameLst>
                                          <p:attrName>ppt_x</p:attrName>
                                        </p:attrNameLst>
                                      </p:cBhvr>
                                      <p:tavLst>
                                        <p:tav tm="0">
                                          <p:val>
                                            <p:strVal val="ppt_x"/>
                                          </p:val>
                                        </p:tav>
                                        <p:tav tm="100000">
                                          <p:val>
                                            <p:strVal val="0-ppt_w/2"/>
                                          </p:val>
                                        </p:tav>
                                      </p:tavLst>
                                    </p:anim>
                                    <p:anim calcmode="lin" valueType="num">
                                      <p:cBhvr additive="base">
                                        <p:cTn id="163" dur="3000"/>
                                        <p:tgtEl>
                                          <p:spTgt spid="7"/>
                                        </p:tgtEl>
                                        <p:attrNameLst>
                                          <p:attrName>ppt_y</p:attrName>
                                        </p:attrNameLst>
                                      </p:cBhvr>
                                      <p:tavLst>
                                        <p:tav tm="0">
                                          <p:val>
                                            <p:strVal val="ppt_y"/>
                                          </p:val>
                                        </p:tav>
                                        <p:tav tm="100000">
                                          <p:val>
                                            <p:strVal val="ppt_y"/>
                                          </p:val>
                                        </p:tav>
                                      </p:tavLst>
                                    </p:anim>
                                    <p:set>
                                      <p:cBhvr>
                                        <p:cTn id="164" dur="1" fill="hold">
                                          <p:stCondLst>
                                            <p:cond delay="2999"/>
                                          </p:stCondLst>
                                        </p:cTn>
                                        <p:tgtEl>
                                          <p:spTgt spid="7"/>
                                        </p:tgtEl>
                                        <p:attrNameLst>
                                          <p:attrName>style.visibility</p:attrName>
                                        </p:attrNameLst>
                                      </p:cBhvr>
                                      <p:to>
                                        <p:strVal val="hidden"/>
                                      </p:to>
                                    </p:set>
                                  </p:childTnLst>
                                </p:cTn>
                              </p:par>
                              <p:par>
                                <p:cTn id="165" presetID="2" presetClass="exit" presetSubtype="8" fill="hold" grpId="3" nodeType="withEffect">
                                  <p:stCondLst>
                                    <p:cond delay="0"/>
                                  </p:stCondLst>
                                  <p:childTnLst>
                                    <p:anim calcmode="lin" valueType="num">
                                      <p:cBhvr additive="base">
                                        <p:cTn id="166" dur="3000"/>
                                        <p:tgtEl>
                                          <p:spTgt spid="8"/>
                                        </p:tgtEl>
                                        <p:attrNameLst>
                                          <p:attrName>ppt_x</p:attrName>
                                        </p:attrNameLst>
                                      </p:cBhvr>
                                      <p:tavLst>
                                        <p:tav tm="0">
                                          <p:val>
                                            <p:strVal val="ppt_x"/>
                                          </p:val>
                                        </p:tav>
                                        <p:tav tm="100000">
                                          <p:val>
                                            <p:strVal val="0-ppt_w/2"/>
                                          </p:val>
                                        </p:tav>
                                      </p:tavLst>
                                    </p:anim>
                                    <p:anim calcmode="lin" valueType="num">
                                      <p:cBhvr additive="base">
                                        <p:cTn id="167" dur="3000"/>
                                        <p:tgtEl>
                                          <p:spTgt spid="8"/>
                                        </p:tgtEl>
                                        <p:attrNameLst>
                                          <p:attrName>ppt_y</p:attrName>
                                        </p:attrNameLst>
                                      </p:cBhvr>
                                      <p:tavLst>
                                        <p:tav tm="0">
                                          <p:val>
                                            <p:strVal val="ppt_y"/>
                                          </p:val>
                                        </p:tav>
                                        <p:tav tm="100000">
                                          <p:val>
                                            <p:strVal val="ppt_y"/>
                                          </p:val>
                                        </p:tav>
                                      </p:tavLst>
                                    </p:anim>
                                    <p:set>
                                      <p:cBhvr>
                                        <p:cTn id="168" dur="1" fill="hold">
                                          <p:stCondLst>
                                            <p:cond delay="2999"/>
                                          </p:stCondLst>
                                        </p:cTn>
                                        <p:tgtEl>
                                          <p:spTgt spid="8"/>
                                        </p:tgtEl>
                                        <p:attrNameLst>
                                          <p:attrName>style.visibility</p:attrName>
                                        </p:attrNameLst>
                                      </p:cBhvr>
                                      <p:to>
                                        <p:strVal val="hidden"/>
                                      </p:to>
                                    </p:set>
                                  </p:childTnLst>
                                </p:cTn>
                              </p:par>
                              <p:par>
                                <p:cTn id="169" presetID="2" presetClass="exit" presetSubtype="8" fill="hold" grpId="3" nodeType="withEffect">
                                  <p:stCondLst>
                                    <p:cond delay="0"/>
                                  </p:stCondLst>
                                  <p:childTnLst>
                                    <p:anim calcmode="lin" valueType="num">
                                      <p:cBhvr additive="base">
                                        <p:cTn id="170" dur="3000"/>
                                        <p:tgtEl>
                                          <p:spTgt spid="9"/>
                                        </p:tgtEl>
                                        <p:attrNameLst>
                                          <p:attrName>ppt_x</p:attrName>
                                        </p:attrNameLst>
                                      </p:cBhvr>
                                      <p:tavLst>
                                        <p:tav tm="0">
                                          <p:val>
                                            <p:strVal val="ppt_x"/>
                                          </p:val>
                                        </p:tav>
                                        <p:tav tm="100000">
                                          <p:val>
                                            <p:strVal val="0-ppt_w/2"/>
                                          </p:val>
                                        </p:tav>
                                      </p:tavLst>
                                    </p:anim>
                                    <p:anim calcmode="lin" valueType="num">
                                      <p:cBhvr additive="base">
                                        <p:cTn id="171" dur="3000"/>
                                        <p:tgtEl>
                                          <p:spTgt spid="9"/>
                                        </p:tgtEl>
                                        <p:attrNameLst>
                                          <p:attrName>ppt_y</p:attrName>
                                        </p:attrNameLst>
                                      </p:cBhvr>
                                      <p:tavLst>
                                        <p:tav tm="0">
                                          <p:val>
                                            <p:strVal val="ppt_y"/>
                                          </p:val>
                                        </p:tav>
                                        <p:tav tm="100000">
                                          <p:val>
                                            <p:strVal val="ppt_y"/>
                                          </p:val>
                                        </p:tav>
                                      </p:tavLst>
                                    </p:anim>
                                    <p:set>
                                      <p:cBhvr>
                                        <p:cTn id="172" dur="1" fill="hold">
                                          <p:stCondLst>
                                            <p:cond delay="2999"/>
                                          </p:stCondLst>
                                        </p:cTn>
                                        <p:tgtEl>
                                          <p:spTgt spid="9"/>
                                        </p:tgtEl>
                                        <p:attrNameLst>
                                          <p:attrName>style.visibility</p:attrName>
                                        </p:attrNameLst>
                                      </p:cBhvr>
                                      <p:to>
                                        <p:strVal val="hidden"/>
                                      </p:to>
                                    </p:set>
                                  </p:childTnLst>
                                </p:cTn>
                              </p:par>
                              <p:par>
                                <p:cTn id="173" presetID="2" presetClass="exit" presetSubtype="8" fill="hold" grpId="3" nodeType="withEffect">
                                  <p:stCondLst>
                                    <p:cond delay="0"/>
                                  </p:stCondLst>
                                  <p:childTnLst>
                                    <p:anim calcmode="lin" valueType="num">
                                      <p:cBhvr additive="base">
                                        <p:cTn id="174" dur="3000"/>
                                        <p:tgtEl>
                                          <p:spTgt spid="10"/>
                                        </p:tgtEl>
                                        <p:attrNameLst>
                                          <p:attrName>ppt_x</p:attrName>
                                        </p:attrNameLst>
                                      </p:cBhvr>
                                      <p:tavLst>
                                        <p:tav tm="0">
                                          <p:val>
                                            <p:strVal val="ppt_x"/>
                                          </p:val>
                                        </p:tav>
                                        <p:tav tm="100000">
                                          <p:val>
                                            <p:strVal val="0-ppt_w/2"/>
                                          </p:val>
                                        </p:tav>
                                      </p:tavLst>
                                    </p:anim>
                                    <p:anim calcmode="lin" valueType="num">
                                      <p:cBhvr additive="base">
                                        <p:cTn id="175" dur="3000"/>
                                        <p:tgtEl>
                                          <p:spTgt spid="10"/>
                                        </p:tgtEl>
                                        <p:attrNameLst>
                                          <p:attrName>ppt_y</p:attrName>
                                        </p:attrNameLst>
                                      </p:cBhvr>
                                      <p:tavLst>
                                        <p:tav tm="0">
                                          <p:val>
                                            <p:strVal val="ppt_y"/>
                                          </p:val>
                                        </p:tav>
                                        <p:tav tm="100000">
                                          <p:val>
                                            <p:strVal val="ppt_y"/>
                                          </p:val>
                                        </p:tav>
                                      </p:tavLst>
                                    </p:anim>
                                    <p:set>
                                      <p:cBhvr>
                                        <p:cTn id="176" dur="1" fill="hold">
                                          <p:stCondLst>
                                            <p:cond delay="2999"/>
                                          </p:stCondLst>
                                        </p:cTn>
                                        <p:tgtEl>
                                          <p:spTgt spid="10"/>
                                        </p:tgtEl>
                                        <p:attrNameLst>
                                          <p:attrName>style.visibility</p:attrName>
                                        </p:attrNameLst>
                                      </p:cBhvr>
                                      <p:to>
                                        <p:strVal val="hidden"/>
                                      </p:to>
                                    </p:set>
                                  </p:childTnLst>
                                </p:cTn>
                              </p:par>
                              <p:par>
                                <p:cTn id="177" presetID="2" presetClass="exit" presetSubtype="8" fill="hold" grpId="3" nodeType="withEffect">
                                  <p:stCondLst>
                                    <p:cond delay="0"/>
                                  </p:stCondLst>
                                  <p:childTnLst>
                                    <p:anim calcmode="lin" valueType="num">
                                      <p:cBhvr additive="base">
                                        <p:cTn id="178" dur="3000"/>
                                        <p:tgtEl>
                                          <p:spTgt spid="11"/>
                                        </p:tgtEl>
                                        <p:attrNameLst>
                                          <p:attrName>ppt_x</p:attrName>
                                        </p:attrNameLst>
                                      </p:cBhvr>
                                      <p:tavLst>
                                        <p:tav tm="0">
                                          <p:val>
                                            <p:strVal val="ppt_x"/>
                                          </p:val>
                                        </p:tav>
                                        <p:tav tm="100000">
                                          <p:val>
                                            <p:strVal val="0-ppt_w/2"/>
                                          </p:val>
                                        </p:tav>
                                      </p:tavLst>
                                    </p:anim>
                                    <p:anim calcmode="lin" valueType="num">
                                      <p:cBhvr additive="base">
                                        <p:cTn id="179" dur="3000"/>
                                        <p:tgtEl>
                                          <p:spTgt spid="11"/>
                                        </p:tgtEl>
                                        <p:attrNameLst>
                                          <p:attrName>ppt_y</p:attrName>
                                        </p:attrNameLst>
                                      </p:cBhvr>
                                      <p:tavLst>
                                        <p:tav tm="0">
                                          <p:val>
                                            <p:strVal val="ppt_y"/>
                                          </p:val>
                                        </p:tav>
                                        <p:tav tm="100000">
                                          <p:val>
                                            <p:strVal val="ppt_y"/>
                                          </p:val>
                                        </p:tav>
                                      </p:tavLst>
                                    </p:anim>
                                    <p:set>
                                      <p:cBhvr>
                                        <p:cTn id="180" dur="1" fill="hold">
                                          <p:stCondLst>
                                            <p:cond delay="2999"/>
                                          </p:stCondLst>
                                        </p:cTn>
                                        <p:tgtEl>
                                          <p:spTgt spid="11"/>
                                        </p:tgtEl>
                                        <p:attrNameLst>
                                          <p:attrName>style.visibility</p:attrName>
                                        </p:attrNameLst>
                                      </p:cBhvr>
                                      <p:to>
                                        <p:strVal val="hidden"/>
                                      </p:to>
                                    </p:set>
                                  </p:childTnLst>
                                </p:cTn>
                              </p:par>
                              <p:par>
                                <p:cTn id="181" presetID="2" presetClass="exit" presetSubtype="8" fill="hold" grpId="3" nodeType="withEffect">
                                  <p:stCondLst>
                                    <p:cond delay="0"/>
                                  </p:stCondLst>
                                  <p:childTnLst>
                                    <p:anim calcmode="lin" valueType="num">
                                      <p:cBhvr additive="base">
                                        <p:cTn id="182" dur="3000"/>
                                        <p:tgtEl>
                                          <p:spTgt spid="12"/>
                                        </p:tgtEl>
                                        <p:attrNameLst>
                                          <p:attrName>ppt_x</p:attrName>
                                        </p:attrNameLst>
                                      </p:cBhvr>
                                      <p:tavLst>
                                        <p:tav tm="0">
                                          <p:val>
                                            <p:strVal val="ppt_x"/>
                                          </p:val>
                                        </p:tav>
                                        <p:tav tm="100000">
                                          <p:val>
                                            <p:strVal val="0-ppt_w/2"/>
                                          </p:val>
                                        </p:tav>
                                      </p:tavLst>
                                    </p:anim>
                                    <p:anim calcmode="lin" valueType="num">
                                      <p:cBhvr additive="base">
                                        <p:cTn id="183" dur="3000"/>
                                        <p:tgtEl>
                                          <p:spTgt spid="12"/>
                                        </p:tgtEl>
                                        <p:attrNameLst>
                                          <p:attrName>ppt_y</p:attrName>
                                        </p:attrNameLst>
                                      </p:cBhvr>
                                      <p:tavLst>
                                        <p:tav tm="0">
                                          <p:val>
                                            <p:strVal val="ppt_y"/>
                                          </p:val>
                                        </p:tav>
                                        <p:tav tm="100000">
                                          <p:val>
                                            <p:strVal val="ppt_y"/>
                                          </p:val>
                                        </p:tav>
                                      </p:tavLst>
                                    </p:anim>
                                    <p:set>
                                      <p:cBhvr>
                                        <p:cTn id="184" dur="1" fill="hold">
                                          <p:stCondLst>
                                            <p:cond delay="2999"/>
                                          </p:stCondLst>
                                        </p:cTn>
                                        <p:tgtEl>
                                          <p:spTgt spid="12"/>
                                        </p:tgtEl>
                                        <p:attrNameLst>
                                          <p:attrName>style.visibility</p:attrName>
                                        </p:attrNameLst>
                                      </p:cBhvr>
                                      <p:to>
                                        <p:strVal val="hidden"/>
                                      </p:to>
                                    </p:set>
                                  </p:childTnLst>
                                </p:cTn>
                              </p:par>
                              <p:par>
                                <p:cTn id="185" presetID="2" presetClass="exit" presetSubtype="8" fill="hold" grpId="3" nodeType="withEffect">
                                  <p:stCondLst>
                                    <p:cond delay="0"/>
                                  </p:stCondLst>
                                  <p:childTnLst>
                                    <p:anim calcmode="lin" valueType="num">
                                      <p:cBhvr additive="base">
                                        <p:cTn id="186" dur="3000"/>
                                        <p:tgtEl>
                                          <p:spTgt spid="13"/>
                                        </p:tgtEl>
                                        <p:attrNameLst>
                                          <p:attrName>ppt_x</p:attrName>
                                        </p:attrNameLst>
                                      </p:cBhvr>
                                      <p:tavLst>
                                        <p:tav tm="0">
                                          <p:val>
                                            <p:strVal val="ppt_x"/>
                                          </p:val>
                                        </p:tav>
                                        <p:tav tm="100000">
                                          <p:val>
                                            <p:strVal val="0-ppt_w/2"/>
                                          </p:val>
                                        </p:tav>
                                      </p:tavLst>
                                    </p:anim>
                                    <p:anim calcmode="lin" valueType="num">
                                      <p:cBhvr additive="base">
                                        <p:cTn id="187" dur="3000"/>
                                        <p:tgtEl>
                                          <p:spTgt spid="13"/>
                                        </p:tgtEl>
                                        <p:attrNameLst>
                                          <p:attrName>ppt_y</p:attrName>
                                        </p:attrNameLst>
                                      </p:cBhvr>
                                      <p:tavLst>
                                        <p:tav tm="0">
                                          <p:val>
                                            <p:strVal val="ppt_y"/>
                                          </p:val>
                                        </p:tav>
                                        <p:tav tm="100000">
                                          <p:val>
                                            <p:strVal val="ppt_y"/>
                                          </p:val>
                                        </p:tav>
                                      </p:tavLst>
                                    </p:anim>
                                    <p:set>
                                      <p:cBhvr>
                                        <p:cTn id="188" dur="1" fill="hold">
                                          <p:stCondLst>
                                            <p:cond delay="2999"/>
                                          </p:stCondLst>
                                        </p:cTn>
                                        <p:tgtEl>
                                          <p:spTgt spid="13"/>
                                        </p:tgtEl>
                                        <p:attrNameLst>
                                          <p:attrName>style.visibility</p:attrName>
                                        </p:attrNameLst>
                                      </p:cBhvr>
                                      <p:to>
                                        <p:strVal val="hidden"/>
                                      </p:to>
                                    </p:set>
                                  </p:childTnLst>
                                </p:cTn>
                              </p:par>
                              <p:par>
                                <p:cTn id="189" presetID="2" presetClass="exit" presetSubtype="8" fill="hold" grpId="3" nodeType="withEffect">
                                  <p:stCondLst>
                                    <p:cond delay="0"/>
                                  </p:stCondLst>
                                  <p:childTnLst>
                                    <p:anim calcmode="lin" valueType="num">
                                      <p:cBhvr additive="base">
                                        <p:cTn id="190" dur="3000"/>
                                        <p:tgtEl>
                                          <p:spTgt spid="14"/>
                                        </p:tgtEl>
                                        <p:attrNameLst>
                                          <p:attrName>ppt_x</p:attrName>
                                        </p:attrNameLst>
                                      </p:cBhvr>
                                      <p:tavLst>
                                        <p:tav tm="0">
                                          <p:val>
                                            <p:strVal val="ppt_x"/>
                                          </p:val>
                                        </p:tav>
                                        <p:tav tm="100000">
                                          <p:val>
                                            <p:strVal val="0-ppt_w/2"/>
                                          </p:val>
                                        </p:tav>
                                      </p:tavLst>
                                    </p:anim>
                                    <p:anim calcmode="lin" valueType="num">
                                      <p:cBhvr additive="base">
                                        <p:cTn id="191" dur="3000"/>
                                        <p:tgtEl>
                                          <p:spTgt spid="14"/>
                                        </p:tgtEl>
                                        <p:attrNameLst>
                                          <p:attrName>ppt_y</p:attrName>
                                        </p:attrNameLst>
                                      </p:cBhvr>
                                      <p:tavLst>
                                        <p:tav tm="0">
                                          <p:val>
                                            <p:strVal val="ppt_y"/>
                                          </p:val>
                                        </p:tav>
                                        <p:tav tm="100000">
                                          <p:val>
                                            <p:strVal val="ppt_y"/>
                                          </p:val>
                                        </p:tav>
                                      </p:tavLst>
                                    </p:anim>
                                    <p:set>
                                      <p:cBhvr>
                                        <p:cTn id="192" dur="1" fill="hold">
                                          <p:stCondLst>
                                            <p:cond delay="2999"/>
                                          </p:stCondLst>
                                        </p:cTn>
                                        <p:tgtEl>
                                          <p:spTgt spid="14"/>
                                        </p:tgtEl>
                                        <p:attrNameLst>
                                          <p:attrName>style.visibility</p:attrName>
                                        </p:attrNameLst>
                                      </p:cBhvr>
                                      <p:to>
                                        <p:strVal val="hidden"/>
                                      </p:to>
                                    </p:set>
                                  </p:childTnLst>
                                </p:cTn>
                              </p:par>
                              <p:par>
                                <p:cTn id="193" presetID="2" presetClass="exit" presetSubtype="8" fill="hold" grpId="3" nodeType="withEffect">
                                  <p:stCondLst>
                                    <p:cond delay="0"/>
                                  </p:stCondLst>
                                  <p:childTnLst>
                                    <p:anim calcmode="lin" valueType="num">
                                      <p:cBhvr additive="base">
                                        <p:cTn id="194" dur="3000"/>
                                        <p:tgtEl>
                                          <p:spTgt spid="15"/>
                                        </p:tgtEl>
                                        <p:attrNameLst>
                                          <p:attrName>ppt_x</p:attrName>
                                        </p:attrNameLst>
                                      </p:cBhvr>
                                      <p:tavLst>
                                        <p:tav tm="0">
                                          <p:val>
                                            <p:strVal val="ppt_x"/>
                                          </p:val>
                                        </p:tav>
                                        <p:tav tm="100000">
                                          <p:val>
                                            <p:strVal val="0-ppt_w/2"/>
                                          </p:val>
                                        </p:tav>
                                      </p:tavLst>
                                    </p:anim>
                                    <p:anim calcmode="lin" valueType="num">
                                      <p:cBhvr additive="base">
                                        <p:cTn id="195" dur="3000"/>
                                        <p:tgtEl>
                                          <p:spTgt spid="15"/>
                                        </p:tgtEl>
                                        <p:attrNameLst>
                                          <p:attrName>ppt_y</p:attrName>
                                        </p:attrNameLst>
                                      </p:cBhvr>
                                      <p:tavLst>
                                        <p:tav tm="0">
                                          <p:val>
                                            <p:strVal val="ppt_y"/>
                                          </p:val>
                                        </p:tav>
                                        <p:tav tm="100000">
                                          <p:val>
                                            <p:strVal val="ppt_y"/>
                                          </p:val>
                                        </p:tav>
                                      </p:tavLst>
                                    </p:anim>
                                    <p:set>
                                      <p:cBhvr>
                                        <p:cTn id="196" dur="1" fill="hold">
                                          <p:stCondLst>
                                            <p:cond delay="2999"/>
                                          </p:stCondLst>
                                        </p:cTn>
                                        <p:tgtEl>
                                          <p:spTgt spid="15"/>
                                        </p:tgtEl>
                                        <p:attrNameLst>
                                          <p:attrName>style.visibility</p:attrName>
                                        </p:attrNameLst>
                                      </p:cBhvr>
                                      <p:to>
                                        <p:strVal val="hidden"/>
                                      </p:to>
                                    </p:set>
                                  </p:childTnLst>
                                </p:cTn>
                              </p:par>
                              <p:par>
                                <p:cTn id="197" presetID="2" presetClass="exit" presetSubtype="8" fill="hold" grpId="3" nodeType="withEffect">
                                  <p:stCondLst>
                                    <p:cond delay="0"/>
                                  </p:stCondLst>
                                  <p:childTnLst>
                                    <p:anim calcmode="lin" valueType="num">
                                      <p:cBhvr additive="base">
                                        <p:cTn id="198" dur="3000"/>
                                        <p:tgtEl>
                                          <p:spTgt spid="16"/>
                                        </p:tgtEl>
                                        <p:attrNameLst>
                                          <p:attrName>ppt_x</p:attrName>
                                        </p:attrNameLst>
                                      </p:cBhvr>
                                      <p:tavLst>
                                        <p:tav tm="0">
                                          <p:val>
                                            <p:strVal val="ppt_x"/>
                                          </p:val>
                                        </p:tav>
                                        <p:tav tm="100000">
                                          <p:val>
                                            <p:strVal val="0-ppt_w/2"/>
                                          </p:val>
                                        </p:tav>
                                      </p:tavLst>
                                    </p:anim>
                                    <p:anim calcmode="lin" valueType="num">
                                      <p:cBhvr additive="base">
                                        <p:cTn id="199" dur="3000"/>
                                        <p:tgtEl>
                                          <p:spTgt spid="16"/>
                                        </p:tgtEl>
                                        <p:attrNameLst>
                                          <p:attrName>ppt_y</p:attrName>
                                        </p:attrNameLst>
                                      </p:cBhvr>
                                      <p:tavLst>
                                        <p:tav tm="0">
                                          <p:val>
                                            <p:strVal val="ppt_y"/>
                                          </p:val>
                                        </p:tav>
                                        <p:tav tm="100000">
                                          <p:val>
                                            <p:strVal val="ppt_y"/>
                                          </p:val>
                                        </p:tav>
                                      </p:tavLst>
                                    </p:anim>
                                    <p:set>
                                      <p:cBhvr>
                                        <p:cTn id="200" dur="1" fill="hold">
                                          <p:stCondLst>
                                            <p:cond delay="2999"/>
                                          </p:stCondLst>
                                        </p:cTn>
                                        <p:tgtEl>
                                          <p:spTgt spid="16"/>
                                        </p:tgtEl>
                                        <p:attrNameLst>
                                          <p:attrName>style.visibility</p:attrName>
                                        </p:attrNameLst>
                                      </p:cBhvr>
                                      <p:to>
                                        <p:strVal val="hidden"/>
                                      </p:to>
                                    </p:set>
                                  </p:childTnLst>
                                </p:cTn>
                              </p:par>
                              <p:par>
                                <p:cTn id="201" presetID="2" presetClass="exit" presetSubtype="8" fill="hold" grpId="3" nodeType="withEffect">
                                  <p:stCondLst>
                                    <p:cond delay="0"/>
                                  </p:stCondLst>
                                  <p:childTnLst>
                                    <p:anim calcmode="lin" valueType="num">
                                      <p:cBhvr additive="base">
                                        <p:cTn id="202" dur="3000"/>
                                        <p:tgtEl>
                                          <p:spTgt spid="17"/>
                                        </p:tgtEl>
                                        <p:attrNameLst>
                                          <p:attrName>ppt_x</p:attrName>
                                        </p:attrNameLst>
                                      </p:cBhvr>
                                      <p:tavLst>
                                        <p:tav tm="0">
                                          <p:val>
                                            <p:strVal val="ppt_x"/>
                                          </p:val>
                                        </p:tav>
                                        <p:tav tm="100000">
                                          <p:val>
                                            <p:strVal val="0-ppt_w/2"/>
                                          </p:val>
                                        </p:tav>
                                      </p:tavLst>
                                    </p:anim>
                                    <p:anim calcmode="lin" valueType="num">
                                      <p:cBhvr additive="base">
                                        <p:cTn id="203" dur="3000"/>
                                        <p:tgtEl>
                                          <p:spTgt spid="17"/>
                                        </p:tgtEl>
                                        <p:attrNameLst>
                                          <p:attrName>ppt_y</p:attrName>
                                        </p:attrNameLst>
                                      </p:cBhvr>
                                      <p:tavLst>
                                        <p:tav tm="0">
                                          <p:val>
                                            <p:strVal val="ppt_y"/>
                                          </p:val>
                                        </p:tav>
                                        <p:tav tm="100000">
                                          <p:val>
                                            <p:strVal val="ppt_y"/>
                                          </p:val>
                                        </p:tav>
                                      </p:tavLst>
                                    </p:anim>
                                    <p:set>
                                      <p:cBhvr>
                                        <p:cTn id="204" dur="1" fill="hold">
                                          <p:stCondLst>
                                            <p:cond delay="2999"/>
                                          </p:stCondLst>
                                        </p:cTn>
                                        <p:tgtEl>
                                          <p:spTgt spid="17"/>
                                        </p:tgtEl>
                                        <p:attrNameLst>
                                          <p:attrName>style.visibility</p:attrName>
                                        </p:attrNameLst>
                                      </p:cBhvr>
                                      <p:to>
                                        <p:strVal val="hidden"/>
                                      </p:to>
                                    </p:set>
                                  </p:childTnLst>
                                </p:cTn>
                              </p:par>
                              <p:par>
                                <p:cTn id="205" presetID="2" presetClass="exit" presetSubtype="8" fill="hold" grpId="3" nodeType="withEffect">
                                  <p:stCondLst>
                                    <p:cond delay="0"/>
                                  </p:stCondLst>
                                  <p:childTnLst>
                                    <p:anim calcmode="lin" valueType="num">
                                      <p:cBhvr additive="base">
                                        <p:cTn id="206" dur="3000"/>
                                        <p:tgtEl>
                                          <p:spTgt spid="18"/>
                                        </p:tgtEl>
                                        <p:attrNameLst>
                                          <p:attrName>ppt_x</p:attrName>
                                        </p:attrNameLst>
                                      </p:cBhvr>
                                      <p:tavLst>
                                        <p:tav tm="0">
                                          <p:val>
                                            <p:strVal val="ppt_x"/>
                                          </p:val>
                                        </p:tav>
                                        <p:tav tm="100000">
                                          <p:val>
                                            <p:strVal val="0-ppt_w/2"/>
                                          </p:val>
                                        </p:tav>
                                      </p:tavLst>
                                    </p:anim>
                                    <p:anim calcmode="lin" valueType="num">
                                      <p:cBhvr additive="base">
                                        <p:cTn id="207" dur="3000"/>
                                        <p:tgtEl>
                                          <p:spTgt spid="18"/>
                                        </p:tgtEl>
                                        <p:attrNameLst>
                                          <p:attrName>ppt_y</p:attrName>
                                        </p:attrNameLst>
                                      </p:cBhvr>
                                      <p:tavLst>
                                        <p:tav tm="0">
                                          <p:val>
                                            <p:strVal val="ppt_y"/>
                                          </p:val>
                                        </p:tav>
                                        <p:tav tm="100000">
                                          <p:val>
                                            <p:strVal val="ppt_y"/>
                                          </p:val>
                                        </p:tav>
                                      </p:tavLst>
                                    </p:anim>
                                    <p:set>
                                      <p:cBhvr>
                                        <p:cTn id="208" dur="1" fill="hold">
                                          <p:stCondLst>
                                            <p:cond delay="2999"/>
                                          </p:stCondLst>
                                        </p:cTn>
                                        <p:tgtEl>
                                          <p:spTgt spid="18"/>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3000"/>
                                        <p:tgtEl>
                                          <p:spTgt spid="19"/>
                                        </p:tgtEl>
                                        <p:attrNameLst>
                                          <p:attrName>ppt_x</p:attrName>
                                        </p:attrNameLst>
                                      </p:cBhvr>
                                      <p:tavLst>
                                        <p:tav tm="0">
                                          <p:val>
                                            <p:strVal val="ppt_x"/>
                                          </p:val>
                                        </p:tav>
                                        <p:tav tm="100000">
                                          <p:val>
                                            <p:strVal val="0-ppt_w/2"/>
                                          </p:val>
                                        </p:tav>
                                      </p:tavLst>
                                    </p:anim>
                                    <p:anim calcmode="lin" valueType="num">
                                      <p:cBhvr additive="base">
                                        <p:cTn id="211" dur="3000"/>
                                        <p:tgtEl>
                                          <p:spTgt spid="19"/>
                                        </p:tgtEl>
                                        <p:attrNameLst>
                                          <p:attrName>ppt_y</p:attrName>
                                        </p:attrNameLst>
                                      </p:cBhvr>
                                      <p:tavLst>
                                        <p:tav tm="0">
                                          <p:val>
                                            <p:strVal val="ppt_y"/>
                                          </p:val>
                                        </p:tav>
                                        <p:tav tm="100000">
                                          <p:val>
                                            <p:strVal val="ppt_y"/>
                                          </p:val>
                                        </p:tav>
                                      </p:tavLst>
                                    </p:anim>
                                    <p:set>
                                      <p:cBhvr>
                                        <p:cTn id="212" dur="1" fill="hold">
                                          <p:stCondLst>
                                            <p:cond delay="2999"/>
                                          </p:stCondLst>
                                        </p:cTn>
                                        <p:tgtEl>
                                          <p:spTgt spid="19"/>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3000"/>
                                        <p:tgtEl>
                                          <p:spTgt spid="20"/>
                                        </p:tgtEl>
                                        <p:attrNameLst>
                                          <p:attrName>ppt_x</p:attrName>
                                        </p:attrNameLst>
                                      </p:cBhvr>
                                      <p:tavLst>
                                        <p:tav tm="0">
                                          <p:val>
                                            <p:strVal val="ppt_x"/>
                                          </p:val>
                                        </p:tav>
                                        <p:tav tm="100000">
                                          <p:val>
                                            <p:strVal val="0-ppt_w/2"/>
                                          </p:val>
                                        </p:tav>
                                      </p:tavLst>
                                    </p:anim>
                                    <p:anim calcmode="lin" valueType="num">
                                      <p:cBhvr additive="base">
                                        <p:cTn id="215" dur="3000"/>
                                        <p:tgtEl>
                                          <p:spTgt spid="20"/>
                                        </p:tgtEl>
                                        <p:attrNameLst>
                                          <p:attrName>ppt_y</p:attrName>
                                        </p:attrNameLst>
                                      </p:cBhvr>
                                      <p:tavLst>
                                        <p:tav tm="0">
                                          <p:val>
                                            <p:strVal val="ppt_y"/>
                                          </p:val>
                                        </p:tav>
                                        <p:tav tm="100000">
                                          <p:val>
                                            <p:strVal val="ppt_y"/>
                                          </p:val>
                                        </p:tav>
                                      </p:tavLst>
                                    </p:anim>
                                    <p:set>
                                      <p:cBhvr>
                                        <p:cTn id="216" dur="1" fill="hold">
                                          <p:stCondLst>
                                            <p:cond delay="2999"/>
                                          </p:stCondLst>
                                        </p:cTn>
                                        <p:tgtEl>
                                          <p:spTgt spid="20"/>
                                        </p:tgtEl>
                                        <p:attrNameLst>
                                          <p:attrName>style.visibility</p:attrName>
                                        </p:attrNameLst>
                                      </p:cBhvr>
                                      <p:to>
                                        <p:strVal val="hidden"/>
                                      </p:to>
                                    </p:set>
                                  </p:childTnLst>
                                </p:cTn>
                              </p:par>
                              <p:par>
                                <p:cTn id="217" presetID="2" presetClass="entr" presetSubtype="2"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additive="base">
                                        <p:cTn id="219" dur="3000" fill="hold"/>
                                        <p:tgtEl>
                                          <p:spTgt spid="4"/>
                                        </p:tgtEl>
                                        <p:attrNameLst>
                                          <p:attrName>ppt_x</p:attrName>
                                        </p:attrNameLst>
                                      </p:cBhvr>
                                      <p:tavLst>
                                        <p:tav tm="0">
                                          <p:val>
                                            <p:strVal val="1+#ppt_w/2"/>
                                          </p:val>
                                        </p:tav>
                                        <p:tav tm="100000">
                                          <p:val>
                                            <p:strVal val="#ppt_x"/>
                                          </p:val>
                                        </p:tav>
                                      </p:tavLst>
                                    </p:anim>
                                    <p:anim calcmode="lin" valueType="num">
                                      <p:cBhvr additive="base">
                                        <p:cTn id="220"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6305704685_94764a86a0_o.jpg"/>
          <p:cNvPicPr>
            <a:picLocks noGrp="1" noChangeAspect="1"/>
          </p:cNvPicPr>
          <p:nvPr>
            <p:ph idx="1"/>
          </p:nvPr>
        </p:nvPicPr>
        <p:blipFill>
          <a:blip r:embed="rId3"/>
          <a:stretch>
            <a:fillRect/>
          </a:stretch>
        </p:blipFill>
        <p:spPr>
          <a:xfrm>
            <a:off x="0" y="26581"/>
            <a:ext cx="9144000" cy="6804837"/>
          </a:xfrm>
        </p:spPr>
      </p:pic>
      <p:sp>
        <p:nvSpPr>
          <p:cNvPr id="5" name="4 CuadroTexto"/>
          <p:cNvSpPr txBox="1"/>
          <p:nvPr/>
        </p:nvSpPr>
        <p:spPr>
          <a:xfrm>
            <a:off x="8215338" y="6286520"/>
            <a:ext cx="569387" cy="369332"/>
          </a:xfrm>
          <a:prstGeom prst="rect">
            <a:avLst/>
          </a:prstGeom>
          <a:noFill/>
        </p:spPr>
        <p:txBody>
          <a:bodyPr wrap="none" rtlCol="0">
            <a:spAutoFit/>
          </a:bodyPr>
          <a:lstStyle/>
          <a:p>
            <a:r>
              <a:rPr lang="es-ES_tradnl" b="1" dirty="0" smtClean="0">
                <a:solidFill>
                  <a:srgbClr val="E0CF66"/>
                </a:solidFill>
                <a:effectLst>
                  <a:outerShdw blurRad="38100" dist="38100" dir="2700000" algn="tl">
                    <a:srgbClr val="000000">
                      <a:alpha val="43137"/>
                    </a:srgbClr>
                  </a:outerShdw>
                </a:effectLst>
              </a:rPr>
              <a:t>Pisa</a:t>
            </a:r>
            <a:endParaRPr lang="es-ES" b="1" dirty="0">
              <a:solidFill>
                <a:srgbClr val="E0CF66"/>
              </a:solidFill>
              <a:effectLst>
                <a:outerShdw blurRad="38100" dist="38100" dir="2700000" algn="tl">
                  <a:srgbClr val="000000">
                    <a:alpha val="43137"/>
                  </a:srgbClr>
                </a:outerShdw>
              </a:effectLst>
            </a:endParaRPr>
          </a:p>
        </p:txBody>
      </p:sp>
      <p:sp>
        <p:nvSpPr>
          <p:cNvPr id="6" name="5 Cheurón"/>
          <p:cNvSpPr/>
          <p:nvPr/>
        </p:nvSpPr>
        <p:spPr>
          <a:xfrm rot="5400000">
            <a:off x="3071814" y="-1143020"/>
            <a:ext cx="3500438" cy="5786478"/>
          </a:xfrm>
          <a:prstGeom prst="chevron">
            <a:avLst>
              <a:gd name="adj" fmla="val 92578"/>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flipH="1">
            <a:off x="3178971" y="2393137"/>
            <a:ext cx="3286124" cy="5643602"/>
          </a:xfrm>
          <a:prstGeom prst="chevron">
            <a:avLst>
              <a:gd name="adj" fmla="val 91830"/>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3571892" y="-1643098"/>
            <a:ext cx="2500282" cy="5786478"/>
          </a:xfrm>
          <a:prstGeom prst="chevron">
            <a:avLst>
              <a:gd name="adj" fmla="val 88453"/>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flipH="1">
            <a:off x="3571880" y="2786046"/>
            <a:ext cx="2500306" cy="5643602"/>
          </a:xfrm>
          <a:prstGeom prst="chevron">
            <a:avLst>
              <a:gd name="adj" fmla="val 89445"/>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3893375" y="-1964581"/>
            <a:ext cx="1857316" cy="5786478"/>
          </a:xfrm>
          <a:prstGeom prst="chevron">
            <a:avLst>
              <a:gd name="adj" fmla="val 88453"/>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flipH="1">
            <a:off x="3893351" y="3107517"/>
            <a:ext cx="1857364" cy="5643602"/>
          </a:xfrm>
          <a:prstGeom prst="chevron">
            <a:avLst>
              <a:gd name="adj" fmla="val 86558"/>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5400000">
            <a:off x="4179139" y="-2250345"/>
            <a:ext cx="1285788" cy="5786478"/>
          </a:xfrm>
          <a:prstGeom prst="chevron">
            <a:avLst>
              <a:gd name="adj" fmla="val 84710"/>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5400000" flipH="1">
            <a:off x="4286260" y="3428988"/>
            <a:ext cx="1214422" cy="5643602"/>
          </a:xfrm>
          <a:prstGeom prst="chevron">
            <a:avLst>
              <a:gd name="adj" fmla="val 80243"/>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9"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ppt_x</p:attrName>
                                        </p:attrNameLst>
                                      </p:cBhvr>
                                      <p:tavLst>
                                        <p:tav tm="0">
                                          <p:val>
                                            <p:strVal val="#ppt_x-.2"/>
                                          </p:val>
                                        </p:tav>
                                        <p:tav tm="100000">
                                          <p:val>
                                            <p:strVal val="#ppt_x"/>
                                          </p:val>
                                        </p:tav>
                                      </p:tavLst>
                                    </p:anim>
                                    <p:anim calcmode="lin" valueType="num">
                                      <p:cBhvr>
                                        <p:cTn id="11"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2" dur="2000"/>
                                        <p:tgtEl>
                                          <p:spTgt spid="5"/>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plus(in)">
                                      <p:cBhvr>
                                        <p:cTn id="15" dur="3000"/>
                                        <p:tgtEl>
                                          <p:spTgt spid="6"/>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plus(in)">
                                      <p:cBhvr>
                                        <p:cTn id="18" dur="3000"/>
                                        <p:tgtEl>
                                          <p:spTgt spid="8"/>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plus(in)">
                                      <p:cBhvr>
                                        <p:cTn id="21" dur="3000"/>
                                        <p:tgtEl>
                                          <p:spTgt spid="10"/>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plus(in)">
                                      <p:cBhvr>
                                        <p:cTn id="24" dur="3000"/>
                                        <p:tgtEl>
                                          <p:spTgt spid="12"/>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plus(in)">
                                      <p:cBhvr>
                                        <p:cTn id="27" dur="3000"/>
                                        <p:tgtEl>
                                          <p:spTgt spid="7"/>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plus(in)">
                                      <p:cBhvr>
                                        <p:cTn id="30" dur="3000"/>
                                        <p:tgtEl>
                                          <p:spTgt spid="9"/>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3000"/>
                                        <p:tgtEl>
                                          <p:spTgt spid="11"/>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plus(in)">
                                      <p:cBhvr>
                                        <p:cTn id="36" dur="3000"/>
                                        <p:tgtEl>
                                          <p:spTgt spid="13"/>
                                        </p:tgtEl>
                                      </p:cBhvr>
                                    </p:animEffect>
                                  </p:childTnLst>
                                </p:cTn>
                              </p:par>
                              <p:par>
                                <p:cTn id="37" presetID="2" presetClass="entr" presetSubtype="4" fill="hold" grpId="1"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3000" fill="hold"/>
                                        <p:tgtEl>
                                          <p:spTgt spid="6"/>
                                        </p:tgtEl>
                                        <p:attrNameLst>
                                          <p:attrName>ppt_x</p:attrName>
                                        </p:attrNameLst>
                                      </p:cBhvr>
                                      <p:tavLst>
                                        <p:tav tm="0">
                                          <p:val>
                                            <p:strVal val="#ppt_x"/>
                                          </p:val>
                                        </p:tav>
                                        <p:tav tm="100000">
                                          <p:val>
                                            <p:strVal val="#ppt_x"/>
                                          </p:val>
                                        </p:tav>
                                      </p:tavLst>
                                    </p:anim>
                                    <p:anim calcmode="lin" valueType="num">
                                      <p:cBhvr additive="base">
                                        <p:cTn id="40" dur="3000" fill="hold"/>
                                        <p:tgtEl>
                                          <p:spTgt spid="6"/>
                                        </p:tgtEl>
                                        <p:attrNameLst>
                                          <p:attrName>ppt_y</p:attrName>
                                        </p:attrNameLst>
                                      </p:cBhvr>
                                      <p:tavLst>
                                        <p:tav tm="0">
                                          <p:val>
                                            <p:strVal val="1+#ppt_h/2"/>
                                          </p:val>
                                        </p:tav>
                                        <p:tav tm="100000">
                                          <p:val>
                                            <p:strVal val="#ppt_y"/>
                                          </p:val>
                                        </p:tav>
                                      </p:tavLst>
                                    </p:anim>
                                  </p:childTnLst>
                                </p:cTn>
                              </p:par>
                              <p:par>
                                <p:cTn id="41" presetID="2" presetClass="entr" presetSubtype="4" fill="hold" grpId="1"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3000" fill="hold"/>
                                        <p:tgtEl>
                                          <p:spTgt spid="8"/>
                                        </p:tgtEl>
                                        <p:attrNameLst>
                                          <p:attrName>ppt_x</p:attrName>
                                        </p:attrNameLst>
                                      </p:cBhvr>
                                      <p:tavLst>
                                        <p:tav tm="0">
                                          <p:val>
                                            <p:strVal val="#ppt_x"/>
                                          </p:val>
                                        </p:tav>
                                        <p:tav tm="100000">
                                          <p:val>
                                            <p:strVal val="#ppt_x"/>
                                          </p:val>
                                        </p:tav>
                                      </p:tavLst>
                                    </p:anim>
                                    <p:anim calcmode="lin" valueType="num">
                                      <p:cBhvr additive="base">
                                        <p:cTn id="44" dur="3000" fill="hold"/>
                                        <p:tgtEl>
                                          <p:spTgt spid="8"/>
                                        </p:tgtEl>
                                        <p:attrNameLst>
                                          <p:attrName>ppt_y</p:attrName>
                                        </p:attrNameLst>
                                      </p:cBhvr>
                                      <p:tavLst>
                                        <p:tav tm="0">
                                          <p:val>
                                            <p:strVal val="1+#ppt_h/2"/>
                                          </p:val>
                                        </p:tav>
                                        <p:tav tm="100000">
                                          <p:val>
                                            <p:strVal val="#ppt_y"/>
                                          </p:val>
                                        </p:tav>
                                      </p:tavLst>
                                    </p:anim>
                                  </p:childTnLst>
                                </p:cTn>
                              </p:par>
                              <p:par>
                                <p:cTn id="45" presetID="2" presetClass="entr" presetSubtype="4" fill="hold" grpId="1"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ppt_x"/>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4"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3000" fill="hold"/>
                                        <p:tgtEl>
                                          <p:spTgt spid="12"/>
                                        </p:tgtEl>
                                        <p:attrNameLst>
                                          <p:attrName>ppt_x</p:attrName>
                                        </p:attrNameLst>
                                      </p:cBhvr>
                                      <p:tavLst>
                                        <p:tav tm="0">
                                          <p:val>
                                            <p:strVal val="#ppt_x"/>
                                          </p:val>
                                        </p:tav>
                                        <p:tav tm="100000">
                                          <p:val>
                                            <p:strVal val="#ppt_x"/>
                                          </p:val>
                                        </p:tav>
                                      </p:tavLst>
                                    </p:anim>
                                    <p:anim calcmode="lin" valueType="num">
                                      <p:cBhvr additive="base">
                                        <p:cTn id="52" dur="3000" fill="hold"/>
                                        <p:tgtEl>
                                          <p:spTgt spid="12"/>
                                        </p:tgtEl>
                                        <p:attrNameLst>
                                          <p:attrName>ppt_y</p:attrName>
                                        </p:attrNameLst>
                                      </p:cBhvr>
                                      <p:tavLst>
                                        <p:tav tm="0">
                                          <p:val>
                                            <p:strVal val="1+#ppt_h/2"/>
                                          </p:val>
                                        </p:tav>
                                        <p:tav tm="100000">
                                          <p:val>
                                            <p:strVal val="#ppt_y"/>
                                          </p:val>
                                        </p:tav>
                                      </p:tavLst>
                                    </p:anim>
                                  </p:childTnLst>
                                </p:cTn>
                              </p:par>
                              <p:par>
                                <p:cTn id="53" presetID="2" presetClass="entr" presetSubtype="1" fill="hold" grpId="1" nodeType="with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additive="base">
                                        <p:cTn id="55" dur="3000" fill="hold"/>
                                        <p:tgtEl>
                                          <p:spTgt spid="7"/>
                                        </p:tgtEl>
                                        <p:attrNameLst>
                                          <p:attrName>ppt_x</p:attrName>
                                        </p:attrNameLst>
                                      </p:cBhvr>
                                      <p:tavLst>
                                        <p:tav tm="0">
                                          <p:val>
                                            <p:strVal val="#ppt_x"/>
                                          </p:val>
                                        </p:tav>
                                        <p:tav tm="100000">
                                          <p:val>
                                            <p:strVal val="#ppt_x"/>
                                          </p:val>
                                        </p:tav>
                                      </p:tavLst>
                                    </p:anim>
                                    <p:anim calcmode="lin" valueType="num">
                                      <p:cBhvr additive="base">
                                        <p:cTn id="56" dur="3000" fill="hold"/>
                                        <p:tgtEl>
                                          <p:spTgt spid="7"/>
                                        </p:tgtEl>
                                        <p:attrNameLst>
                                          <p:attrName>ppt_y</p:attrName>
                                        </p:attrNameLst>
                                      </p:cBhvr>
                                      <p:tavLst>
                                        <p:tav tm="0">
                                          <p:val>
                                            <p:strVal val="0-#ppt_h/2"/>
                                          </p:val>
                                        </p:tav>
                                        <p:tav tm="100000">
                                          <p:val>
                                            <p:strVal val="#ppt_y"/>
                                          </p:val>
                                        </p:tav>
                                      </p:tavLst>
                                    </p:anim>
                                  </p:childTnLst>
                                </p:cTn>
                              </p:par>
                              <p:par>
                                <p:cTn id="57" presetID="2" presetClass="entr" presetSubtype="1" fill="hold" grpId="1"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additive="base">
                                        <p:cTn id="59" dur="3000" fill="hold"/>
                                        <p:tgtEl>
                                          <p:spTgt spid="9"/>
                                        </p:tgtEl>
                                        <p:attrNameLst>
                                          <p:attrName>ppt_x</p:attrName>
                                        </p:attrNameLst>
                                      </p:cBhvr>
                                      <p:tavLst>
                                        <p:tav tm="0">
                                          <p:val>
                                            <p:strVal val="#ppt_x"/>
                                          </p:val>
                                        </p:tav>
                                        <p:tav tm="100000">
                                          <p:val>
                                            <p:strVal val="#ppt_x"/>
                                          </p:val>
                                        </p:tav>
                                      </p:tavLst>
                                    </p:anim>
                                    <p:anim calcmode="lin" valueType="num">
                                      <p:cBhvr additive="base">
                                        <p:cTn id="60" dur="3000" fill="hold"/>
                                        <p:tgtEl>
                                          <p:spTgt spid="9"/>
                                        </p:tgtEl>
                                        <p:attrNameLst>
                                          <p:attrName>ppt_y</p:attrName>
                                        </p:attrNameLst>
                                      </p:cBhvr>
                                      <p:tavLst>
                                        <p:tav tm="0">
                                          <p:val>
                                            <p:strVal val="0-#ppt_h/2"/>
                                          </p:val>
                                        </p:tav>
                                        <p:tav tm="100000">
                                          <p:val>
                                            <p:strVal val="#ppt_y"/>
                                          </p:val>
                                        </p:tav>
                                      </p:tavLst>
                                    </p:anim>
                                  </p:childTnLst>
                                </p:cTn>
                              </p:par>
                              <p:par>
                                <p:cTn id="61" presetID="2" presetClass="entr" presetSubtype="1" fill="hold" grpId="1" nodeType="withEffect">
                                  <p:stCondLst>
                                    <p:cond delay="0"/>
                                  </p:stCondLst>
                                  <p:childTnLst>
                                    <p:set>
                                      <p:cBhvr>
                                        <p:cTn id="62" dur="1" fill="hold">
                                          <p:stCondLst>
                                            <p:cond delay="0"/>
                                          </p:stCondLst>
                                        </p:cTn>
                                        <p:tgtEl>
                                          <p:spTgt spid="11"/>
                                        </p:tgtEl>
                                        <p:attrNameLst>
                                          <p:attrName>style.visibility</p:attrName>
                                        </p:attrNameLst>
                                      </p:cBhvr>
                                      <p:to>
                                        <p:strVal val="visible"/>
                                      </p:to>
                                    </p:set>
                                    <p:anim calcmode="lin" valueType="num">
                                      <p:cBhvr additive="base">
                                        <p:cTn id="63" dur="3000" fill="hold"/>
                                        <p:tgtEl>
                                          <p:spTgt spid="11"/>
                                        </p:tgtEl>
                                        <p:attrNameLst>
                                          <p:attrName>ppt_x</p:attrName>
                                        </p:attrNameLst>
                                      </p:cBhvr>
                                      <p:tavLst>
                                        <p:tav tm="0">
                                          <p:val>
                                            <p:strVal val="#ppt_x"/>
                                          </p:val>
                                        </p:tav>
                                        <p:tav tm="100000">
                                          <p:val>
                                            <p:strVal val="#ppt_x"/>
                                          </p:val>
                                        </p:tav>
                                      </p:tavLst>
                                    </p:anim>
                                    <p:anim calcmode="lin" valueType="num">
                                      <p:cBhvr additive="base">
                                        <p:cTn id="64" dur="3000" fill="hold"/>
                                        <p:tgtEl>
                                          <p:spTgt spid="11"/>
                                        </p:tgtEl>
                                        <p:attrNameLst>
                                          <p:attrName>ppt_y</p:attrName>
                                        </p:attrNameLst>
                                      </p:cBhvr>
                                      <p:tavLst>
                                        <p:tav tm="0">
                                          <p:val>
                                            <p:strVal val="0-#ppt_h/2"/>
                                          </p:val>
                                        </p:tav>
                                        <p:tav tm="100000">
                                          <p:val>
                                            <p:strVal val="#ppt_y"/>
                                          </p:val>
                                        </p:tav>
                                      </p:tavLst>
                                    </p:anim>
                                  </p:childTnLst>
                                </p:cTn>
                              </p:par>
                              <p:par>
                                <p:cTn id="65" presetID="2" presetClass="entr" presetSubtype="1" fill="hold" grpId="1"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3000" fill="hold"/>
                                        <p:tgtEl>
                                          <p:spTgt spid="13"/>
                                        </p:tgtEl>
                                        <p:attrNameLst>
                                          <p:attrName>ppt_x</p:attrName>
                                        </p:attrNameLst>
                                      </p:cBhvr>
                                      <p:tavLst>
                                        <p:tav tm="0">
                                          <p:val>
                                            <p:strVal val="#ppt_x"/>
                                          </p:val>
                                        </p:tav>
                                        <p:tav tm="100000">
                                          <p:val>
                                            <p:strVal val="#ppt_x"/>
                                          </p:val>
                                        </p:tav>
                                      </p:tavLst>
                                    </p:anim>
                                    <p:anim calcmode="lin" valueType="num">
                                      <p:cBhvr additive="base">
                                        <p:cTn id="68" dur="3000" fill="hold"/>
                                        <p:tgtEl>
                                          <p:spTgt spid="13"/>
                                        </p:tgtEl>
                                        <p:attrNameLst>
                                          <p:attrName>ppt_y</p:attrName>
                                        </p:attrNameLst>
                                      </p:cBhvr>
                                      <p:tavLst>
                                        <p:tav tm="0">
                                          <p:val>
                                            <p:strVal val="0-#ppt_h/2"/>
                                          </p:val>
                                        </p:tav>
                                        <p:tav tm="100000">
                                          <p:val>
                                            <p:strVal val="#ppt_y"/>
                                          </p:val>
                                        </p:tav>
                                      </p:tavLst>
                                    </p:anim>
                                  </p:childTnLst>
                                </p:cTn>
                              </p:par>
                            </p:childTnLst>
                          </p:cTn>
                        </p:par>
                        <p:par>
                          <p:cTn id="69" fill="hold">
                            <p:stCondLst>
                              <p:cond delay="3000"/>
                            </p:stCondLst>
                            <p:childTnLst>
                              <p:par>
                                <p:cTn id="70" presetID="2" presetClass="exit" presetSubtype="4" fill="hold" grpId="2" nodeType="afterEffect">
                                  <p:stCondLst>
                                    <p:cond delay="0"/>
                                  </p:stCondLst>
                                  <p:childTnLst>
                                    <p:anim calcmode="lin" valueType="num">
                                      <p:cBhvr additive="base">
                                        <p:cTn id="71" dur="3000"/>
                                        <p:tgtEl>
                                          <p:spTgt spid="6"/>
                                        </p:tgtEl>
                                        <p:attrNameLst>
                                          <p:attrName>ppt_x</p:attrName>
                                        </p:attrNameLst>
                                      </p:cBhvr>
                                      <p:tavLst>
                                        <p:tav tm="0">
                                          <p:val>
                                            <p:strVal val="ppt_x"/>
                                          </p:val>
                                        </p:tav>
                                        <p:tav tm="100000">
                                          <p:val>
                                            <p:strVal val="ppt_x"/>
                                          </p:val>
                                        </p:tav>
                                      </p:tavLst>
                                    </p:anim>
                                    <p:anim calcmode="lin" valueType="num">
                                      <p:cBhvr additive="base">
                                        <p:cTn id="72" dur="3000"/>
                                        <p:tgtEl>
                                          <p:spTgt spid="6"/>
                                        </p:tgtEl>
                                        <p:attrNameLst>
                                          <p:attrName>ppt_y</p:attrName>
                                        </p:attrNameLst>
                                      </p:cBhvr>
                                      <p:tavLst>
                                        <p:tav tm="0">
                                          <p:val>
                                            <p:strVal val="ppt_y"/>
                                          </p:val>
                                        </p:tav>
                                        <p:tav tm="100000">
                                          <p:val>
                                            <p:strVal val="1+ppt_h/2"/>
                                          </p:val>
                                        </p:tav>
                                      </p:tavLst>
                                    </p:anim>
                                    <p:set>
                                      <p:cBhvr>
                                        <p:cTn id="73" dur="1" fill="hold">
                                          <p:stCondLst>
                                            <p:cond delay="2999"/>
                                          </p:stCondLst>
                                        </p:cTn>
                                        <p:tgtEl>
                                          <p:spTgt spid="6"/>
                                        </p:tgtEl>
                                        <p:attrNameLst>
                                          <p:attrName>style.visibility</p:attrName>
                                        </p:attrNameLst>
                                      </p:cBhvr>
                                      <p:to>
                                        <p:strVal val="hidden"/>
                                      </p:to>
                                    </p:set>
                                  </p:childTnLst>
                                </p:cTn>
                              </p:par>
                              <p:par>
                                <p:cTn id="74" presetID="2" presetClass="exit" presetSubtype="4" fill="hold" grpId="2" nodeType="withEffect">
                                  <p:stCondLst>
                                    <p:cond delay="0"/>
                                  </p:stCondLst>
                                  <p:childTnLst>
                                    <p:anim calcmode="lin" valueType="num">
                                      <p:cBhvr additive="base">
                                        <p:cTn id="75" dur="3000"/>
                                        <p:tgtEl>
                                          <p:spTgt spid="8"/>
                                        </p:tgtEl>
                                        <p:attrNameLst>
                                          <p:attrName>ppt_x</p:attrName>
                                        </p:attrNameLst>
                                      </p:cBhvr>
                                      <p:tavLst>
                                        <p:tav tm="0">
                                          <p:val>
                                            <p:strVal val="ppt_x"/>
                                          </p:val>
                                        </p:tav>
                                        <p:tav tm="100000">
                                          <p:val>
                                            <p:strVal val="ppt_x"/>
                                          </p:val>
                                        </p:tav>
                                      </p:tavLst>
                                    </p:anim>
                                    <p:anim calcmode="lin" valueType="num">
                                      <p:cBhvr additive="base">
                                        <p:cTn id="76" dur="3000"/>
                                        <p:tgtEl>
                                          <p:spTgt spid="8"/>
                                        </p:tgtEl>
                                        <p:attrNameLst>
                                          <p:attrName>ppt_y</p:attrName>
                                        </p:attrNameLst>
                                      </p:cBhvr>
                                      <p:tavLst>
                                        <p:tav tm="0">
                                          <p:val>
                                            <p:strVal val="ppt_y"/>
                                          </p:val>
                                        </p:tav>
                                        <p:tav tm="100000">
                                          <p:val>
                                            <p:strVal val="1+ppt_h/2"/>
                                          </p:val>
                                        </p:tav>
                                      </p:tavLst>
                                    </p:anim>
                                    <p:set>
                                      <p:cBhvr>
                                        <p:cTn id="77" dur="1" fill="hold">
                                          <p:stCondLst>
                                            <p:cond delay="2999"/>
                                          </p:stCondLst>
                                        </p:cTn>
                                        <p:tgtEl>
                                          <p:spTgt spid="8"/>
                                        </p:tgtEl>
                                        <p:attrNameLst>
                                          <p:attrName>style.visibility</p:attrName>
                                        </p:attrNameLst>
                                      </p:cBhvr>
                                      <p:to>
                                        <p:strVal val="hidden"/>
                                      </p:to>
                                    </p:set>
                                  </p:childTnLst>
                                </p:cTn>
                              </p:par>
                              <p:par>
                                <p:cTn id="78" presetID="2" presetClass="exit" presetSubtype="4" fill="hold" grpId="2" nodeType="withEffect">
                                  <p:stCondLst>
                                    <p:cond delay="0"/>
                                  </p:stCondLst>
                                  <p:childTnLst>
                                    <p:anim calcmode="lin" valueType="num">
                                      <p:cBhvr additive="base">
                                        <p:cTn id="79" dur="3000"/>
                                        <p:tgtEl>
                                          <p:spTgt spid="10"/>
                                        </p:tgtEl>
                                        <p:attrNameLst>
                                          <p:attrName>ppt_x</p:attrName>
                                        </p:attrNameLst>
                                      </p:cBhvr>
                                      <p:tavLst>
                                        <p:tav tm="0">
                                          <p:val>
                                            <p:strVal val="ppt_x"/>
                                          </p:val>
                                        </p:tav>
                                        <p:tav tm="100000">
                                          <p:val>
                                            <p:strVal val="ppt_x"/>
                                          </p:val>
                                        </p:tav>
                                      </p:tavLst>
                                    </p:anim>
                                    <p:anim calcmode="lin" valueType="num">
                                      <p:cBhvr additive="base">
                                        <p:cTn id="80" dur="3000"/>
                                        <p:tgtEl>
                                          <p:spTgt spid="10"/>
                                        </p:tgtEl>
                                        <p:attrNameLst>
                                          <p:attrName>ppt_y</p:attrName>
                                        </p:attrNameLst>
                                      </p:cBhvr>
                                      <p:tavLst>
                                        <p:tav tm="0">
                                          <p:val>
                                            <p:strVal val="ppt_y"/>
                                          </p:val>
                                        </p:tav>
                                        <p:tav tm="100000">
                                          <p:val>
                                            <p:strVal val="1+ppt_h/2"/>
                                          </p:val>
                                        </p:tav>
                                      </p:tavLst>
                                    </p:anim>
                                    <p:set>
                                      <p:cBhvr>
                                        <p:cTn id="81" dur="1" fill="hold">
                                          <p:stCondLst>
                                            <p:cond delay="2999"/>
                                          </p:stCondLst>
                                        </p:cTn>
                                        <p:tgtEl>
                                          <p:spTgt spid="10"/>
                                        </p:tgtEl>
                                        <p:attrNameLst>
                                          <p:attrName>style.visibility</p:attrName>
                                        </p:attrNameLst>
                                      </p:cBhvr>
                                      <p:to>
                                        <p:strVal val="hidden"/>
                                      </p:to>
                                    </p:set>
                                  </p:childTnLst>
                                </p:cTn>
                              </p:par>
                              <p:par>
                                <p:cTn id="82" presetID="2" presetClass="exit" presetSubtype="4" fill="hold" grpId="2" nodeType="withEffect">
                                  <p:stCondLst>
                                    <p:cond delay="0"/>
                                  </p:stCondLst>
                                  <p:childTnLst>
                                    <p:anim calcmode="lin" valueType="num">
                                      <p:cBhvr additive="base">
                                        <p:cTn id="83" dur="3000"/>
                                        <p:tgtEl>
                                          <p:spTgt spid="12"/>
                                        </p:tgtEl>
                                        <p:attrNameLst>
                                          <p:attrName>ppt_x</p:attrName>
                                        </p:attrNameLst>
                                      </p:cBhvr>
                                      <p:tavLst>
                                        <p:tav tm="0">
                                          <p:val>
                                            <p:strVal val="ppt_x"/>
                                          </p:val>
                                        </p:tav>
                                        <p:tav tm="100000">
                                          <p:val>
                                            <p:strVal val="ppt_x"/>
                                          </p:val>
                                        </p:tav>
                                      </p:tavLst>
                                    </p:anim>
                                    <p:anim calcmode="lin" valueType="num">
                                      <p:cBhvr additive="base">
                                        <p:cTn id="84" dur="3000"/>
                                        <p:tgtEl>
                                          <p:spTgt spid="12"/>
                                        </p:tgtEl>
                                        <p:attrNameLst>
                                          <p:attrName>ppt_y</p:attrName>
                                        </p:attrNameLst>
                                      </p:cBhvr>
                                      <p:tavLst>
                                        <p:tav tm="0">
                                          <p:val>
                                            <p:strVal val="ppt_y"/>
                                          </p:val>
                                        </p:tav>
                                        <p:tav tm="100000">
                                          <p:val>
                                            <p:strVal val="1+ppt_h/2"/>
                                          </p:val>
                                        </p:tav>
                                      </p:tavLst>
                                    </p:anim>
                                    <p:set>
                                      <p:cBhvr>
                                        <p:cTn id="85" dur="1" fill="hold">
                                          <p:stCondLst>
                                            <p:cond delay="2999"/>
                                          </p:stCondLst>
                                        </p:cTn>
                                        <p:tgtEl>
                                          <p:spTgt spid="12"/>
                                        </p:tgtEl>
                                        <p:attrNameLst>
                                          <p:attrName>style.visibility</p:attrName>
                                        </p:attrNameLst>
                                      </p:cBhvr>
                                      <p:to>
                                        <p:strVal val="hidden"/>
                                      </p:to>
                                    </p:set>
                                  </p:childTnLst>
                                </p:cTn>
                              </p:par>
                              <p:par>
                                <p:cTn id="86" presetID="2" presetClass="exit" presetSubtype="1" fill="hold" grpId="2" nodeType="withEffect">
                                  <p:stCondLst>
                                    <p:cond delay="0"/>
                                  </p:stCondLst>
                                  <p:childTnLst>
                                    <p:anim calcmode="lin" valueType="num">
                                      <p:cBhvr additive="base">
                                        <p:cTn id="87" dur="3000"/>
                                        <p:tgtEl>
                                          <p:spTgt spid="7"/>
                                        </p:tgtEl>
                                        <p:attrNameLst>
                                          <p:attrName>ppt_x</p:attrName>
                                        </p:attrNameLst>
                                      </p:cBhvr>
                                      <p:tavLst>
                                        <p:tav tm="0">
                                          <p:val>
                                            <p:strVal val="ppt_x"/>
                                          </p:val>
                                        </p:tav>
                                        <p:tav tm="100000">
                                          <p:val>
                                            <p:strVal val="ppt_x"/>
                                          </p:val>
                                        </p:tav>
                                      </p:tavLst>
                                    </p:anim>
                                    <p:anim calcmode="lin" valueType="num">
                                      <p:cBhvr additive="base">
                                        <p:cTn id="88" dur="3000"/>
                                        <p:tgtEl>
                                          <p:spTgt spid="7"/>
                                        </p:tgtEl>
                                        <p:attrNameLst>
                                          <p:attrName>ppt_y</p:attrName>
                                        </p:attrNameLst>
                                      </p:cBhvr>
                                      <p:tavLst>
                                        <p:tav tm="0">
                                          <p:val>
                                            <p:strVal val="ppt_y"/>
                                          </p:val>
                                        </p:tav>
                                        <p:tav tm="100000">
                                          <p:val>
                                            <p:strVal val="0-ppt_h/2"/>
                                          </p:val>
                                        </p:tav>
                                      </p:tavLst>
                                    </p:anim>
                                    <p:set>
                                      <p:cBhvr>
                                        <p:cTn id="89" dur="1" fill="hold">
                                          <p:stCondLst>
                                            <p:cond delay="2999"/>
                                          </p:stCondLst>
                                        </p:cTn>
                                        <p:tgtEl>
                                          <p:spTgt spid="7"/>
                                        </p:tgtEl>
                                        <p:attrNameLst>
                                          <p:attrName>style.visibility</p:attrName>
                                        </p:attrNameLst>
                                      </p:cBhvr>
                                      <p:to>
                                        <p:strVal val="hidden"/>
                                      </p:to>
                                    </p:set>
                                  </p:childTnLst>
                                </p:cTn>
                              </p:par>
                              <p:par>
                                <p:cTn id="90" presetID="2" presetClass="exit" presetSubtype="1" fill="hold" grpId="2" nodeType="withEffect">
                                  <p:stCondLst>
                                    <p:cond delay="0"/>
                                  </p:stCondLst>
                                  <p:childTnLst>
                                    <p:anim calcmode="lin" valueType="num">
                                      <p:cBhvr additive="base">
                                        <p:cTn id="91" dur="3000"/>
                                        <p:tgtEl>
                                          <p:spTgt spid="9"/>
                                        </p:tgtEl>
                                        <p:attrNameLst>
                                          <p:attrName>ppt_x</p:attrName>
                                        </p:attrNameLst>
                                      </p:cBhvr>
                                      <p:tavLst>
                                        <p:tav tm="0">
                                          <p:val>
                                            <p:strVal val="ppt_x"/>
                                          </p:val>
                                        </p:tav>
                                        <p:tav tm="100000">
                                          <p:val>
                                            <p:strVal val="ppt_x"/>
                                          </p:val>
                                        </p:tav>
                                      </p:tavLst>
                                    </p:anim>
                                    <p:anim calcmode="lin" valueType="num">
                                      <p:cBhvr additive="base">
                                        <p:cTn id="92" dur="3000"/>
                                        <p:tgtEl>
                                          <p:spTgt spid="9"/>
                                        </p:tgtEl>
                                        <p:attrNameLst>
                                          <p:attrName>ppt_y</p:attrName>
                                        </p:attrNameLst>
                                      </p:cBhvr>
                                      <p:tavLst>
                                        <p:tav tm="0">
                                          <p:val>
                                            <p:strVal val="ppt_y"/>
                                          </p:val>
                                        </p:tav>
                                        <p:tav tm="100000">
                                          <p:val>
                                            <p:strVal val="0-ppt_h/2"/>
                                          </p:val>
                                        </p:tav>
                                      </p:tavLst>
                                    </p:anim>
                                    <p:set>
                                      <p:cBhvr>
                                        <p:cTn id="93" dur="1" fill="hold">
                                          <p:stCondLst>
                                            <p:cond delay="2999"/>
                                          </p:stCondLst>
                                        </p:cTn>
                                        <p:tgtEl>
                                          <p:spTgt spid="9"/>
                                        </p:tgtEl>
                                        <p:attrNameLst>
                                          <p:attrName>style.visibility</p:attrName>
                                        </p:attrNameLst>
                                      </p:cBhvr>
                                      <p:to>
                                        <p:strVal val="hidden"/>
                                      </p:to>
                                    </p:set>
                                  </p:childTnLst>
                                </p:cTn>
                              </p:par>
                              <p:par>
                                <p:cTn id="94" presetID="2" presetClass="exit" presetSubtype="1" fill="hold" grpId="2" nodeType="withEffect">
                                  <p:stCondLst>
                                    <p:cond delay="0"/>
                                  </p:stCondLst>
                                  <p:childTnLst>
                                    <p:anim calcmode="lin" valueType="num">
                                      <p:cBhvr additive="base">
                                        <p:cTn id="95" dur="3000"/>
                                        <p:tgtEl>
                                          <p:spTgt spid="11"/>
                                        </p:tgtEl>
                                        <p:attrNameLst>
                                          <p:attrName>ppt_x</p:attrName>
                                        </p:attrNameLst>
                                      </p:cBhvr>
                                      <p:tavLst>
                                        <p:tav tm="0">
                                          <p:val>
                                            <p:strVal val="ppt_x"/>
                                          </p:val>
                                        </p:tav>
                                        <p:tav tm="100000">
                                          <p:val>
                                            <p:strVal val="ppt_x"/>
                                          </p:val>
                                        </p:tav>
                                      </p:tavLst>
                                    </p:anim>
                                    <p:anim calcmode="lin" valueType="num">
                                      <p:cBhvr additive="base">
                                        <p:cTn id="96" dur="3000"/>
                                        <p:tgtEl>
                                          <p:spTgt spid="11"/>
                                        </p:tgtEl>
                                        <p:attrNameLst>
                                          <p:attrName>ppt_y</p:attrName>
                                        </p:attrNameLst>
                                      </p:cBhvr>
                                      <p:tavLst>
                                        <p:tav tm="0">
                                          <p:val>
                                            <p:strVal val="ppt_y"/>
                                          </p:val>
                                        </p:tav>
                                        <p:tav tm="100000">
                                          <p:val>
                                            <p:strVal val="0-ppt_h/2"/>
                                          </p:val>
                                        </p:tav>
                                      </p:tavLst>
                                    </p:anim>
                                    <p:set>
                                      <p:cBhvr>
                                        <p:cTn id="97" dur="1" fill="hold">
                                          <p:stCondLst>
                                            <p:cond delay="2999"/>
                                          </p:stCondLst>
                                        </p:cTn>
                                        <p:tgtEl>
                                          <p:spTgt spid="11"/>
                                        </p:tgtEl>
                                        <p:attrNameLst>
                                          <p:attrName>style.visibility</p:attrName>
                                        </p:attrNameLst>
                                      </p:cBhvr>
                                      <p:to>
                                        <p:strVal val="hidden"/>
                                      </p:to>
                                    </p:set>
                                  </p:childTnLst>
                                </p:cTn>
                              </p:par>
                              <p:par>
                                <p:cTn id="98" presetID="2" presetClass="exit" presetSubtype="1" fill="hold" grpId="2" nodeType="withEffect">
                                  <p:stCondLst>
                                    <p:cond delay="0"/>
                                  </p:stCondLst>
                                  <p:childTnLst>
                                    <p:anim calcmode="lin" valueType="num">
                                      <p:cBhvr additive="base">
                                        <p:cTn id="99" dur="3000"/>
                                        <p:tgtEl>
                                          <p:spTgt spid="13"/>
                                        </p:tgtEl>
                                        <p:attrNameLst>
                                          <p:attrName>ppt_x</p:attrName>
                                        </p:attrNameLst>
                                      </p:cBhvr>
                                      <p:tavLst>
                                        <p:tav tm="0">
                                          <p:val>
                                            <p:strVal val="ppt_x"/>
                                          </p:val>
                                        </p:tav>
                                        <p:tav tm="100000">
                                          <p:val>
                                            <p:strVal val="ppt_x"/>
                                          </p:val>
                                        </p:tav>
                                      </p:tavLst>
                                    </p:anim>
                                    <p:anim calcmode="lin" valueType="num">
                                      <p:cBhvr additive="base">
                                        <p:cTn id="100" dur="3000"/>
                                        <p:tgtEl>
                                          <p:spTgt spid="13"/>
                                        </p:tgtEl>
                                        <p:attrNameLst>
                                          <p:attrName>ppt_y</p:attrName>
                                        </p:attrNameLst>
                                      </p:cBhvr>
                                      <p:tavLst>
                                        <p:tav tm="0">
                                          <p:val>
                                            <p:strVal val="ppt_y"/>
                                          </p:val>
                                        </p:tav>
                                        <p:tav tm="100000">
                                          <p:val>
                                            <p:strVal val="0-ppt_h/2"/>
                                          </p:val>
                                        </p:tav>
                                      </p:tavLst>
                                    </p:anim>
                                    <p:set>
                                      <p:cBhvr>
                                        <p:cTn id="101" dur="1" fill="hold">
                                          <p:stCondLst>
                                            <p:cond delay="2999"/>
                                          </p:stCondLst>
                                        </p:cTn>
                                        <p:tgtEl>
                                          <p:spTgt spid="13"/>
                                        </p:tgtEl>
                                        <p:attrNameLst>
                                          <p:attrName>style.visibility</p:attrName>
                                        </p:attrNameLst>
                                      </p:cBhvr>
                                      <p:to>
                                        <p:strVal val="hidden"/>
                                      </p:to>
                                    </p:set>
                                  </p:childTnLst>
                                </p:cTn>
                              </p:par>
                              <p:par>
                                <p:cTn id="102" presetID="23" presetClass="entr" presetSubtype="272" fill="hold" nodeType="withEffect">
                                  <p:stCondLst>
                                    <p:cond delay="0"/>
                                  </p:stCondLst>
                                  <p:childTnLst>
                                    <p:set>
                                      <p:cBhvr>
                                        <p:cTn id="103" dur="1" fill="hold">
                                          <p:stCondLst>
                                            <p:cond delay="0"/>
                                          </p:stCondLst>
                                        </p:cTn>
                                        <p:tgtEl>
                                          <p:spTgt spid="4"/>
                                        </p:tgtEl>
                                        <p:attrNameLst>
                                          <p:attrName>style.visibility</p:attrName>
                                        </p:attrNameLst>
                                      </p:cBhvr>
                                      <p:to>
                                        <p:strVal val="visible"/>
                                      </p:to>
                                    </p:set>
                                    <p:anim calcmode="lin" valueType="num">
                                      <p:cBhvr>
                                        <p:cTn id="104" dur="3000" fill="hold"/>
                                        <p:tgtEl>
                                          <p:spTgt spid="4"/>
                                        </p:tgtEl>
                                        <p:attrNameLst>
                                          <p:attrName>ppt_w</p:attrName>
                                        </p:attrNameLst>
                                      </p:cBhvr>
                                      <p:tavLst>
                                        <p:tav tm="0">
                                          <p:val>
                                            <p:strVal val="2/3*#ppt_w"/>
                                          </p:val>
                                        </p:tav>
                                        <p:tav tm="100000">
                                          <p:val>
                                            <p:strVal val="#ppt_w"/>
                                          </p:val>
                                        </p:tav>
                                      </p:tavLst>
                                    </p:anim>
                                    <p:anim calcmode="lin" valueType="num">
                                      <p:cBhvr>
                                        <p:cTn id="105" dur="3000" fill="hold"/>
                                        <p:tgtEl>
                                          <p:spTgt spid="4"/>
                                        </p:tgtEl>
                                        <p:attrNameLst>
                                          <p:attrName>ppt_h</p:attrName>
                                        </p:attrNameLst>
                                      </p:cBhvr>
                                      <p:tavLst>
                                        <p:tav tm="0">
                                          <p:val>
                                            <p:strVal val="2/3*#ppt_h"/>
                                          </p:val>
                                        </p:tav>
                                        <p:tav tm="100000">
                                          <p:val>
                                            <p:strVal val="#ppt_h"/>
                                          </p:val>
                                        </p:tav>
                                      </p:tavLst>
                                    </p:anim>
                                  </p:childTnLst>
                                </p:cTn>
                              </p:par>
                              <p:par>
                                <p:cTn id="106" presetID="16" presetClass="entr" presetSubtype="42" fill="hold" nodeType="with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barn(outHorizontal)">
                                      <p:cBhvr>
                                        <p:cTn id="10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2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95620949163.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0" y="1071546"/>
            <a:ext cx="1785918" cy="2214578"/>
          </a:xfrm>
          <a:prstGeom prst="moon">
            <a:avLst>
              <a:gd name="adj" fmla="val 35179"/>
            </a:avLst>
          </a:prstGeom>
          <a:gradFill flip="none" rotWithShape="1">
            <a:gsLst>
              <a:gs pos="37000">
                <a:srgbClr val="C00000">
                  <a:shade val="30000"/>
                  <a:satMod val="115000"/>
                  <a:alpha val="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785786" y="1071546"/>
            <a:ext cx="1785918" cy="2214578"/>
          </a:xfrm>
          <a:prstGeom prst="moon">
            <a:avLst>
              <a:gd name="adj" fmla="val 37874"/>
            </a:avLst>
          </a:prstGeom>
          <a:gradFill flip="none" rotWithShape="1">
            <a:gsLst>
              <a:gs pos="37000">
                <a:srgbClr val="C00000">
                  <a:shade val="30000"/>
                  <a:satMod val="115000"/>
                  <a:alpha val="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571604" y="1071546"/>
            <a:ext cx="1785918" cy="2214578"/>
          </a:xfrm>
          <a:prstGeom prst="moon">
            <a:avLst>
              <a:gd name="adj" fmla="val 37874"/>
            </a:avLst>
          </a:prstGeom>
          <a:gradFill flip="none" rotWithShape="1">
            <a:gsLst>
              <a:gs pos="37000">
                <a:srgbClr val="C00000">
                  <a:shade val="30000"/>
                  <a:satMod val="115000"/>
                  <a:alpha val="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357422" y="1000108"/>
            <a:ext cx="1785918" cy="2214578"/>
          </a:xfrm>
          <a:prstGeom prst="moon">
            <a:avLst>
              <a:gd name="adj" fmla="val 37874"/>
            </a:avLst>
          </a:prstGeom>
          <a:gradFill flip="none" rotWithShape="1">
            <a:gsLst>
              <a:gs pos="37000">
                <a:srgbClr val="C00000">
                  <a:shade val="30000"/>
                  <a:satMod val="115000"/>
                  <a:alpha val="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7429456" y="1000108"/>
            <a:ext cx="1714544" cy="2214578"/>
          </a:xfrm>
          <a:prstGeom prst="moon">
            <a:avLst>
              <a:gd name="adj" fmla="val 37874"/>
            </a:avLst>
          </a:prstGeom>
          <a:gradFill flip="none" rotWithShape="1">
            <a:gsLst>
              <a:gs pos="37000">
                <a:srgbClr val="C00000">
                  <a:shade val="30000"/>
                  <a:satMod val="115000"/>
                  <a:alpha val="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6643702" y="1000108"/>
            <a:ext cx="1714544" cy="2214578"/>
          </a:xfrm>
          <a:prstGeom prst="moon">
            <a:avLst>
              <a:gd name="adj" fmla="val 37874"/>
            </a:avLst>
          </a:prstGeom>
          <a:gradFill flip="none" rotWithShape="1">
            <a:gsLst>
              <a:gs pos="37000">
                <a:srgbClr val="C00000">
                  <a:shade val="30000"/>
                  <a:satMod val="115000"/>
                  <a:alpha val="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5929322" y="1000108"/>
            <a:ext cx="1714544" cy="2214578"/>
          </a:xfrm>
          <a:prstGeom prst="moon">
            <a:avLst>
              <a:gd name="adj" fmla="val 37874"/>
            </a:avLst>
          </a:prstGeom>
          <a:gradFill flip="none" rotWithShape="1">
            <a:gsLst>
              <a:gs pos="37000">
                <a:srgbClr val="C00000">
                  <a:shade val="30000"/>
                  <a:satMod val="115000"/>
                  <a:alpha val="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5214942" y="1000108"/>
            <a:ext cx="1714544" cy="2214578"/>
          </a:xfrm>
          <a:prstGeom prst="moon">
            <a:avLst>
              <a:gd name="adj" fmla="val 37874"/>
            </a:avLst>
          </a:prstGeom>
          <a:gradFill flip="none" rotWithShape="1">
            <a:gsLst>
              <a:gs pos="37000">
                <a:srgbClr val="C00000">
                  <a:shade val="30000"/>
                  <a:satMod val="115000"/>
                  <a:alpha val="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3214678" y="1000108"/>
            <a:ext cx="1785918" cy="2214578"/>
          </a:xfrm>
          <a:prstGeom prst="moon">
            <a:avLst>
              <a:gd name="adj" fmla="val 37874"/>
            </a:avLst>
          </a:prstGeom>
          <a:gradFill flip="none" rotWithShape="1">
            <a:gsLst>
              <a:gs pos="37000">
                <a:srgbClr val="C00000">
                  <a:shade val="30000"/>
                  <a:satMod val="115000"/>
                  <a:alpha val="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flipH="1">
            <a:off x="4500562" y="1000108"/>
            <a:ext cx="1714544" cy="2214578"/>
          </a:xfrm>
          <a:prstGeom prst="moon">
            <a:avLst>
              <a:gd name="adj" fmla="val 37874"/>
            </a:avLst>
          </a:prstGeom>
          <a:gradFill flip="none" rotWithShape="1">
            <a:gsLst>
              <a:gs pos="37000">
                <a:srgbClr val="C00000">
                  <a:shade val="30000"/>
                  <a:satMod val="115000"/>
                  <a:alpha val="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0-#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13" presetClass="entr" presetSubtype="16" fill="hold" grpId="1" nodeType="with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plus(in)">
                                      <p:cBhvr>
                                        <p:cTn id="50" dur="3000"/>
                                        <p:tgtEl>
                                          <p:spTgt spid="5"/>
                                        </p:tgtEl>
                                      </p:cBhvr>
                                    </p:animEffect>
                                  </p:childTnLst>
                                </p:cTn>
                              </p:par>
                              <p:par>
                                <p:cTn id="51" presetID="13" presetClass="entr" presetSubtype="16"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plus(in)">
                                      <p:cBhvr>
                                        <p:cTn id="53" dur="3000"/>
                                        <p:tgtEl>
                                          <p:spTgt spid="6"/>
                                        </p:tgtEl>
                                      </p:cBhvr>
                                    </p:animEffect>
                                  </p:childTnLst>
                                </p:cTn>
                              </p:par>
                              <p:par>
                                <p:cTn id="54" presetID="13" presetClass="entr" presetSubtype="16" fill="hold" grpId="1"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plus(in)">
                                      <p:cBhvr>
                                        <p:cTn id="56" dur="3000"/>
                                        <p:tgtEl>
                                          <p:spTgt spid="7"/>
                                        </p:tgtEl>
                                      </p:cBhvr>
                                    </p:animEffect>
                                  </p:childTnLst>
                                </p:cTn>
                              </p:par>
                              <p:par>
                                <p:cTn id="57" presetID="13" presetClass="entr" presetSubtype="16" fill="hold" grpId="1" nodeType="with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plus(in)">
                                      <p:cBhvr>
                                        <p:cTn id="59" dur="3000"/>
                                        <p:tgtEl>
                                          <p:spTgt spid="8"/>
                                        </p:tgtEl>
                                      </p:cBhvr>
                                    </p:animEffect>
                                  </p:childTnLst>
                                </p:cTn>
                              </p:par>
                              <p:par>
                                <p:cTn id="60" presetID="13" presetClass="entr" presetSubtype="16"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plus(in)">
                                      <p:cBhvr>
                                        <p:cTn id="62" dur="3000"/>
                                        <p:tgtEl>
                                          <p:spTgt spid="13"/>
                                        </p:tgtEl>
                                      </p:cBhvr>
                                    </p:animEffect>
                                  </p:childTnLst>
                                </p:cTn>
                              </p:par>
                              <p:par>
                                <p:cTn id="63" presetID="13" presetClass="entr" presetSubtype="16"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plus(in)">
                                      <p:cBhvr>
                                        <p:cTn id="65" dur="3000"/>
                                        <p:tgtEl>
                                          <p:spTgt spid="9"/>
                                        </p:tgtEl>
                                      </p:cBhvr>
                                    </p:animEffect>
                                  </p:childTnLst>
                                </p:cTn>
                              </p:par>
                              <p:par>
                                <p:cTn id="66" presetID="13" presetClass="entr" presetSubtype="16" fill="hold" grpId="1" nodeType="with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plus(in)">
                                      <p:cBhvr>
                                        <p:cTn id="68" dur="3000"/>
                                        <p:tgtEl>
                                          <p:spTgt spid="10"/>
                                        </p:tgtEl>
                                      </p:cBhvr>
                                    </p:animEffect>
                                  </p:childTnLst>
                                </p:cTn>
                              </p:par>
                              <p:par>
                                <p:cTn id="69" presetID="13" presetClass="entr" presetSubtype="16" fill="hold" grpId="1" nodeType="with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plus(in)">
                                      <p:cBhvr>
                                        <p:cTn id="71" dur="3000"/>
                                        <p:tgtEl>
                                          <p:spTgt spid="11"/>
                                        </p:tgtEl>
                                      </p:cBhvr>
                                    </p:animEffect>
                                  </p:childTnLst>
                                </p:cTn>
                              </p:par>
                              <p:par>
                                <p:cTn id="72" presetID="13" presetClass="entr" presetSubtype="16" fill="hold" grpId="1" nodeType="withEffect">
                                  <p:stCondLst>
                                    <p:cond delay="0"/>
                                  </p:stCondLst>
                                  <p:childTnLst>
                                    <p:set>
                                      <p:cBhvr>
                                        <p:cTn id="73" dur="1" fill="hold">
                                          <p:stCondLst>
                                            <p:cond delay="0"/>
                                          </p:stCondLst>
                                        </p:cTn>
                                        <p:tgtEl>
                                          <p:spTgt spid="12"/>
                                        </p:tgtEl>
                                        <p:attrNameLst>
                                          <p:attrName>style.visibility</p:attrName>
                                        </p:attrNameLst>
                                      </p:cBhvr>
                                      <p:to>
                                        <p:strVal val="visible"/>
                                      </p:to>
                                    </p:set>
                                    <p:animEffect transition="in" filter="plus(in)">
                                      <p:cBhvr>
                                        <p:cTn id="74" dur="3000"/>
                                        <p:tgtEl>
                                          <p:spTgt spid="12"/>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plus(in)">
                                      <p:cBhvr>
                                        <p:cTn id="77" dur="3000"/>
                                        <p:tgtEl>
                                          <p:spTgt spid="14"/>
                                        </p:tgtEl>
                                      </p:cBhvr>
                                    </p:animEffect>
                                  </p:childTnLst>
                                </p:cTn>
                              </p:par>
                              <p:par>
                                <p:cTn id="78" presetID="8" presetClass="emph" presetSubtype="0" fill="hold" grpId="2" nodeType="withEffect">
                                  <p:stCondLst>
                                    <p:cond delay="0"/>
                                  </p:stCondLst>
                                  <p:childTnLst>
                                    <p:animRot by="10800000">
                                      <p:cBhvr>
                                        <p:cTn id="79" dur="3000" fill="hold"/>
                                        <p:tgtEl>
                                          <p:spTgt spid="5"/>
                                        </p:tgtEl>
                                        <p:attrNameLst>
                                          <p:attrName>r</p:attrName>
                                        </p:attrNameLst>
                                      </p:cBhvr>
                                    </p:animRot>
                                  </p:childTnLst>
                                </p:cTn>
                              </p:par>
                              <p:par>
                                <p:cTn id="80" presetID="8" presetClass="emph" presetSubtype="0" fill="hold" grpId="2" nodeType="withEffect">
                                  <p:stCondLst>
                                    <p:cond delay="0"/>
                                  </p:stCondLst>
                                  <p:childTnLst>
                                    <p:animRot by="10800000">
                                      <p:cBhvr>
                                        <p:cTn id="81" dur="3000" fill="hold"/>
                                        <p:tgtEl>
                                          <p:spTgt spid="6"/>
                                        </p:tgtEl>
                                        <p:attrNameLst>
                                          <p:attrName>r</p:attrName>
                                        </p:attrNameLst>
                                      </p:cBhvr>
                                    </p:animRot>
                                  </p:childTnLst>
                                </p:cTn>
                              </p:par>
                              <p:par>
                                <p:cTn id="82" presetID="8" presetClass="emph" presetSubtype="0" fill="hold" grpId="2" nodeType="withEffect">
                                  <p:stCondLst>
                                    <p:cond delay="0"/>
                                  </p:stCondLst>
                                  <p:childTnLst>
                                    <p:animRot by="10800000">
                                      <p:cBhvr>
                                        <p:cTn id="83" dur="3000" fill="hold"/>
                                        <p:tgtEl>
                                          <p:spTgt spid="7"/>
                                        </p:tgtEl>
                                        <p:attrNameLst>
                                          <p:attrName>r</p:attrName>
                                        </p:attrNameLst>
                                      </p:cBhvr>
                                    </p:animRot>
                                  </p:childTnLst>
                                </p:cTn>
                              </p:par>
                              <p:par>
                                <p:cTn id="84" presetID="8" presetClass="emph" presetSubtype="0" fill="hold" grpId="2" nodeType="withEffect">
                                  <p:stCondLst>
                                    <p:cond delay="0"/>
                                  </p:stCondLst>
                                  <p:childTnLst>
                                    <p:animRot by="10800000">
                                      <p:cBhvr>
                                        <p:cTn id="85" dur="3000" fill="hold"/>
                                        <p:tgtEl>
                                          <p:spTgt spid="8"/>
                                        </p:tgtEl>
                                        <p:attrNameLst>
                                          <p:attrName>r</p:attrName>
                                        </p:attrNameLst>
                                      </p:cBhvr>
                                    </p:animRot>
                                  </p:childTnLst>
                                </p:cTn>
                              </p:par>
                              <p:par>
                                <p:cTn id="86" presetID="8" presetClass="emph" presetSubtype="0" fill="hold" grpId="2" nodeType="withEffect">
                                  <p:stCondLst>
                                    <p:cond delay="0"/>
                                  </p:stCondLst>
                                  <p:childTnLst>
                                    <p:animRot by="10800000">
                                      <p:cBhvr>
                                        <p:cTn id="87" dur="3000" fill="hold"/>
                                        <p:tgtEl>
                                          <p:spTgt spid="13"/>
                                        </p:tgtEl>
                                        <p:attrNameLst>
                                          <p:attrName>r</p:attrName>
                                        </p:attrNameLst>
                                      </p:cBhvr>
                                    </p:animRot>
                                  </p:childTnLst>
                                </p:cTn>
                              </p:par>
                              <p:par>
                                <p:cTn id="88" presetID="8" presetClass="emph" presetSubtype="0" fill="hold" grpId="2" nodeType="withEffect">
                                  <p:stCondLst>
                                    <p:cond delay="0"/>
                                  </p:stCondLst>
                                  <p:childTnLst>
                                    <p:animRot by="-10800000">
                                      <p:cBhvr>
                                        <p:cTn id="89" dur="3000" fill="hold"/>
                                        <p:tgtEl>
                                          <p:spTgt spid="9"/>
                                        </p:tgtEl>
                                        <p:attrNameLst>
                                          <p:attrName>r</p:attrName>
                                        </p:attrNameLst>
                                      </p:cBhvr>
                                    </p:animRot>
                                  </p:childTnLst>
                                </p:cTn>
                              </p:par>
                              <p:par>
                                <p:cTn id="90" presetID="8" presetClass="emph" presetSubtype="0" fill="hold" grpId="2" nodeType="withEffect">
                                  <p:stCondLst>
                                    <p:cond delay="0"/>
                                  </p:stCondLst>
                                  <p:childTnLst>
                                    <p:animRot by="-10800000">
                                      <p:cBhvr>
                                        <p:cTn id="91" dur="3000" fill="hold"/>
                                        <p:tgtEl>
                                          <p:spTgt spid="10"/>
                                        </p:tgtEl>
                                        <p:attrNameLst>
                                          <p:attrName>r</p:attrName>
                                        </p:attrNameLst>
                                      </p:cBhvr>
                                    </p:animRot>
                                  </p:childTnLst>
                                </p:cTn>
                              </p:par>
                              <p:par>
                                <p:cTn id="92" presetID="8" presetClass="emph" presetSubtype="0" fill="hold" grpId="2" nodeType="withEffect">
                                  <p:stCondLst>
                                    <p:cond delay="0"/>
                                  </p:stCondLst>
                                  <p:childTnLst>
                                    <p:animRot by="-10800000">
                                      <p:cBhvr>
                                        <p:cTn id="93" dur="3000" fill="hold"/>
                                        <p:tgtEl>
                                          <p:spTgt spid="11"/>
                                        </p:tgtEl>
                                        <p:attrNameLst>
                                          <p:attrName>r</p:attrName>
                                        </p:attrNameLst>
                                      </p:cBhvr>
                                    </p:animRot>
                                  </p:childTnLst>
                                </p:cTn>
                              </p:par>
                              <p:par>
                                <p:cTn id="94" presetID="8" presetClass="emph" presetSubtype="0" fill="hold" grpId="2" nodeType="withEffect">
                                  <p:stCondLst>
                                    <p:cond delay="0"/>
                                  </p:stCondLst>
                                  <p:childTnLst>
                                    <p:animRot by="-10800000">
                                      <p:cBhvr>
                                        <p:cTn id="95" dur="3000" fill="hold"/>
                                        <p:tgtEl>
                                          <p:spTgt spid="12"/>
                                        </p:tgtEl>
                                        <p:attrNameLst>
                                          <p:attrName>r</p:attrName>
                                        </p:attrNameLst>
                                      </p:cBhvr>
                                    </p:animRot>
                                  </p:childTnLst>
                                </p:cTn>
                              </p:par>
                              <p:par>
                                <p:cTn id="96" presetID="8" presetClass="emph" presetSubtype="0" fill="hold" grpId="2" nodeType="withEffect">
                                  <p:stCondLst>
                                    <p:cond delay="0"/>
                                  </p:stCondLst>
                                  <p:childTnLst>
                                    <p:animRot by="-10800000">
                                      <p:cBhvr>
                                        <p:cTn id="97" dur="3000" fill="hold"/>
                                        <p:tgtEl>
                                          <p:spTgt spid="14"/>
                                        </p:tgtEl>
                                        <p:attrNameLst>
                                          <p:attrName>r</p:attrName>
                                        </p:attrNameLst>
                                      </p:cBhvr>
                                    </p:animRot>
                                  </p:childTnLst>
                                </p:cTn>
                              </p:par>
                            </p:childTnLst>
                          </p:cTn>
                        </p:par>
                        <p:par>
                          <p:cTn id="98" fill="hold">
                            <p:stCondLst>
                              <p:cond delay="3000"/>
                            </p:stCondLst>
                            <p:childTnLst>
                              <p:par>
                                <p:cTn id="99" presetID="2" presetClass="exit" presetSubtype="2" fill="hold" grpId="3" nodeType="afterEffect">
                                  <p:stCondLst>
                                    <p:cond delay="0"/>
                                  </p:stCondLst>
                                  <p:childTnLst>
                                    <p:anim calcmode="lin" valueType="num">
                                      <p:cBhvr additive="base">
                                        <p:cTn id="100" dur="3000"/>
                                        <p:tgtEl>
                                          <p:spTgt spid="5"/>
                                        </p:tgtEl>
                                        <p:attrNameLst>
                                          <p:attrName>ppt_x</p:attrName>
                                        </p:attrNameLst>
                                      </p:cBhvr>
                                      <p:tavLst>
                                        <p:tav tm="0">
                                          <p:val>
                                            <p:strVal val="ppt_x"/>
                                          </p:val>
                                        </p:tav>
                                        <p:tav tm="100000">
                                          <p:val>
                                            <p:strVal val="1+ppt_w/2"/>
                                          </p:val>
                                        </p:tav>
                                      </p:tavLst>
                                    </p:anim>
                                    <p:anim calcmode="lin" valueType="num">
                                      <p:cBhvr additive="base">
                                        <p:cTn id="101" dur="3000"/>
                                        <p:tgtEl>
                                          <p:spTgt spid="5"/>
                                        </p:tgtEl>
                                        <p:attrNameLst>
                                          <p:attrName>ppt_y</p:attrName>
                                        </p:attrNameLst>
                                      </p:cBhvr>
                                      <p:tavLst>
                                        <p:tav tm="0">
                                          <p:val>
                                            <p:strVal val="ppt_y"/>
                                          </p:val>
                                        </p:tav>
                                        <p:tav tm="100000">
                                          <p:val>
                                            <p:strVal val="ppt_y"/>
                                          </p:val>
                                        </p:tav>
                                      </p:tavLst>
                                    </p:anim>
                                    <p:set>
                                      <p:cBhvr>
                                        <p:cTn id="102" dur="1" fill="hold">
                                          <p:stCondLst>
                                            <p:cond delay="2999"/>
                                          </p:stCondLst>
                                        </p:cTn>
                                        <p:tgtEl>
                                          <p:spTgt spid="5"/>
                                        </p:tgtEl>
                                        <p:attrNameLst>
                                          <p:attrName>style.visibility</p:attrName>
                                        </p:attrNameLst>
                                      </p:cBhvr>
                                      <p:to>
                                        <p:strVal val="hidden"/>
                                      </p:to>
                                    </p:set>
                                  </p:childTnLst>
                                </p:cTn>
                              </p:par>
                              <p:par>
                                <p:cTn id="103" presetID="2" presetClass="exit" presetSubtype="2" fill="hold" grpId="3" nodeType="withEffect">
                                  <p:stCondLst>
                                    <p:cond delay="0"/>
                                  </p:stCondLst>
                                  <p:childTnLst>
                                    <p:anim calcmode="lin" valueType="num">
                                      <p:cBhvr additive="base">
                                        <p:cTn id="104" dur="3000"/>
                                        <p:tgtEl>
                                          <p:spTgt spid="6"/>
                                        </p:tgtEl>
                                        <p:attrNameLst>
                                          <p:attrName>ppt_x</p:attrName>
                                        </p:attrNameLst>
                                      </p:cBhvr>
                                      <p:tavLst>
                                        <p:tav tm="0">
                                          <p:val>
                                            <p:strVal val="ppt_x"/>
                                          </p:val>
                                        </p:tav>
                                        <p:tav tm="100000">
                                          <p:val>
                                            <p:strVal val="1+ppt_w/2"/>
                                          </p:val>
                                        </p:tav>
                                      </p:tavLst>
                                    </p:anim>
                                    <p:anim calcmode="lin" valueType="num">
                                      <p:cBhvr additive="base">
                                        <p:cTn id="105" dur="3000"/>
                                        <p:tgtEl>
                                          <p:spTgt spid="6"/>
                                        </p:tgtEl>
                                        <p:attrNameLst>
                                          <p:attrName>ppt_y</p:attrName>
                                        </p:attrNameLst>
                                      </p:cBhvr>
                                      <p:tavLst>
                                        <p:tav tm="0">
                                          <p:val>
                                            <p:strVal val="ppt_y"/>
                                          </p:val>
                                        </p:tav>
                                        <p:tav tm="100000">
                                          <p:val>
                                            <p:strVal val="ppt_y"/>
                                          </p:val>
                                        </p:tav>
                                      </p:tavLst>
                                    </p:anim>
                                    <p:set>
                                      <p:cBhvr>
                                        <p:cTn id="106" dur="1" fill="hold">
                                          <p:stCondLst>
                                            <p:cond delay="2999"/>
                                          </p:stCondLst>
                                        </p:cTn>
                                        <p:tgtEl>
                                          <p:spTgt spid="6"/>
                                        </p:tgtEl>
                                        <p:attrNameLst>
                                          <p:attrName>style.visibility</p:attrName>
                                        </p:attrNameLst>
                                      </p:cBhvr>
                                      <p:to>
                                        <p:strVal val="hidden"/>
                                      </p:to>
                                    </p:set>
                                  </p:childTnLst>
                                </p:cTn>
                              </p:par>
                              <p:par>
                                <p:cTn id="107" presetID="2" presetClass="exit" presetSubtype="2" fill="hold" grpId="3" nodeType="withEffect">
                                  <p:stCondLst>
                                    <p:cond delay="0"/>
                                  </p:stCondLst>
                                  <p:childTnLst>
                                    <p:anim calcmode="lin" valueType="num">
                                      <p:cBhvr additive="base">
                                        <p:cTn id="108" dur="3000"/>
                                        <p:tgtEl>
                                          <p:spTgt spid="7"/>
                                        </p:tgtEl>
                                        <p:attrNameLst>
                                          <p:attrName>ppt_x</p:attrName>
                                        </p:attrNameLst>
                                      </p:cBhvr>
                                      <p:tavLst>
                                        <p:tav tm="0">
                                          <p:val>
                                            <p:strVal val="ppt_x"/>
                                          </p:val>
                                        </p:tav>
                                        <p:tav tm="100000">
                                          <p:val>
                                            <p:strVal val="1+ppt_w/2"/>
                                          </p:val>
                                        </p:tav>
                                      </p:tavLst>
                                    </p:anim>
                                    <p:anim calcmode="lin" valueType="num">
                                      <p:cBhvr additive="base">
                                        <p:cTn id="109" dur="3000"/>
                                        <p:tgtEl>
                                          <p:spTgt spid="7"/>
                                        </p:tgtEl>
                                        <p:attrNameLst>
                                          <p:attrName>ppt_y</p:attrName>
                                        </p:attrNameLst>
                                      </p:cBhvr>
                                      <p:tavLst>
                                        <p:tav tm="0">
                                          <p:val>
                                            <p:strVal val="ppt_y"/>
                                          </p:val>
                                        </p:tav>
                                        <p:tav tm="100000">
                                          <p:val>
                                            <p:strVal val="ppt_y"/>
                                          </p:val>
                                        </p:tav>
                                      </p:tavLst>
                                    </p:anim>
                                    <p:set>
                                      <p:cBhvr>
                                        <p:cTn id="110" dur="1" fill="hold">
                                          <p:stCondLst>
                                            <p:cond delay="2999"/>
                                          </p:stCondLst>
                                        </p:cTn>
                                        <p:tgtEl>
                                          <p:spTgt spid="7"/>
                                        </p:tgtEl>
                                        <p:attrNameLst>
                                          <p:attrName>style.visibility</p:attrName>
                                        </p:attrNameLst>
                                      </p:cBhvr>
                                      <p:to>
                                        <p:strVal val="hidden"/>
                                      </p:to>
                                    </p:set>
                                  </p:childTnLst>
                                </p:cTn>
                              </p:par>
                              <p:par>
                                <p:cTn id="111" presetID="2" presetClass="exit" presetSubtype="2" fill="hold" grpId="3"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1+ppt_w/2"/>
                                          </p:val>
                                        </p:tav>
                                      </p:tavLst>
                                    </p:anim>
                                    <p:anim calcmode="lin" valueType="num">
                                      <p:cBhvr additive="base">
                                        <p:cTn id="113" dur="3000"/>
                                        <p:tgtEl>
                                          <p:spTgt spid="8"/>
                                        </p:tgtEl>
                                        <p:attrNameLst>
                                          <p:attrName>ppt_y</p:attrName>
                                        </p:attrNameLst>
                                      </p:cBhvr>
                                      <p:tavLst>
                                        <p:tav tm="0">
                                          <p:val>
                                            <p:strVal val="ppt_y"/>
                                          </p:val>
                                        </p:tav>
                                        <p:tav tm="100000">
                                          <p:val>
                                            <p:strVal val="ppt_y"/>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2" fill="hold" grpId="3" nodeType="withEffect">
                                  <p:stCondLst>
                                    <p:cond delay="0"/>
                                  </p:stCondLst>
                                  <p:childTnLst>
                                    <p:anim calcmode="lin" valueType="num">
                                      <p:cBhvr additive="base">
                                        <p:cTn id="116" dur="3000"/>
                                        <p:tgtEl>
                                          <p:spTgt spid="13"/>
                                        </p:tgtEl>
                                        <p:attrNameLst>
                                          <p:attrName>ppt_x</p:attrName>
                                        </p:attrNameLst>
                                      </p:cBhvr>
                                      <p:tavLst>
                                        <p:tav tm="0">
                                          <p:val>
                                            <p:strVal val="ppt_x"/>
                                          </p:val>
                                        </p:tav>
                                        <p:tav tm="100000">
                                          <p:val>
                                            <p:strVal val="1+ppt_w/2"/>
                                          </p:val>
                                        </p:tav>
                                      </p:tavLst>
                                    </p:anim>
                                    <p:anim calcmode="lin" valueType="num">
                                      <p:cBhvr additive="base">
                                        <p:cTn id="117" dur="3000"/>
                                        <p:tgtEl>
                                          <p:spTgt spid="13"/>
                                        </p:tgtEl>
                                        <p:attrNameLst>
                                          <p:attrName>ppt_y</p:attrName>
                                        </p:attrNameLst>
                                      </p:cBhvr>
                                      <p:tavLst>
                                        <p:tav tm="0">
                                          <p:val>
                                            <p:strVal val="ppt_y"/>
                                          </p:val>
                                        </p:tav>
                                        <p:tav tm="100000">
                                          <p:val>
                                            <p:strVal val="ppt_y"/>
                                          </p:val>
                                        </p:tav>
                                      </p:tavLst>
                                    </p:anim>
                                    <p:set>
                                      <p:cBhvr>
                                        <p:cTn id="118" dur="1" fill="hold">
                                          <p:stCondLst>
                                            <p:cond delay="2999"/>
                                          </p:stCondLst>
                                        </p:cTn>
                                        <p:tgtEl>
                                          <p:spTgt spid="13"/>
                                        </p:tgtEl>
                                        <p:attrNameLst>
                                          <p:attrName>style.visibility</p:attrName>
                                        </p:attrNameLst>
                                      </p:cBhvr>
                                      <p:to>
                                        <p:strVal val="hidden"/>
                                      </p:to>
                                    </p:set>
                                  </p:childTnLst>
                                </p:cTn>
                              </p:par>
                              <p:par>
                                <p:cTn id="119" presetID="2" presetClass="exit" presetSubtype="8" fill="hold" grpId="3" nodeType="withEffect">
                                  <p:stCondLst>
                                    <p:cond delay="0"/>
                                  </p:stCondLst>
                                  <p:childTnLst>
                                    <p:anim calcmode="lin" valueType="num">
                                      <p:cBhvr additive="base">
                                        <p:cTn id="120" dur="3000"/>
                                        <p:tgtEl>
                                          <p:spTgt spid="9"/>
                                        </p:tgtEl>
                                        <p:attrNameLst>
                                          <p:attrName>ppt_x</p:attrName>
                                        </p:attrNameLst>
                                      </p:cBhvr>
                                      <p:tavLst>
                                        <p:tav tm="0">
                                          <p:val>
                                            <p:strVal val="ppt_x"/>
                                          </p:val>
                                        </p:tav>
                                        <p:tav tm="100000">
                                          <p:val>
                                            <p:strVal val="0-ppt_w/2"/>
                                          </p:val>
                                        </p:tav>
                                      </p:tavLst>
                                    </p:anim>
                                    <p:anim calcmode="lin" valueType="num">
                                      <p:cBhvr additive="base">
                                        <p:cTn id="121" dur="3000"/>
                                        <p:tgtEl>
                                          <p:spTgt spid="9"/>
                                        </p:tgtEl>
                                        <p:attrNameLst>
                                          <p:attrName>ppt_y</p:attrName>
                                        </p:attrNameLst>
                                      </p:cBhvr>
                                      <p:tavLst>
                                        <p:tav tm="0">
                                          <p:val>
                                            <p:strVal val="ppt_y"/>
                                          </p:val>
                                        </p:tav>
                                        <p:tav tm="100000">
                                          <p:val>
                                            <p:strVal val="ppt_y"/>
                                          </p:val>
                                        </p:tav>
                                      </p:tavLst>
                                    </p:anim>
                                    <p:set>
                                      <p:cBhvr>
                                        <p:cTn id="122" dur="1" fill="hold">
                                          <p:stCondLst>
                                            <p:cond delay="2999"/>
                                          </p:stCondLst>
                                        </p:cTn>
                                        <p:tgtEl>
                                          <p:spTgt spid="9"/>
                                        </p:tgtEl>
                                        <p:attrNameLst>
                                          <p:attrName>style.visibility</p:attrName>
                                        </p:attrNameLst>
                                      </p:cBhvr>
                                      <p:to>
                                        <p:strVal val="hidden"/>
                                      </p:to>
                                    </p:set>
                                  </p:childTnLst>
                                </p:cTn>
                              </p:par>
                              <p:par>
                                <p:cTn id="123" presetID="2" presetClass="exit" presetSubtype="8" fill="hold" grpId="3" nodeType="withEffect">
                                  <p:stCondLst>
                                    <p:cond delay="0"/>
                                  </p:stCondLst>
                                  <p:childTnLst>
                                    <p:anim calcmode="lin" valueType="num">
                                      <p:cBhvr additive="base">
                                        <p:cTn id="124" dur="3000"/>
                                        <p:tgtEl>
                                          <p:spTgt spid="10"/>
                                        </p:tgtEl>
                                        <p:attrNameLst>
                                          <p:attrName>ppt_x</p:attrName>
                                        </p:attrNameLst>
                                      </p:cBhvr>
                                      <p:tavLst>
                                        <p:tav tm="0">
                                          <p:val>
                                            <p:strVal val="ppt_x"/>
                                          </p:val>
                                        </p:tav>
                                        <p:tav tm="100000">
                                          <p:val>
                                            <p:strVal val="0-ppt_w/2"/>
                                          </p:val>
                                        </p:tav>
                                      </p:tavLst>
                                    </p:anim>
                                    <p:anim calcmode="lin" valueType="num">
                                      <p:cBhvr additive="base">
                                        <p:cTn id="125" dur="3000"/>
                                        <p:tgtEl>
                                          <p:spTgt spid="10"/>
                                        </p:tgtEl>
                                        <p:attrNameLst>
                                          <p:attrName>ppt_y</p:attrName>
                                        </p:attrNameLst>
                                      </p:cBhvr>
                                      <p:tavLst>
                                        <p:tav tm="0">
                                          <p:val>
                                            <p:strVal val="ppt_y"/>
                                          </p:val>
                                        </p:tav>
                                        <p:tav tm="100000">
                                          <p:val>
                                            <p:strVal val="ppt_y"/>
                                          </p:val>
                                        </p:tav>
                                      </p:tavLst>
                                    </p:anim>
                                    <p:set>
                                      <p:cBhvr>
                                        <p:cTn id="126" dur="1" fill="hold">
                                          <p:stCondLst>
                                            <p:cond delay="2999"/>
                                          </p:stCondLst>
                                        </p:cTn>
                                        <p:tgtEl>
                                          <p:spTgt spid="10"/>
                                        </p:tgtEl>
                                        <p:attrNameLst>
                                          <p:attrName>style.visibility</p:attrName>
                                        </p:attrNameLst>
                                      </p:cBhvr>
                                      <p:to>
                                        <p:strVal val="hidden"/>
                                      </p:to>
                                    </p:set>
                                  </p:childTnLst>
                                </p:cTn>
                              </p:par>
                              <p:par>
                                <p:cTn id="127" presetID="2" presetClass="exit" presetSubtype="8" fill="hold" grpId="3" nodeType="withEffect">
                                  <p:stCondLst>
                                    <p:cond delay="0"/>
                                  </p:stCondLst>
                                  <p:childTnLst>
                                    <p:anim calcmode="lin" valueType="num">
                                      <p:cBhvr additive="base">
                                        <p:cTn id="128" dur="3000"/>
                                        <p:tgtEl>
                                          <p:spTgt spid="11"/>
                                        </p:tgtEl>
                                        <p:attrNameLst>
                                          <p:attrName>ppt_x</p:attrName>
                                        </p:attrNameLst>
                                      </p:cBhvr>
                                      <p:tavLst>
                                        <p:tav tm="0">
                                          <p:val>
                                            <p:strVal val="ppt_x"/>
                                          </p:val>
                                        </p:tav>
                                        <p:tav tm="100000">
                                          <p:val>
                                            <p:strVal val="0-ppt_w/2"/>
                                          </p:val>
                                        </p:tav>
                                      </p:tavLst>
                                    </p:anim>
                                    <p:anim calcmode="lin" valueType="num">
                                      <p:cBhvr additive="base">
                                        <p:cTn id="129" dur="3000"/>
                                        <p:tgtEl>
                                          <p:spTgt spid="11"/>
                                        </p:tgtEl>
                                        <p:attrNameLst>
                                          <p:attrName>ppt_y</p:attrName>
                                        </p:attrNameLst>
                                      </p:cBhvr>
                                      <p:tavLst>
                                        <p:tav tm="0">
                                          <p:val>
                                            <p:strVal val="ppt_y"/>
                                          </p:val>
                                        </p:tav>
                                        <p:tav tm="100000">
                                          <p:val>
                                            <p:strVal val="ppt_y"/>
                                          </p:val>
                                        </p:tav>
                                      </p:tavLst>
                                    </p:anim>
                                    <p:set>
                                      <p:cBhvr>
                                        <p:cTn id="130" dur="1" fill="hold">
                                          <p:stCondLst>
                                            <p:cond delay="2999"/>
                                          </p:stCondLst>
                                        </p:cTn>
                                        <p:tgtEl>
                                          <p:spTgt spid="11"/>
                                        </p:tgtEl>
                                        <p:attrNameLst>
                                          <p:attrName>style.visibility</p:attrName>
                                        </p:attrNameLst>
                                      </p:cBhvr>
                                      <p:to>
                                        <p:strVal val="hidden"/>
                                      </p:to>
                                    </p:set>
                                  </p:childTnLst>
                                </p:cTn>
                              </p:par>
                              <p:par>
                                <p:cTn id="131" presetID="2" presetClass="exit" presetSubtype="8" fill="hold" grpId="3" nodeType="withEffect">
                                  <p:stCondLst>
                                    <p:cond delay="0"/>
                                  </p:stCondLst>
                                  <p:childTnLst>
                                    <p:anim calcmode="lin" valueType="num">
                                      <p:cBhvr additive="base">
                                        <p:cTn id="132" dur="3000"/>
                                        <p:tgtEl>
                                          <p:spTgt spid="12"/>
                                        </p:tgtEl>
                                        <p:attrNameLst>
                                          <p:attrName>ppt_x</p:attrName>
                                        </p:attrNameLst>
                                      </p:cBhvr>
                                      <p:tavLst>
                                        <p:tav tm="0">
                                          <p:val>
                                            <p:strVal val="ppt_x"/>
                                          </p:val>
                                        </p:tav>
                                        <p:tav tm="100000">
                                          <p:val>
                                            <p:strVal val="0-ppt_w/2"/>
                                          </p:val>
                                        </p:tav>
                                      </p:tavLst>
                                    </p:anim>
                                    <p:anim calcmode="lin" valueType="num">
                                      <p:cBhvr additive="base">
                                        <p:cTn id="133" dur="3000"/>
                                        <p:tgtEl>
                                          <p:spTgt spid="12"/>
                                        </p:tgtEl>
                                        <p:attrNameLst>
                                          <p:attrName>ppt_y</p:attrName>
                                        </p:attrNameLst>
                                      </p:cBhvr>
                                      <p:tavLst>
                                        <p:tav tm="0">
                                          <p:val>
                                            <p:strVal val="ppt_y"/>
                                          </p:val>
                                        </p:tav>
                                        <p:tav tm="100000">
                                          <p:val>
                                            <p:strVal val="ppt_y"/>
                                          </p:val>
                                        </p:tav>
                                      </p:tavLst>
                                    </p:anim>
                                    <p:set>
                                      <p:cBhvr>
                                        <p:cTn id="134" dur="1" fill="hold">
                                          <p:stCondLst>
                                            <p:cond delay="2999"/>
                                          </p:stCondLst>
                                        </p:cTn>
                                        <p:tgtEl>
                                          <p:spTgt spid="12"/>
                                        </p:tgtEl>
                                        <p:attrNameLst>
                                          <p:attrName>style.visibility</p:attrName>
                                        </p:attrNameLst>
                                      </p:cBhvr>
                                      <p:to>
                                        <p:strVal val="hidden"/>
                                      </p:to>
                                    </p:set>
                                  </p:childTnLst>
                                </p:cTn>
                              </p:par>
                              <p:par>
                                <p:cTn id="135" presetID="2" presetClass="exit" presetSubtype="8" fill="hold" grpId="3" nodeType="withEffect">
                                  <p:stCondLst>
                                    <p:cond delay="0"/>
                                  </p:stCondLst>
                                  <p:childTnLst>
                                    <p:anim calcmode="lin" valueType="num">
                                      <p:cBhvr additive="base">
                                        <p:cTn id="136" dur="3000"/>
                                        <p:tgtEl>
                                          <p:spTgt spid="14"/>
                                        </p:tgtEl>
                                        <p:attrNameLst>
                                          <p:attrName>ppt_x</p:attrName>
                                        </p:attrNameLst>
                                      </p:cBhvr>
                                      <p:tavLst>
                                        <p:tav tm="0">
                                          <p:val>
                                            <p:strVal val="ppt_x"/>
                                          </p:val>
                                        </p:tav>
                                        <p:tav tm="100000">
                                          <p:val>
                                            <p:strVal val="0-ppt_w/2"/>
                                          </p:val>
                                        </p:tav>
                                      </p:tavLst>
                                    </p:anim>
                                    <p:anim calcmode="lin" valueType="num">
                                      <p:cBhvr additive="base">
                                        <p:cTn id="137" dur="3000"/>
                                        <p:tgtEl>
                                          <p:spTgt spid="14"/>
                                        </p:tgtEl>
                                        <p:attrNameLst>
                                          <p:attrName>ppt_y</p:attrName>
                                        </p:attrNameLst>
                                      </p:cBhvr>
                                      <p:tavLst>
                                        <p:tav tm="0">
                                          <p:val>
                                            <p:strVal val="ppt_y"/>
                                          </p:val>
                                        </p:tav>
                                        <p:tav tm="100000">
                                          <p:val>
                                            <p:strVal val="ppt_y"/>
                                          </p:val>
                                        </p:tav>
                                      </p:tavLst>
                                    </p:anim>
                                    <p:set>
                                      <p:cBhvr>
                                        <p:cTn id="138" dur="1" fill="hold">
                                          <p:stCondLst>
                                            <p:cond delay="2999"/>
                                          </p:stCondLst>
                                        </p:cTn>
                                        <p:tgtEl>
                                          <p:spTgt spid="14"/>
                                        </p:tgtEl>
                                        <p:attrNameLst>
                                          <p:attrName>style.visibility</p:attrName>
                                        </p:attrNameLst>
                                      </p:cBhvr>
                                      <p:to>
                                        <p:strVal val="hidden"/>
                                      </p:to>
                                    </p:set>
                                  </p:childTnLst>
                                </p:cTn>
                              </p:par>
                              <p:par>
                                <p:cTn id="139" presetID="23" presetClass="entr" presetSubtype="272" fill="hold" nodeType="withEffect">
                                  <p:stCondLst>
                                    <p:cond delay="0"/>
                                  </p:stCondLst>
                                  <p:childTnLst>
                                    <p:set>
                                      <p:cBhvr>
                                        <p:cTn id="140" dur="1" fill="hold">
                                          <p:stCondLst>
                                            <p:cond delay="0"/>
                                          </p:stCondLst>
                                        </p:cTn>
                                        <p:tgtEl>
                                          <p:spTgt spid="4"/>
                                        </p:tgtEl>
                                        <p:attrNameLst>
                                          <p:attrName>style.visibility</p:attrName>
                                        </p:attrNameLst>
                                      </p:cBhvr>
                                      <p:to>
                                        <p:strVal val="visible"/>
                                      </p:to>
                                    </p:set>
                                    <p:anim calcmode="lin" valueType="num">
                                      <p:cBhvr>
                                        <p:cTn id="141" dur="3000" fill="hold"/>
                                        <p:tgtEl>
                                          <p:spTgt spid="4"/>
                                        </p:tgtEl>
                                        <p:attrNameLst>
                                          <p:attrName>ppt_w</p:attrName>
                                        </p:attrNameLst>
                                      </p:cBhvr>
                                      <p:tavLst>
                                        <p:tav tm="0">
                                          <p:val>
                                            <p:strVal val="2/3*#ppt_w"/>
                                          </p:val>
                                        </p:tav>
                                        <p:tav tm="100000">
                                          <p:val>
                                            <p:strVal val="#ppt_w"/>
                                          </p:val>
                                        </p:tav>
                                      </p:tavLst>
                                    </p:anim>
                                    <p:anim calcmode="lin" valueType="num">
                                      <p:cBhvr>
                                        <p:cTn id="142" dur="3000" fill="hold"/>
                                        <p:tgtEl>
                                          <p:spTgt spid="4"/>
                                        </p:tgtEl>
                                        <p:attrNameLst>
                                          <p:attrName>ppt_h</p:attrName>
                                        </p:attrNameLst>
                                      </p:cBhvr>
                                      <p:tavLst>
                                        <p:tav tm="0">
                                          <p:val>
                                            <p:strVal val="2/3*#ppt_h"/>
                                          </p:val>
                                        </p:tav>
                                        <p:tav tm="100000">
                                          <p:val>
                                            <p:strVal val="#ppt_h"/>
                                          </p:val>
                                        </p:tav>
                                      </p:tavLst>
                                    </p:anim>
                                  </p:childTnLst>
                                </p:cTn>
                              </p:par>
                              <p:par>
                                <p:cTn id="143" presetID="16" presetClass="entr" presetSubtype="37" fill="hold" nodeType="withEffect">
                                  <p:stCondLst>
                                    <p:cond delay="0"/>
                                  </p:stCondLst>
                                  <p:childTnLst>
                                    <p:set>
                                      <p:cBhvr>
                                        <p:cTn id="144" dur="1" fill="hold">
                                          <p:stCondLst>
                                            <p:cond delay="0"/>
                                          </p:stCondLst>
                                        </p:cTn>
                                        <p:tgtEl>
                                          <p:spTgt spid="4"/>
                                        </p:tgtEl>
                                        <p:attrNameLst>
                                          <p:attrName>style.visibility</p:attrName>
                                        </p:attrNameLst>
                                      </p:cBhvr>
                                      <p:to>
                                        <p:strVal val="visible"/>
                                      </p:to>
                                    </p:set>
                                    <p:animEffect transition="in" filter="barn(outVertical)">
                                      <p:cBhvr>
                                        <p:cTn id="14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ucina-toscana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28596"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94"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357290"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785950"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214546"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714644"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143240"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00462"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929058"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429156"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857752"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286412"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715008"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215106"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643702"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143768"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7572364"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8072462"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8501058"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8929718"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0"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428596"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928694"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1357290"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1785950"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2214546"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2714644"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3143240"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3500462"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3929058"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4429156"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857752"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286412"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715008"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215106"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6643702"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7143768"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7572364"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8072462"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8501058"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8929718"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7"/>
                                        </p:tgtEl>
                                        <p:attrNameLst>
                                          <p:attrName>style.opacity</p:attrName>
                                        </p:attrNameLst>
                                      </p:cBhvr>
                                      <p:to>
                                        <p:strVal val="0"/>
                                      </p:to>
                                    </p:set>
                                    <p:animEffect filter="image" prLst="opacity: 0">
                                      <p:cBhvr rctx="IE">
                                        <p:cTn id="7" dur="indefinite"/>
                                        <p:tgtEl>
                                          <p:spTgt spid="47"/>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8" presetClass="emph" presetSubtype="0" fill="hold" grpId="1" nodeType="withEffect">
                                  <p:stCondLst>
                                    <p:cond delay="0"/>
                                  </p:stCondLst>
                                  <p:childTnLst>
                                    <p:animRot by="21600000">
                                      <p:cBhvr>
                                        <p:cTn id="72" dur="3000" fill="hold"/>
                                        <p:tgtEl>
                                          <p:spTgt spid="5"/>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6"/>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7"/>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8"/>
                                        </p:tgtEl>
                                        <p:attrNameLst>
                                          <p:attrName>r</p:attrName>
                                        </p:attrNameLst>
                                      </p:cBhvr>
                                    </p:animRot>
                                  </p:childTnLst>
                                </p:cTn>
                              </p:par>
                              <p:par>
                                <p:cTn id="79" presetID="8" presetClass="emph" presetSubtype="0" fill="hold" grpId="1" nodeType="withEffect">
                                  <p:stCondLst>
                                    <p:cond delay="0"/>
                                  </p:stCondLst>
                                  <p:childTnLst>
                                    <p:animRot by="21600000">
                                      <p:cBhvr>
                                        <p:cTn id="80" dur="3000" fill="hold"/>
                                        <p:tgtEl>
                                          <p:spTgt spid="9"/>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10"/>
                                        </p:tgtEl>
                                        <p:attrNameLst>
                                          <p:attrName>r</p:attrName>
                                        </p:attrNameLst>
                                      </p:cBhvr>
                                    </p:animRot>
                                  </p:childTnLst>
                                </p:cTn>
                              </p:par>
                              <p:par>
                                <p:cTn id="83" presetID="8" presetClass="emph" presetSubtype="0" fill="hold" grpId="1" nodeType="withEffect">
                                  <p:stCondLst>
                                    <p:cond delay="0"/>
                                  </p:stCondLst>
                                  <p:childTnLst>
                                    <p:animRot by="21600000">
                                      <p:cBhvr>
                                        <p:cTn id="84" dur="3000" fill="hold"/>
                                        <p:tgtEl>
                                          <p:spTgt spid="11"/>
                                        </p:tgtEl>
                                        <p:attrNameLst>
                                          <p:attrName>r</p:attrName>
                                        </p:attrNameLst>
                                      </p:cBhvr>
                                    </p:animRot>
                                  </p:childTnLst>
                                </p:cTn>
                              </p:par>
                              <p:par>
                                <p:cTn id="85" presetID="8" presetClass="emph" presetSubtype="0" fill="hold" grpId="1" nodeType="withEffect">
                                  <p:stCondLst>
                                    <p:cond delay="0"/>
                                  </p:stCondLst>
                                  <p:childTnLst>
                                    <p:animRot by="21600000">
                                      <p:cBhvr>
                                        <p:cTn id="86" dur="3000" fill="hold"/>
                                        <p:tgtEl>
                                          <p:spTgt spid="12"/>
                                        </p:tgtEl>
                                        <p:attrNameLst>
                                          <p:attrName>r</p:attrName>
                                        </p:attrNameLst>
                                      </p:cBhvr>
                                    </p:animRot>
                                  </p:childTnLst>
                                </p:cTn>
                              </p:par>
                              <p:par>
                                <p:cTn id="87" presetID="8" presetClass="emph" presetSubtype="0" fill="hold" grpId="1" nodeType="withEffect">
                                  <p:stCondLst>
                                    <p:cond delay="0"/>
                                  </p:stCondLst>
                                  <p:childTnLst>
                                    <p:animRot by="21600000">
                                      <p:cBhvr>
                                        <p:cTn id="88" dur="3000" fill="hold"/>
                                        <p:tgtEl>
                                          <p:spTgt spid="13"/>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14"/>
                                        </p:tgtEl>
                                        <p:attrNameLst>
                                          <p:attrName>r</p:attrName>
                                        </p:attrNameLst>
                                      </p:cBhvr>
                                    </p:animRot>
                                  </p:childTnLst>
                                </p:cTn>
                              </p:par>
                              <p:par>
                                <p:cTn id="91" presetID="8" presetClass="emph" presetSubtype="0" fill="hold" grpId="1" nodeType="withEffect">
                                  <p:stCondLst>
                                    <p:cond delay="0"/>
                                  </p:stCondLst>
                                  <p:childTnLst>
                                    <p:animRot by="21600000">
                                      <p:cBhvr>
                                        <p:cTn id="92" dur="3000" fill="hold"/>
                                        <p:tgtEl>
                                          <p:spTgt spid="15"/>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16"/>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17"/>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18"/>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19"/>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20"/>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21"/>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22"/>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23"/>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24"/>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25"/>
                                        </p:tgtEl>
                                        <p:attrNameLst>
                                          <p:attrName>r</p:attrName>
                                        </p:attrNameLst>
                                      </p:cBhvr>
                                    </p:animRot>
                                  </p:childTnLst>
                                </p:cTn>
                              </p:par>
                              <p:par>
                                <p:cTn id="113" presetID="13" presetClass="entr" presetSubtype="16" fill="hold" grpId="0" nodeType="withEffect">
                                  <p:stCondLst>
                                    <p:cond delay="0"/>
                                  </p:stCondLst>
                                  <p:childTnLst>
                                    <p:set>
                                      <p:cBhvr>
                                        <p:cTn id="114" dur="1" fill="hold">
                                          <p:stCondLst>
                                            <p:cond delay="0"/>
                                          </p:stCondLst>
                                        </p:cTn>
                                        <p:tgtEl>
                                          <p:spTgt spid="26"/>
                                        </p:tgtEl>
                                        <p:attrNameLst>
                                          <p:attrName>style.visibility</p:attrName>
                                        </p:attrNameLst>
                                      </p:cBhvr>
                                      <p:to>
                                        <p:strVal val="visible"/>
                                      </p:to>
                                    </p:set>
                                    <p:animEffect transition="in" filter="plus(in)">
                                      <p:cBhvr>
                                        <p:cTn id="115" dur="3000"/>
                                        <p:tgtEl>
                                          <p:spTgt spid="26"/>
                                        </p:tgtEl>
                                      </p:cBhvr>
                                    </p:animEffect>
                                  </p:childTnLst>
                                </p:cTn>
                              </p:par>
                              <p:par>
                                <p:cTn id="116" presetID="13" presetClass="entr" presetSubtype="16" fill="hold" grpId="0" nodeType="withEffect">
                                  <p:stCondLst>
                                    <p:cond delay="0"/>
                                  </p:stCondLst>
                                  <p:childTnLst>
                                    <p:set>
                                      <p:cBhvr>
                                        <p:cTn id="117" dur="1" fill="hold">
                                          <p:stCondLst>
                                            <p:cond delay="0"/>
                                          </p:stCondLst>
                                        </p:cTn>
                                        <p:tgtEl>
                                          <p:spTgt spid="27"/>
                                        </p:tgtEl>
                                        <p:attrNameLst>
                                          <p:attrName>style.visibility</p:attrName>
                                        </p:attrNameLst>
                                      </p:cBhvr>
                                      <p:to>
                                        <p:strVal val="visible"/>
                                      </p:to>
                                    </p:set>
                                    <p:animEffect transition="in" filter="plus(in)">
                                      <p:cBhvr>
                                        <p:cTn id="118" dur="3000"/>
                                        <p:tgtEl>
                                          <p:spTgt spid="27"/>
                                        </p:tgtEl>
                                      </p:cBhvr>
                                    </p:animEffect>
                                  </p:childTnLst>
                                </p:cTn>
                              </p:par>
                              <p:par>
                                <p:cTn id="119" presetID="13" presetClass="entr" presetSubtype="16" fill="hold" grpId="0" nodeType="withEffect">
                                  <p:stCondLst>
                                    <p:cond delay="0"/>
                                  </p:stCondLst>
                                  <p:childTnLst>
                                    <p:set>
                                      <p:cBhvr>
                                        <p:cTn id="120" dur="1" fill="hold">
                                          <p:stCondLst>
                                            <p:cond delay="0"/>
                                          </p:stCondLst>
                                        </p:cTn>
                                        <p:tgtEl>
                                          <p:spTgt spid="28"/>
                                        </p:tgtEl>
                                        <p:attrNameLst>
                                          <p:attrName>style.visibility</p:attrName>
                                        </p:attrNameLst>
                                      </p:cBhvr>
                                      <p:to>
                                        <p:strVal val="visible"/>
                                      </p:to>
                                    </p:set>
                                    <p:animEffect transition="in" filter="plus(in)">
                                      <p:cBhvr>
                                        <p:cTn id="121" dur="3000"/>
                                        <p:tgtEl>
                                          <p:spTgt spid="28"/>
                                        </p:tgtEl>
                                      </p:cBhvr>
                                    </p:animEffect>
                                  </p:childTnLst>
                                </p:cTn>
                              </p:par>
                              <p:par>
                                <p:cTn id="122" presetID="13" presetClass="entr" presetSubtype="16" fill="hold" grpId="0" nodeType="withEffect">
                                  <p:stCondLst>
                                    <p:cond delay="0"/>
                                  </p:stCondLst>
                                  <p:childTnLst>
                                    <p:set>
                                      <p:cBhvr>
                                        <p:cTn id="123" dur="1" fill="hold">
                                          <p:stCondLst>
                                            <p:cond delay="0"/>
                                          </p:stCondLst>
                                        </p:cTn>
                                        <p:tgtEl>
                                          <p:spTgt spid="29"/>
                                        </p:tgtEl>
                                        <p:attrNameLst>
                                          <p:attrName>style.visibility</p:attrName>
                                        </p:attrNameLst>
                                      </p:cBhvr>
                                      <p:to>
                                        <p:strVal val="visible"/>
                                      </p:to>
                                    </p:set>
                                    <p:animEffect transition="in" filter="plus(in)">
                                      <p:cBhvr>
                                        <p:cTn id="124" dur="3000"/>
                                        <p:tgtEl>
                                          <p:spTgt spid="29"/>
                                        </p:tgtEl>
                                      </p:cBhvr>
                                    </p:animEffect>
                                  </p:childTnLst>
                                </p:cTn>
                              </p:par>
                              <p:par>
                                <p:cTn id="125" presetID="13" presetClass="entr" presetSubtype="16" fill="hold" grpId="0" nodeType="withEffect">
                                  <p:stCondLst>
                                    <p:cond delay="0"/>
                                  </p:stCondLst>
                                  <p:childTnLst>
                                    <p:set>
                                      <p:cBhvr>
                                        <p:cTn id="126" dur="1" fill="hold">
                                          <p:stCondLst>
                                            <p:cond delay="0"/>
                                          </p:stCondLst>
                                        </p:cTn>
                                        <p:tgtEl>
                                          <p:spTgt spid="30"/>
                                        </p:tgtEl>
                                        <p:attrNameLst>
                                          <p:attrName>style.visibility</p:attrName>
                                        </p:attrNameLst>
                                      </p:cBhvr>
                                      <p:to>
                                        <p:strVal val="visible"/>
                                      </p:to>
                                    </p:set>
                                    <p:animEffect transition="in" filter="plus(in)">
                                      <p:cBhvr>
                                        <p:cTn id="127" dur="3000"/>
                                        <p:tgtEl>
                                          <p:spTgt spid="30"/>
                                        </p:tgtEl>
                                      </p:cBhvr>
                                    </p:animEffect>
                                  </p:childTnLst>
                                </p:cTn>
                              </p:par>
                              <p:par>
                                <p:cTn id="128" presetID="13" presetClass="entr" presetSubtype="16" fill="hold" grpId="0" nodeType="withEffect">
                                  <p:stCondLst>
                                    <p:cond delay="0"/>
                                  </p:stCondLst>
                                  <p:childTnLst>
                                    <p:set>
                                      <p:cBhvr>
                                        <p:cTn id="129" dur="1" fill="hold">
                                          <p:stCondLst>
                                            <p:cond delay="0"/>
                                          </p:stCondLst>
                                        </p:cTn>
                                        <p:tgtEl>
                                          <p:spTgt spid="31"/>
                                        </p:tgtEl>
                                        <p:attrNameLst>
                                          <p:attrName>style.visibility</p:attrName>
                                        </p:attrNameLst>
                                      </p:cBhvr>
                                      <p:to>
                                        <p:strVal val="visible"/>
                                      </p:to>
                                    </p:set>
                                    <p:animEffect transition="in" filter="plus(in)">
                                      <p:cBhvr>
                                        <p:cTn id="130" dur="3000"/>
                                        <p:tgtEl>
                                          <p:spTgt spid="31"/>
                                        </p:tgtEl>
                                      </p:cBhvr>
                                    </p:animEffect>
                                  </p:childTnLst>
                                </p:cTn>
                              </p:par>
                              <p:par>
                                <p:cTn id="131" presetID="13" presetClass="entr" presetSubtype="16" fill="hold" grpId="0" nodeType="withEffect">
                                  <p:stCondLst>
                                    <p:cond delay="0"/>
                                  </p:stCondLst>
                                  <p:childTnLst>
                                    <p:set>
                                      <p:cBhvr>
                                        <p:cTn id="132" dur="1" fill="hold">
                                          <p:stCondLst>
                                            <p:cond delay="0"/>
                                          </p:stCondLst>
                                        </p:cTn>
                                        <p:tgtEl>
                                          <p:spTgt spid="32"/>
                                        </p:tgtEl>
                                        <p:attrNameLst>
                                          <p:attrName>style.visibility</p:attrName>
                                        </p:attrNameLst>
                                      </p:cBhvr>
                                      <p:to>
                                        <p:strVal val="visible"/>
                                      </p:to>
                                    </p:set>
                                    <p:animEffect transition="in" filter="plus(in)">
                                      <p:cBhvr>
                                        <p:cTn id="133" dur="3000"/>
                                        <p:tgtEl>
                                          <p:spTgt spid="32"/>
                                        </p:tgtEl>
                                      </p:cBhvr>
                                    </p:animEffect>
                                  </p:childTnLst>
                                </p:cTn>
                              </p:par>
                              <p:par>
                                <p:cTn id="134" presetID="13" presetClass="entr" presetSubtype="16" fill="hold" grpId="0" nodeType="withEffect">
                                  <p:stCondLst>
                                    <p:cond delay="0"/>
                                  </p:stCondLst>
                                  <p:childTnLst>
                                    <p:set>
                                      <p:cBhvr>
                                        <p:cTn id="135" dur="1" fill="hold">
                                          <p:stCondLst>
                                            <p:cond delay="0"/>
                                          </p:stCondLst>
                                        </p:cTn>
                                        <p:tgtEl>
                                          <p:spTgt spid="33"/>
                                        </p:tgtEl>
                                        <p:attrNameLst>
                                          <p:attrName>style.visibility</p:attrName>
                                        </p:attrNameLst>
                                      </p:cBhvr>
                                      <p:to>
                                        <p:strVal val="visible"/>
                                      </p:to>
                                    </p:set>
                                    <p:animEffect transition="in" filter="plus(in)">
                                      <p:cBhvr>
                                        <p:cTn id="136" dur="3000"/>
                                        <p:tgtEl>
                                          <p:spTgt spid="33"/>
                                        </p:tgtEl>
                                      </p:cBhvr>
                                    </p:animEffect>
                                  </p:childTnLst>
                                </p:cTn>
                              </p:par>
                              <p:par>
                                <p:cTn id="137" presetID="13" presetClass="entr" presetSubtype="16" fill="hold" grpId="0" nodeType="withEffect">
                                  <p:stCondLst>
                                    <p:cond delay="0"/>
                                  </p:stCondLst>
                                  <p:childTnLst>
                                    <p:set>
                                      <p:cBhvr>
                                        <p:cTn id="138" dur="1" fill="hold">
                                          <p:stCondLst>
                                            <p:cond delay="0"/>
                                          </p:stCondLst>
                                        </p:cTn>
                                        <p:tgtEl>
                                          <p:spTgt spid="34"/>
                                        </p:tgtEl>
                                        <p:attrNameLst>
                                          <p:attrName>style.visibility</p:attrName>
                                        </p:attrNameLst>
                                      </p:cBhvr>
                                      <p:to>
                                        <p:strVal val="visible"/>
                                      </p:to>
                                    </p:set>
                                    <p:animEffect transition="in" filter="plus(in)">
                                      <p:cBhvr>
                                        <p:cTn id="139" dur="3000"/>
                                        <p:tgtEl>
                                          <p:spTgt spid="34"/>
                                        </p:tgtEl>
                                      </p:cBhvr>
                                    </p:animEffect>
                                  </p:childTnLst>
                                </p:cTn>
                              </p:par>
                              <p:par>
                                <p:cTn id="140" presetID="13" presetClass="entr" presetSubtype="16" fill="hold" grpId="0" nodeType="withEffect">
                                  <p:stCondLst>
                                    <p:cond delay="0"/>
                                  </p:stCondLst>
                                  <p:childTnLst>
                                    <p:set>
                                      <p:cBhvr>
                                        <p:cTn id="141" dur="1" fill="hold">
                                          <p:stCondLst>
                                            <p:cond delay="0"/>
                                          </p:stCondLst>
                                        </p:cTn>
                                        <p:tgtEl>
                                          <p:spTgt spid="35"/>
                                        </p:tgtEl>
                                        <p:attrNameLst>
                                          <p:attrName>style.visibility</p:attrName>
                                        </p:attrNameLst>
                                      </p:cBhvr>
                                      <p:to>
                                        <p:strVal val="visible"/>
                                      </p:to>
                                    </p:set>
                                    <p:animEffect transition="in" filter="plus(in)">
                                      <p:cBhvr>
                                        <p:cTn id="142" dur="3000"/>
                                        <p:tgtEl>
                                          <p:spTgt spid="35"/>
                                        </p:tgtEl>
                                      </p:cBhvr>
                                    </p:animEffect>
                                  </p:childTnLst>
                                </p:cTn>
                              </p:par>
                              <p:par>
                                <p:cTn id="143" presetID="13" presetClass="entr" presetSubtype="16" fill="hold" grpId="0" nodeType="withEffect">
                                  <p:stCondLst>
                                    <p:cond delay="0"/>
                                  </p:stCondLst>
                                  <p:childTnLst>
                                    <p:set>
                                      <p:cBhvr>
                                        <p:cTn id="144" dur="1" fill="hold">
                                          <p:stCondLst>
                                            <p:cond delay="0"/>
                                          </p:stCondLst>
                                        </p:cTn>
                                        <p:tgtEl>
                                          <p:spTgt spid="36"/>
                                        </p:tgtEl>
                                        <p:attrNameLst>
                                          <p:attrName>style.visibility</p:attrName>
                                        </p:attrNameLst>
                                      </p:cBhvr>
                                      <p:to>
                                        <p:strVal val="visible"/>
                                      </p:to>
                                    </p:set>
                                    <p:animEffect transition="in" filter="plus(in)">
                                      <p:cBhvr>
                                        <p:cTn id="145" dur="3000"/>
                                        <p:tgtEl>
                                          <p:spTgt spid="36"/>
                                        </p:tgtEl>
                                      </p:cBhvr>
                                    </p:animEffect>
                                  </p:childTnLst>
                                </p:cTn>
                              </p:par>
                              <p:par>
                                <p:cTn id="146" presetID="13" presetClass="entr" presetSubtype="16" fill="hold" grpId="0" nodeType="withEffect">
                                  <p:stCondLst>
                                    <p:cond delay="0"/>
                                  </p:stCondLst>
                                  <p:childTnLst>
                                    <p:set>
                                      <p:cBhvr>
                                        <p:cTn id="147" dur="1" fill="hold">
                                          <p:stCondLst>
                                            <p:cond delay="0"/>
                                          </p:stCondLst>
                                        </p:cTn>
                                        <p:tgtEl>
                                          <p:spTgt spid="37"/>
                                        </p:tgtEl>
                                        <p:attrNameLst>
                                          <p:attrName>style.visibility</p:attrName>
                                        </p:attrNameLst>
                                      </p:cBhvr>
                                      <p:to>
                                        <p:strVal val="visible"/>
                                      </p:to>
                                    </p:set>
                                    <p:animEffect transition="in" filter="plus(in)">
                                      <p:cBhvr>
                                        <p:cTn id="148" dur="3000"/>
                                        <p:tgtEl>
                                          <p:spTgt spid="37"/>
                                        </p:tgtEl>
                                      </p:cBhvr>
                                    </p:animEffect>
                                  </p:childTnLst>
                                </p:cTn>
                              </p:par>
                              <p:par>
                                <p:cTn id="149" presetID="13" presetClass="entr" presetSubtype="16" fill="hold" grpId="0" nodeType="withEffect">
                                  <p:stCondLst>
                                    <p:cond delay="0"/>
                                  </p:stCondLst>
                                  <p:childTnLst>
                                    <p:set>
                                      <p:cBhvr>
                                        <p:cTn id="150" dur="1" fill="hold">
                                          <p:stCondLst>
                                            <p:cond delay="0"/>
                                          </p:stCondLst>
                                        </p:cTn>
                                        <p:tgtEl>
                                          <p:spTgt spid="38"/>
                                        </p:tgtEl>
                                        <p:attrNameLst>
                                          <p:attrName>style.visibility</p:attrName>
                                        </p:attrNameLst>
                                      </p:cBhvr>
                                      <p:to>
                                        <p:strVal val="visible"/>
                                      </p:to>
                                    </p:set>
                                    <p:animEffect transition="in" filter="plus(in)">
                                      <p:cBhvr>
                                        <p:cTn id="151" dur="3000"/>
                                        <p:tgtEl>
                                          <p:spTgt spid="38"/>
                                        </p:tgtEl>
                                      </p:cBhvr>
                                    </p:animEffect>
                                  </p:childTnLst>
                                </p:cTn>
                              </p:par>
                              <p:par>
                                <p:cTn id="152" presetID="13" presetClass="entr" presetSubtype="16" fill="hold" grpId="0" nodeType="withEffect">
                                  <p:stCondLst>
                                    <p:cond delay="0"/>
                                  </p:stCondLst>
                                  <p:childTnLst>
                                    <p:set>
                                      <p:cBhvr>
                                        <p:cTn id="153" dur="1" fill="hold">
                                          <p:stCondLst>
                                            <p:cond delay="0"/>
                                          </p:stCondLst>
                                        </p:cTn>
                                        <p:tgtEl>
                                          <p:spTgt spid="39"/>
                                        </p:tgtEl>
                                        <p:attrNameLst>
                                          <p:attrName>style.visibility</p:attrName>
                                        </p:attrNameLst>
                                      </p:cBhvr>
                                      <p:to>
                                        <p:strVal val="visible"/>
                                      </p:to>
                                    </p:set>
                                    <p:animEffect transition="in" filter="plus(in)">
                                      <p:cBhvr>
                                        <p:cTn id="154" dur="3000"/>
                                        <p:tgtEl>
                                          <p:spTgt spid="39"/>
                                        </p:tgtEl>
                                      </p:cBhvr>
                                    </p:animEffect>
                                  </p:childTnLst>
                                </p:cTn>
                              </p:par>
                              <p:par>
                                <p:cTn id="155" presetID="13" presetClass="entr" presetSubtype="16" fill="hold" grpId="0" nodeType="withEffect">
                                  <p:stCondLst>
                                    <p:cond delay="0"/>
                                  </p:stCondLst>
                                  <p:childTnLst>
                                    <p:set>
                                      <p:cBhvr>
                                        <p:cTn id="156" dur="1" fill="hold">
                                          <p:stCondLst>
                                            <p:cond delay="0"/>
                                          </p:stCondLst>
                                        </p:cTn>
                                        <p:tgtEl>
                                          <p:spTgt spid="40"/>
                                        </p:tgtEl>
                                        <p:attrNameLst>
                                          <p:attrName>style.visibility</p:attrName>
                                        </p:attrNameLst>
                                      </p:cBhvr>
                                      <p:to>
                                        <p:strVal val="visible"/>
                                      </p:to>
                                    </p:set>
                                    <p:animEffect transition="in" filter="plus(in)">
                                      <p:cBhvr>
                                        <p:cTn id="157" dur="3000"/>
                                        <p:tgtEl>
                                          <p:spTgt spid="40"/>
                                        </p:tgtEl>
                                      </p:cBhvr>
                                    </p:animEffect>
                                  </p:childTnLst>
                                </p:cTn>
                              </p:par>
                              <p:par>
                                <p:cTn id="158" presetID="13" presetClass="entr" presetSubtype="16" fill="hold" grpId="0" nodeType="withEffect">
                                  <p:stCondLst>
                                    <p:cond delay="0"/>
                                  </p:stCondLst>
                                  <p:childTnLst>
                                    <p:set>
                                      <p:cBhvr>
                                        <p:cTn id="159" dur="1" fill="hold">
                                          <p:stCondLst>
                                            <p:cond delay="0"/>
                                          </p:stCondLst>
                                        </p:cTn>
                                        <p:tgtEl>
                                          <p:spTgt spid="41"/>
                                        </p:tgtEl>
                                        <p:attrNameLst>
                                          <p:attrName>style.visibility</p:attrName>
                                        </p:attrNameLst>
                                      </p:cBhvr>
                                      <p:to>
                                        <p:strVal val="visible"/>
                                      </p:to>
                                    </p:set>
                                    <p:animEffect transition="in" filter="plus(in)">
                                      <p:cBhvr>
                                        <p:cTn id="160" dur="3000"/>
                                        <p:tgtEl>
                                          <p:spTgt spid="41"/>
                                        </p:tgtEl>
                                      </p:cBhvr>
                                    </p:animEffect>
                                  </p:childTnLst>
                                </p:cTn>
                              </p:par>
                              <p:par>
                                <p:cTn id="161" presetID="13" presetClass="entr" presetSubtype="16" fill="hold" grpId="0" nodeType="withEffect">
                                  <p:stCondLst>
                                    <p:cond delay="0"/>
                                  </p:stCondLst>
                                  <p:childTnLst>
                                    <p:set>
                                      <p:cBhvr>
                                        <p:cTn id="162" dur="1" fill="hold">
                                          <p:stCondLst>
                                            <p:cond delay="0"/>
                                          </p:stCondLst>
                                        </p:cTn>
                                        <p:tgtEl>
                                          <p:spTgt spid="42"/>
                                        </p:tgtEl>
                                        <p:attrNameLst>
                                          <p:attrName>style.visibility</p:attrName>
                                        </p:attrNameLst>
                                      </p:cBhvr>
                                      <p:to>
                                        <p:strVal val="visible"/>
                                      </p:to>
                                    </p:set>
                                    <p:animEffect transition="in" filter="plus(in)">
                                      <p:cBhvr>
                                        <p:cTn id="163" dur="3000"/>
                                        <p:tgtEl>
                                          <p:spTgt spid="42"/>
                                        </p:tgtEl>
                                      </p:cBhvr>
                                    </p:animEffect>
                                  </p:childTnLst>
                                </p:cTn>
                              </p:par>
                              <p:par>
                                <p:cTn id="164" presetID="13" presetClass="entr" presetSubtype="16" fill="hold" grpId="0" nodeType="withEffect">
                                  <p:stCondLst>
                                    <p:cond delay="0"/>
                                  </p:stCondLst>
                                  <p:childTnLst>
                                    <p:set>
                                      <p:cBhvr>
                                        <p:cTn id="165" dur="1" fill="hold">
                                          <p:stCondLst>
                                            <p:cond delay="0"/>
                                          </p:stCondLst>
                                        </p:cTn>
                                        <p:tgtEl>
                                          <p:spTgt spid="43"/>
                                        </p:tgtEl>
                                        <p:attrNameLst>
                                          <p:attrName>style.visibility</p:attrName>
                                        </p:attrNameLst>
                                      </p:cBhvr>
                                      <p:to>
                                        <p:strVal val="visible"/>
                                      </p:to>
                                    </p:set>
                                    <p:animEffect transition="in" filter="plus(in)">
                                      <p:cBhvr>
                                        <p:cTn id="166" dur="3000"/>
                                        <p:tgtEl>
                                          <p:spTgt spid="43"/>
                                        </p:tgtEl>
                                      </p:cBhvr>
                                    </p:animEffect>
                                  </p:childTnLst>
                                </p:cTn>
                              </p:par>
                              <p:par>
                                <p:cTn id="167" presetID="13" presetClass="entr" presetSubtype="16" fill="hold" grpId="0" nodeType="withEffect">
                                  <p:stCondLst>
                                    <p:cond delay="0"/>
                                  </p:stCondLst>
                                  <p:childTnLst>
                                    <p:set>
                                      <p:cBhvr>
                                        <p:cTn id="168" dur="1" fill="hold">
                                          <p:stCondLst>
                                            <p:cond delay="0"/>
                                          </p:stCondLst>
                                        </p:cTn>
                                        <p:tgtEl>
                                          <p:spTgt spid="44"/>
                                        </p:tgtEl>
                                        <p:attrNameLst>
                                          <p:attrName>style.visibility</p:attrName>
                                        </p:attrNameLst>
                                      </p:cBhvr>
                                      <p:to>
                                        <p:strVal val="visible"/>
                                      </p:to>
                                    </p:set>
                                    <p:animEffect transition="in" filter="plus(in)">
                                      <p:cBhvr>
                                        <p:cTn id="169" dur="3000"/>
                                        <p:tgtEl>
                                          <p:spTgt spid="44"/>
                                        </p:tgtEl>
                                      </p:cBhvr>
                                    </p:animEffect>
                                  </p:childTnLst>
                                </p:cTn>
                              </p:par>
                              <p:par>
                                <p:cTn id="170" presetID="13" presetClass="entr" presetSubtype="16" fill="hold" grpId="0" nodeType="withEffect">
                                  <p:stCondLst>
                                    <p:cond delay="0"/>
                                  </p:stCondLst>
                                  <p:childTnLst>
                                    <p:set>
                                      <p:cBhvr>
                                        <p:cTn id="171" dur="1" fill="hold">
                                          <p:stCondLst>
                                            <p:cond delay="0"/>
                                          </p:stCondLst>
                                        </p:cTn>
                                        <p:tgtEl>
                                          <p:spTgt spid="45"/>
                                        </p:tgtEl>
                                        <p:attrNameLst>
                                          <p:attrName>style.visibility</p:attrName>
                                        </p:attrNameLst>
                                      </p:cBhvr>
                                      <p:to>
                                        <p:strVal val="visible"/>
                                      </p:to>
                                    </p:set>
                                    <p:animEffect transition="in" filter="plus(in)">
                                      <p:cBhvr>
                                        <p:cTn id="172" dur="3000"/>
                                        <p:tgtEl>
                                          <p:spTgt spid="45"/>
                                        </p:tgtEl>
                                      </p:cBhvr>
                                    </p:animEffect>
                                  </p:childTnLst>
                                </p:cTn>
                              </p:par>
                              <p:par>
                                <p:cTn id="173" presetID="13" presetClass="entr" presetSubtype="16" fill="hold" grpId="0" nodeType="withEffect">
                                  <p:stCondLst>
                                    <p:cond delay="0"/>
                                  </p:stCondLst>
                                  <p:childTnLst>
                                    <p:set>
                                      <p:cBhvr>
                                        <p:cTn id="174" dur="1" fill="hold">
                                          <p:stCondLst>
                                            <p:cond delay="0"/>
                                          </p:stCondLst>
                                        </p:cTn>
                                        <p:tgtEl>
                                          <p:spTgt spid="46"/>
                                        </p:tgtEl>
                                        <p:attrNameLst>
                                          <p:attrName>style.visibility</p:attrName>
                                        </p:attrNameLst>
                                      </p:cBhvr>
                                      <p:to>
                                        <p:strVal val="visible"/>
                                      </p:to>
                                    </p:set>
                                    <p:animEffect transition="in" filter="plus(in)">
                                      <p:cBhvr>
                                        <p:cTn id="175" dur="3000"/>
                                        <p:tgtEl>
                                          <p:spTgt spid="46"/>
                                        </p:tgtEl>
                                      </p:cBhvr>
                                    </p:animEffect>
                                  </p:childTnLst>
                                </p:cTn>
                              </p:par>
                              <p:par>
                                <p:cTn id="176" presetID="8" presetClass="emph" presetSubtype="0" fill="hold" grpId="1" nodeType="withEffect">
                                  <p:stCondLst>
                                    <p:cond delay="0"/>
                                  </p:stCondLst>
                                  <p:childTnLst>
                                    <p:animRot by="21600000">
                                      <p:cBhvr>
                                        <p:cTn id="177" dur="3000" fill="hold"/>
                                        <p:tgtEl>
                                          <p:spTgt spid="26"/>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27"/>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28"/>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9"/>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0"/>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1"/>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32"/>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33"/>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34"/>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35"/>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36"/>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37"/>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38"/>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39"/>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40"/>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41"/>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42"/>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43"/>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44"/>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45"/>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46"/>
                                        </p:tgtEl>
                                        <p:attrNameLst>
                                          <p:attrName>r</p:attrName>
                                        </p:attrNameLst>
                                      </p:cBhvr>
                                    </p:animRot>
                                  </p:childTnLst>
                                </p:cTn>
                              </p:par>
                            </p:childTnLst>
                          </p:cTn>
                        </p:par>
                        <p:par>
                          <p:cTn id="218" fill="hold">
                            <p:stCondLst>
                              <p:cond delay="3000"/>
                            </p:stCondLst>
                            <p:childTnLst>
                              <p:par>
                                <p:cTn id="219" presetID="2" presetClass="exit" presetSubtype="4" fill="hold" grpId="2" nodeType="afterEffect">
                                  <p:stCondLst>
                                    <p:cond delay="0"/>
                                  </p:stCondLst>
                                  <p:childTnLst>
                                    <p:anim calcmode="lin" valueType="num">
                                      <p:cBhvr additive="base">
                                        <p:cTn id="220" dur="3000"/>
                                        <p:tgtEl>
                                          <p:spTgt spid="5"/>
                                        </p:tgtEl>
                                        <p:attrNameLst>
                                          <p:attrName>ppt_x</p:attrName>
                                        </p:attrNameLst>
                                      </p:cBhvr>
                                      <p:tavLst>
                                        <p:tav tm="0">
                                          <p:val>
                                            <p:strVal val="ppt_x"/>
                                          </p:val>
                                        </p:tav>
                                        <p:tav tm="100000">
                                          <p:val>
                                            <p:strVal val="ppt_x"/>
                                          </p:val>
                                        </p:tav>
                                      </p:tavLst>
                                    </p:anim>
                                    <p:anim calcmode="lin" valueType="num">
                                      <p:cBhvr additive="base">
                                        <p:cTn id="221" dur="3000"/>
                                        <p:tgtEl>
                                          <p:spTgt spid="5"/>
                                        </p:tgtEl>
                                        <p:attrNameLst>
                                          <p:attrName>ppt_y</p:attrName>
                                        </p:attrNameLst>
                                      </p:cBhvr>
                                      <p:tavLst>
                                        <p:tav tm="0">
                                          <p:val>
                                            <p:strVal val="ppt_y"/>
                                          </p:val>
                                        </p:tav>
                                        <p:tav tm="100000">
                                          <p:val>
                                            <p:strVal val="1+ppt_h/2"/>
                                          </p:val>
                                        </p:tav>
                                      </p:tavLst>
                                    </p:anim>
                                    <p:set>
                                      <p:cBhvr>
                                        <p:cTn id="222" dur="1" fill="hold">
                                          <p:stCondLst>
                                            <p:cond delay="2999"/>
                                          </p:stCondLst>
                                        </p:cTn>
                                        <p:tgtEl>
                                          <p:spTgt spid="5"/>
                                        </p:tgtEl>
                                        <p:attrNameLst>
                                          <p:attrName>style.visibility</p:attrName>
                                        </p:attrNameLst>
                                      </p:cBhvr>
                                      <p:to>
                                        <p:strVal val="hidden"/>
                                      </p:to>
                                    </p:set>
                                  </p:childTnLst>
                                </p:cTn>
                              </p:par>
                              <p:par>
                                <p:cTn id="223" presetID="2" presetClass="exit" presetSubtype="4" fill="hold" grpId="2" nodeType="withEffect">
                                  <p:stCondLst>
                                    <p:cond delay="0"/>
                                  </p:stCondLst>
                                  <p:childTnLst>
                                    <p:anim calcmode="lin" valueType="num">
                                      <p:cBhvr additive="base">
                                        <p:cTn id="224" dur="3000"/>
                                        <p:tgtEl>
                                          <p:spTgt spid="6"/>
                                        </p:tgtEl>
                                        <p:attrNameLst>
                                          <p:attrName>ppt_x</p:attrName>
                                        </p:attrNameLst>
                                      </p:cBhvr>
                                      <p:tavLst>
                                        <p:tav tm="0">
                                          <p:val>
                                            <p:strVal val="ppt_x"/>
                                          </p:val>
                                        </p:tav>
                                        <p:tav tm="100000">
                                          <p:val>
                                            <p:strVal val="ppt_x"/>
                                          </p:val>
                                        </p:tav>
                                      </p:tavLst>
                                    </p:anim>
                                    <p:anim calcmode="lin" valueType="num">
                                      <p:cBhvr additive="base">
                                        <p:cTn id="225" dur="3000"/>
                                        <p:tgtEl>
                                          <p:spTgt spid="6"/>
                                        </p:tgtEl>
                                        <p:attrNameLst>
                                          <p:attrName>ppt_y</p:attrName>
                                        </p:attrNameLst>
                                      </p:cBhvr>
                                      <p:tavLst>
                                        <p:tav tm="0">
                                          <p:val>
                                            <p:strVal val="ppt_y"/>
                                          </p:val>
                                        </p:tav>
                                        <p:tav tm="100000">
                                          <p:val>
                                            <p:strVal val="1+ppt_h/2"/>
                                          </p:val>
                                        </p:tav>
                                      </p:tavLst>
                                    </p:anim>
                                    <p:set>
                                      <p:cBhvr>
                                        <p:cTn id="226" dur="1" fill="hold">
                                          <p:stCondLst>
                                            <p:cond delay="2999"/>
                                          </p:stCondLst>
                                        </p:cTn>
                                        <p:tgtEl>
                                          <p:spTgt spid="6"/>
                                        </p:tgtEl>
                                        <p:attrNameLst>
                                          <p:attrName>style.visibility</p:attrName>
                                        </p:attrNameLst>
                                      </p:cBhvr>
                                      <p:to>
                                        <p:strVal val="hidden"/>
                                      </p:to>
                                    </p:set>
                                  </p:childTnLst>
                                </p:cTn>
                              </p:par>
                              <p:par>
                                <p:cTn id="227" presetID="2" presetClass="exit" presetSubtype="4" fill="hold" grpId="2" nodeType="withEffect">
                                  <p:stCondLst>
                                    <p:cond delay="0"/>
                                  </p:stCondLst>
                                  <p:childTnLst>
                                    <p:anim calcmode="lin" valueType="num">
                                      <p:cBhvr additive="base">
                                        <p:cTn id="228" dur="3000"/>
                                        <p:tgtEl>
                                          <p:spTgt spid="7"/>
                                        </p:tgtEl>
                                        <p:attrNameLst>
                                          <p:attrName>ppt_x</p:attrName>
                                        </p:attrNameLst>
                                      </p:cBhvr>
                                      <p:tavLst>
                                        <p:tav tm="0">
                                          <p:val>
                                            <p:strVal val="ppt_x"/>
                                          </p:val>
                                        </p:tav>
                                        <p:tav tm="100000">
                                          <p:val>
                                            <p:strVal val="ppt_x"/>
                                          </p:val>
                                        </p:tav>
                                      </p:tavLst>
                                    </p:anim>
                                    <p:anim calcmode="lin" valueType="num">
                                      <p:cBhvr additive="base">
                                        <p:cTn id="229" dur="3000"/>
                                        <p:tgtEl>
                                          <p:spTgt spid="7"/>
                                        </p:tgtEl>
                                        <p:attrNameLst>
                                          <p:attrName>ppt_y</p:attrName>
                                        </p:attrNameLst>
                                      </p:cBhvr>
                                      <p:tavLst>
                                        <p:tav tm="0">
                                          <p:val>
                                            <p:strVal val="ppt_y"/>
                                          </p:val>
                                        </p:tav>
                                        <p:tav tm="100000">
                                          <p:val>
                                            <p:strVal val="1+ppt_h/2"/>
                                          </p:val>
                                        </p:tav>
                                      </p:tavLst>
                                    </p:anim>
                                    <p:set>
                                      <p:cBhvr>
                                        <p:cTn id="230" dur="1" fill="hold">
                                          <p:stCondLst>
                                            <p:cond delay="2999"/>
                                          </p:stCondLst>
                                        </p:cTn>
                                        <p:tgtEl>
                                          <p:spTgt spid="7"/>
                                        </p:tgtEl>
                                        <p:attrNameLst>
                                          <p:attrName>style.visibility</p:attrName>
                                        </p:attrNameLst>
                                      </p:cBhvr>
                                      <p:to>
                                        <p:strVal val="hidden"/>
                                      </p:to>
                                    </p:set>
                                  </p:childTnLst>
                                </p:cTn>
                              </p:par>
                              <p:par>
                                <p:cTn id="231" presetID="2" presetClass="exit" presetSubtype="4" fill="hold" grpId="2" nodeType="withEffect">
                                  <p:stCondLst>
                                    <p:cond delay="0"/>
                                  </p:stCondLst>
                                  <p:childTnLst>
                                    <p:anim calcmode="lin" valueType="num">
                                      <p:cBhvr additive="base">
                                        <p:cTn id="232" dur="3000"/>
                                        <p:tgtEl>
                                          <p:spTgt spid="8"/>
                                        </p:tgtEl>
                                        <p:attrNameLst>
                                          <p:attrName>ppt_x</p:attrName>
                                        </p:attrNameLst>
                                      </p:cBhvr>
                                      <p:tavLst>
                                        <p:tav tm="0">
                                          <p:val>
                                            <p:strVal val="ppt_x"/>
                                          </p:val>
                                        </p:tav>
                                        <p:tav tm="100000">
                                          <p:val>
                                            <p:strVal val="ppt_x"/>
                                          </p:val>
                                        </p:tav>
                                      </p:tavLst>
                                    </p:anim>
                                    <p:anim calcmode="lin" valueType="num">
                                      <p:cBhvr additive="base">
                                        <p:cTn id="233" dur="3000"/>
                                        <p:tgtEl>
                                          <p:spTgt spid="8"/>
                                        </p:tgtEl>
                                        <p:attrNameLst>
                                          <p:attrName>ppt_y</p:attrName>
                                        </p:attrNameLst>
                                      </p:cBhvr>
                                      <p:tavLst>
                                        <p:tav tm="0">
                                          <p:val>
                                            <p:strVal val="ppt_y"/>
                                          </p:val>
                                        </p:tav>
                                        <p:tav tm="100000">
                                          <p:val>
                                            <p:strVal val="1+ppt_h/2"/>
                                          </p:val>
                                        </p:tav>
                                      </p:tavLst>
                                    </p:anim>
                                    <p:set>
                                      <p:cBhvr>
                                        <p:cTn id="234" dur="1" fill="hold">
                                          <p:stCondLst>
                                            <p:cond delay="2999"/>
                                          </p:stCondLst>
                                        </p:cTn>
                                        <p:tgtEl>
                                          <p:spTgt spid="8"/>
                                        </p:tgtEl>
                                        <p:attrNameLst>
                                          <p:attrName>style.visibility</p:attrName>
                                        </p:attrNameLst>
                                      </p:cBhvr>
                                      <p:to>
                                        <p:strVal val="hidden"/>
                                      </p:to>
                                    </p:set>
                                  </p:childTnLst>
                                </p:cTn>
                              </p:par>
                              <p:par>
                                <p:cTn id="235" presetID="2" presetClass="exit" presetSubtype="4" fill="hold" grpId="2" nodeType="withEffect">
                                  <p:stCondLst>
                                    <p:cond delay="0"/>
                                  </p:stCondLst>
                                  <p:childTnLst>
                                    <p:anim calcmode="lin" valueType="num">
                                      <p:cBhvr additive="base">
                                        <p:cTn id="236" dur="3000"/>
                                        <p:tgtEl>
                                          <p:spTgt spid="9"/>
                                        </p:tgtEl>
                                        <p:attrNameLst>
                                          <p:attrName>ppt_x</p:attrName>
                                        </p:attrNameLst>
                                      </p:cBhvr>
                                      <p:tavLst>
                                        <p:tav tm="0">
                                          <p:val>
                                            <p:strVal val="ppt_x"/>
                                          </p:val>
                                        </p:tav>
                                        <p:tav tm="100000">
                                          <p:val>
                                            <p:strVal val="ppt_x"/>
                                          </p:val>
                                        </p:tav>
                                      </p:tavLst>
                                    </p:anim>
                                    <p:anim calcmode="lin" valueType="num">
                                      <p:cBhvr additive="base">
                                        <p:cTn id="237" dur="3000"/>
                                        <p:tgtEl>
                                          <p:spTgt spid="9"/>
                                        </p:tgtEl>
                                        <p:attrNameLst>
                                          <p:attrName>ppt_y</p:attrName>
                                        </p:attrNameLst>
                                      </p:cBhvr>
                                      <p:tavLst>
                                        <p:tav tm="0">
                                          <p:val>
                                            <p:strVal val="ppt_y"/>
                                          </p:val>
                                        </p:tav>
                                        <p:tav tm="100000">
                                          <p:val>
                                            <p:strVal val="1+ppt_h/2"/>
                                          </p:val>
                                        </p:tav>
                                      </p:tavLst>
                                    </p:anim>
                                    <p:set>
                                      <p:cBhvr>
                                        <p:cTn id="238" dur="1" fill="hold">
                                          <p:stCondLst>
                                            <p:cond delay="2999"/>
                                          </p:stCondLst>
                                        </p:cTn>
                                        <p:tgtEl>
                                          <p:spTgt spid="9"/>
                                        </p:tgtEl>
                                        <p:attrNameLst>
                                          <p:attrName>style.visibility</p:attrName>
                                        </p:attrNameLst>
                                      </p:cBhvr>
                                      <p:to>
                                        <p:strVal val="hidden"/>
                                      </p:to>
                                    </p:set>
                                  </p:childTnLst>
                                </p:cTn>
                              </p:par>
                              <p:par>
                                <p:cTn id="239" presetID="2" presetClass="exit" presetSubtype="4" fill="hold" grpId="2" nodeType="withEffect">
                                  <p:stCondLst>
                                    <p:cond delay="0"/>
                                  </p:stCondLst>
                                  <p:childTnLst>
                                    <p:anim calcmode="lin" valueType="num">
                                      <p:cBhvr additive="base">
                                        <p:cTn id="240" dur="3000"/>
                                        <p:tgtEl>
                                          <p:spTgt spid="10"/>
                                        </p:tgtEl>
                                        <p:attrNameLst>
                                          <p:attrName>ppt_x</p:attrName>
                                        </p:attrNameLst>
                                      </p:cBhvr>
                                      <p:tavLst>
                                        <p:tav tm="0">
                                          <p:val>
                                            <p:strVal val="ppt_x"/>
                                          </p:val>
                                        </p:tav>
                                        <p:tav tm="100000">
                                          <p:val>
                                            <p:strVal val="ppt_x"/>
                                          </p:val>
                                        </p:tav>
                                      </p:tavLst>
                                    </p:anim>
                                    <p:anim calcmode="lin" valueType="num">
                                      <p:cBhvr additive="base">
                                        <p:cTn id="241" dur="3000"/>
                                        <p:tgtEl>
                                          <p:spTgt spid="10"/>
                                        </p:tgtEl>
                                        <p:attrNameLst>
                                          <p:attrName>ppt_y</p:attrName>
                                        </p:attrNameLst>
                                      </p:cBhvr>
                                      <p:tavLst>
                                        <p:tav tm="0">
                                          <p:val>
                                            <p:strVal val="ppt_y"/>
                                          </p:val>
                                        </p:tav>
                                        <p:tav tm="100000">
                                          <p:val>
                                            <p:strVal val="1+ppt_h/2"/>
                                          </p:val>
                                        </p:tav>
                                      </p:tavLst>
                                    </p:anim>
                                    <p:set>
                                      <p:cBhvr>
                                        <p:cTn id="242" dur="1" fill="hold">
                                          <p:stCondLst>
                                            <p:cond delay="2999"/>
                                          </p:stCondLst>
                                        </p:cTn>
                                        <p:tgtEl>
                                          <p:spTgt spid="10"/>
                                        </p:tgtEl>
                                        <p:attrNameLst>
                                          <p:attrName>style.visibility</p:attrName>
                                        </p:attrNameLst>
                                      </p:cBhvr>
                                      <p:to>
                                        <p:strVal val="hidden"/>
                                      </p:to>
                                    </p:set>
                                  </p:childTnLst>
                                </p:cTn>
                              </p:par>
                              <p:par>
                                <p:cTn id="243" presetID="2" presetClass="exit" presetSubtype="4" fill="hold" grpId="2" nodeType="withEffect">
                                  <p:stCondLst>
                                    <p:cond delay="0"/>
                                  </p:stCondLst>
                                  <p:childTnLst>
                                    <p:anim calcmode="lin" valueType="num">
                                      <p:cBhvr additive="base">
                                        <p:cTn id="244" dur="3000"/>
                                        <p:tgtEl>
                                          <p:spTgt spid="11"/>
                                        </p:tgtEl>
                                        <p:attrNameLst>
                                          <p:attrName>ppt_x</p:attrName>
                                        </p:attrNameLst>
                                      </p:cBhvr>
                                      <p:tavLst>
                                        <p:tav tm="0">
                                          <p:val>
                                            <p:strVal val="ppt_x"/>
                                          </p:val>
                                        </p:tav>
                                        <p:tav tm="100000">
                                          <p:val>
                                            <p:strVal val="ppt_x"/>
                                          </p:val>
                                        </p:tav>
                                      </p:tavLst>
                                    </p:anim>
                                    <p:anim calcmode="lin" valueType="num">
                                      <p:cBhvr additive="base">
                                        <p:cTn id="245" dur="3000"/>
                                        <p:tgtEl>
                                          <p:spTgt spid="11"/>
                                        </p:tgtEl>
                                        <p:attrNameLst>
                                          <p:attrName>ppt_y</p:attrName>
                                        </p:attrNameLst>
                                      </p:cBhvr>
                                      <p:tavLst>
                                        <p:tav tm="0">
                                          <p:val>
                                            <p:strVal val="ppt_y"/>
                                          </p:val>
                                        </p:tav>
                                        <p:tav tm="100000">
                                          <p:val>
                                            <p:strVal val="1+ppt_h/2"/>
                                          </p:val>
                                        </p:tav>
                                      </p:tavLst>
                                    </p:anim>
                                    <p:set>
                                      <p:cBhvr>
                                        <p:cTn id="246" dur="1" fill="hold">
                                          <p:stCondLst>
                                            <p:cond delay="2999"/>
                                          </p:stCondLst>
                                        </p:cTn>
                                        <p:tgtEl>
                                          <p:spTgt spid="11"/>
                                        </p:tgtEl>
                                        <p:attrNameLst>
                                          <p:attrName>style.visibility</p:attrName>
                                        </p:attrNameLst>
                                      </p:cBhvr>
                                      <p:to>
                                        <p:strVal val="hidden"/>
                                      </p:to>
                                    </p:set>
                                  </p:childTnLst>
                                </p:cTn>
                              </p:par>
                              <p:par>
                                <p:cTn id="247" presetID="2" presetClass="exit" presetSubtype="4" fill="hold" grpId="2" nodeType="withEffect">
                                  <p:stCondLst>
                                    <p:cond delay="0"/>
                                  </p:stCondLst>
                                  <p:childTnLst>
                                    <p:anim calcmode="lin" valueType="num">
                                      <p:cBhvr additive="base">
                                        <p:cTn id="248" dur="3000"/>
                                        <p:tgtEl>
                                          <p:spTgt spid="12"/>
                                        </p:tgtEl>
                                        <p:attrNameLst>
                                          <p:attrName>ppt_x</p:attrName>
                                        </p:attrNameLst>
                                      </p:cBhvr>
                                      <p:tavLst>
                                        <p:tav tm="0">
                                          <p:val>
                                            <p:strVal val="ppt_x"/>
                                          </p:val>
                                        </p:tav>
                                        <p:tav tm="100000">
                                          <p:val>
                                            <p:strVal val="ppt_x"/>
                                          </p:val>
                                        </p:tav>
                                      </p:tavLst>
                                    </p:anim>
                                    <p:anim calcmode="lin" valueType="num">
                                      <p:cBhvr additive="base">
                                        <p:cTn id="249" dur="3000"/>
                                        <p:tgtEl>
                                          <p:spTgt spid="12"/>
                                        </p:tgtEl>
                                        <p:attrNameLst>
                                          <p:attrName>ppt_y</p:attrName>
                                        </p:attrNameLst>
                                      </p:cBhvr>
                                      <p:tavLst>
                                        <p:tav tm="0">
                                          <p:val>
                                            <p:strVal val="ppt_y"/>
                                          </p:val>
                                        </p:tav>
                                        <p:tav tm="100000">
                                          <p:val>
                                            <p:strVal val="1+ppt_h/2"/>
                                          </p:val>
                                        </p:tav>
                                      </p:tavLst>
                                    </p:anim>
                                    <p:set>
                                      <p:cBhvr>
                                        <p:cTn id="250" dur="1" fill="hold">
                                          <p:stCondLst>
                                            <p:cond delay="2999"/>
                                          </p:stCondLst>
                                        </p:cTn>
                                        <p:tgtEl>
                                          <p:spTgt spid="12"/>
                                        </p:tgtEl>
                                        <p:attrNameLst>
                                          <p:attrName>style.visibility</p:attrName>
                                        </p:attrNameLst>
                                      </p:cBhvr>
                                      <p:to>
                                        <p:strVal val="hidden"/>
                                      </p:to>
                                    </p:set>
                                  </p:childTnLst>
                                </p:cTn>
                              </p:par>
                              <p:par>
                                <p:cTn id="251" presetID="2" presetClass="exit" presetSubtype="4" fill="hold" grpId="2" nodeType="withEffect">
                                  <p:stCondLst>
                                    <p:cond delay="0"/>
                                  </p:stCondLst>
                                  <p:childTnLst>
                                    <p:anim calcmode="lin" valueType="num">
                                      <p:cBhvr additive="base">
                                        <p:cTn id="252" dur="3000"/>
                                        <p:tgtEl>
                                          <p:spTgt spid="13"/>
                                        </p:tgtEl>
                                        <p:attrNameLst>
                                          <p:attrName>ppt_x</p:attrName>
                                        </p:attrNameLst>
                                      </p:cBhvr>
                                      <p:tavLst>
                                        <p:tav tm="0">
                                          <p:val>
                                            <p:strVal val="ppt_x"/>
                                          </p:val>
                                        </p:tav>
                                        <p:tav tm="100000">
                                          <p:val>
                                            <p:strVal val="ppt_x"/>
                                          </p:val>
                                        </p:tav>
                                      </p:tavLst>
                                    </p:anim>
                                    <p:anim calcmode="lin" valueType="num">
                                      <p:cBhvr additive="base">
                                        <p:cTn id="253" dur="3000"/>
                                        <p:tgtEl>
                                          <p:spTgt spid="13"/>
                                        </p:tgtEl>
                                        <p:attrNameLst>
                                          <p:attrName>ppt_y</p:attrName>
                                        </p:attrNameLst>
                                      </p:cBhvr>
                                      <p:tavLst>
                                        <p:tav tm="0">
                                          <p:val>
                                            <p:strVal val="ppt_y"/>
                                          </p:val>
                                        </p:tav>
                                        <p:tav tm="100000">
                                          <p:val>
                                            <p:strVal val="1+ppt_h/2"/>
                                          </p:val>
                                        </p:tav>
                                      </p:tavLst>
                                    </p:anim>
                                    <p:set>
                                      <p:cBhvr>
                                        <p:cTn id="254" dur="1" fill="hold">
                                          <p:stCondLst>
                                            <p:cond delay="2999"/>
                                          </p:stCondLst>
                                        </p:cTn>
                                        <p:tgtEl>
                                          <p:spTgt spid="13"/>
                                        </p:tgtEl>
                                        <p:attrNameLst>
                                          <p:attrName>style.visibility</p:attrName>
                                        </p:attrNameLst>
                                      </p:cBhvr>
                                      <p:to>
                                        <p:strVal val="hidden"/>
                                      </p:to>
                                    </p:set>
                                  </p:childTnLst>
                                </p:cTn>
                              </p:par>
                              <p:par>
                                <p:cTn id="255" presetID="2" presetClass="exit" presetSubtype="4" fill="hold" grpId="2" nodeType="withEffect">
                                  <p:stCondLst>
                                    <p:cond delay="0"/>
                                  </p:stCondLst>
                                  <p:childTnLst>
                                    <p:anim calcmode="lin" valueType="num">
                                      <p:cBhvr additive="base">
                                        <p:cTn id="256" dur="3000"/>
                                        <p:tgtEl>
                                          <p:spTgt spid="14"/>
                                        </p:tgtEl>
                                        <p:attrNameLst>
                                          <p:attrName>ppt_x</p:attrName>
                                        </p:attrNameLst>
                                      </p:cBhvr>
                                      <p:tavLst>
                                        <p:tav tm="0">
                                          <p:val>
                                            <p:strVal val="ppt_x"/>
                                          </p:val>
                                        </p:tav>
                                        <p:tav tm="100000">
                                          <p:val>
                                            <p:strVal val="ppt_x"/>
                                          </p:val>
                                        </p:tav>
                                      </p:tavLst>
                                    </p:anim>
                                    <p:anim calcmode="lin" valueType="num">
                                      <p:cBhvr additive="base">
                                        <p:cTn id="257" dur="3000"/>
                                        <p:tgtEl>
                                          <p:spTgt spid="14"/>
                                        </p:tgtEl>
                                        <p:attrNameLst>
                                          <p:attrName>ppt_y</p:attrName>
                                        </p:attrNameLst>
                                      </p:cBhvr>
                                      <p:tavLst>
                                        <p:tav tm="0">
                                          <p:val>
                                            <p:strVal val="ppt_y"/>
                                          </p:val>
                                        </p:tav>
                                        <p:tav tm="100000">
                                          <p:val>
                                            <p:strVal val="1+ppt_h/2"/>
                                          </p:val>
                                        </p:tav>
                                      </p:tavLst>
                                    </p:anim>
                                    <p:set>
                                      <p:cBhvr>
                                        <p:cTn id="258" dur="1" fill="hold">
                                          <p:stCondLst>
                                            <p:cond delay="2999"/>
                                          </p:stCondLst>
                                        </p:cTn>
                                        <p:tgtEl>
                                          <p:spTgt spid="14"/>
                                        </p:tgtEl>
                                        <p:attrNameLst>
                                          <p:attrName>style.visibility</p:attrName>
                                        </p:attrNameLst>
                                      </p:cBhvr>
                                      <p:to>
                                        <p:strVal val="hidden"/>
                                      </p:to>
                                    </p:set>
                                  </p:childTnLst>
                                </p:cTn>
                              </p:par>
                              <p:par>
                                <p:cTn id="259" presetID="2" presetClass="exit" presetSubtype="4" fill="hold" grpId="2" nodeType="withEffect">
                                  <p:stCondLst>
                                    <p:cond delay="0"/>
                                  </p:stCondLst>
                                  <p:childTnLst>
                                    <p:anim calcmode="lin" valueType="num">
                                      <p:cBhvr additive="base">
                                        <p:cTn id="260" dur="3000"/>
                                        <p:tgtEl>
                                          <p:spTgt spid="15"/>
                                        </p:tgtEl>
                                        <p:attrNameLst>
                                          <p:attrName>ppt_x</p:attrName>
                                        </p:attrNameLst>
                                      </p:cBhvr>
                                      <p:tavLst>
                                        <p:tav tm="0">
                                          <p:val>
                                            <p:strVal val="ppt_x"/>
                                          </p:val>
                                        </p:tav>
                                        <p:tav tm="100000">
                                          <p:val>
                                            <p:strVal val="ppt_x"/>
                                          </p:val>
                                        </p:tav>
                                      </p:tavLst>
                                    </p:anim>
                                    <p:anim calcmode="lin" valueType="num">
                                      <p:cBhvr additive="base">
                                        <p:cTn id="261" dur="3000"/>
                                        <p:tgtEl>
                                          <p:spTgt spid="15"/>
                                        </p:tgtEl>
                                        <p:attrNameLst>
                                          <p:attrName>ppt_y</p:attrName>
                                        </p:attrNameLst>
                                      </p:cBhvr>
                                      <p:tavLst>
                                        <p:tav tm="0">
                                          <p:val>
                                            <p:strVal val="ppt_y"/>
                                          </p:val>
                                        </p:tav>
                                        <p:tav tm="100000">
                                          <p:val>
                                            <p:strVal val="1+ppt_h/2"/>
                                          </p:val>
                                        </p:tav>
                                      </p:tavLst>
                                    </p:anim>
                                    <p:set>
                                      <p:cBhvr>
                                        <p:cTn id="262" dur="1" fill="hold">
                                          <p:stCondLst>
                                            <p:cond delay="2999"/>
                                          </p:stCondLst>
                                        </p:cTn>
                                        <p:tgtEl>
                                          <p:spTgt spid="15"/>
                                        </p:tgtEl>
                                        <p:attrNameLst>
                                          <p:attrName>style.visibility</p:attrName>
                                        </p:attrNameLst>
                                      </p:cBhvr>
                                      <p:to>
                                        <p:strVal val="hidden"/>
                                      </p:to>
                                    </p:set>
                                  </p:childTnLst>
                                </p:cTn>
                              </p:par>
                              <p:par>
                                <p:cTn id="263" presetID="2" presetClass="exit" presetSubtype="4" fill="hold" grpId="2" nodeType="withEffect">
                                  <p:stCondLst>
                                    <p:cond delay="0"/>
                                  </p:stCondLst>
                                  <p:childTnLst>
                                    <p:anim calcmode="lin" valueType="num">
                                      <p:cBhvr additive="base">
                                        <p:cTn id="264" dur="3000"/>
                                        <p:tgtEl>
                                          <p:spTgt spid="16"/>
                                        </p:tgtEl>
                                        <p:attrNameLst>
                                          <p:attrName>ppt_x</p:attrName>
                                        </p:attrNameLst>
                                      </p:cBhvr>
                                      <p:tavLst>
                                        <p:tav tm="0">
                                          <p:val>
                                            <p:strVal val="ppt_x"/>
                                          </p:val>
                                        </p:tav>
                                        <p:tav tm="100000">
                                          <p:val>
                                            <p:strVal val="ppt_x"/>
                                          </p:val>
                                        </p:tav>
                                      </p:tavLst>
                                    </p:anim>
                                    <p:anim calcmode="lin" valueType="num">
                                      <p:cBhvr additive="base">
                                        <p:cTn id="265" dur="3000"/>
                                        <p:tgtEl>
                                          <p:spTgt spid="16"/>
                                        </p:tgtEl>
                                        <p:attrNameLst>
                                          <p:attrName>ppt_y</p:attrName>
                                        </p:attrNameLst>
                                      </p:cBhvr>
                                      <p:tavLst>
                                        <p:tav tm="0">
                                          <p:val>
                                            <p:strVal val="ppt_y"/>
                                          </p:val>
                                        </p:tav>
                                        <p:tav tm="100000">
                                          <p:val>
                                            <p:strVal val="1+ppt_h/2"/>
                                          </p:val>
                                        </p:tav>
                                      </p:tavLst>
                                    </p:anim>
                                    <p:set>
                                      <p:cBhvr>
                                        <p:cTn id="266" dur="1" fill="hold">
                                          <p:stCondLst>
                                            <p:cond delay="2999"/>
                                          </p:stCondLst>
                                        </p:cTn>
                                        <p:tgtEl>
                                          <p:spTgt spid="16"/>
                                        </p:tgtEl>
                                        <p:attrNameLst>
                                          <p:attrName>style.visibility</p:attrName>
                                        </p:attrNameLst>
                                      </p:cBhvr>
                                      <p:to>
                                        <p:strVal val="hidden"/>
                                      </p:to>
                                    </p:set>
                                  </p:childTnLst>
                                </p:cTn>
                              </p:par>
                              <p:par>
                                <p:cTn id="267" presetID="2" presetClass="exit" presetSubtype="4" fill="hold" grpId="2" nodeType="withEffect">
                                  <p:stCondLst>
                                    <p:cond delay="0"/>
                                  </p:stCondLst>
                                  <p:childTnLst>
                                    <p:anim calcmode="lin" valueType="num">
                                      <p:cBhvr additive="base">
                                        <p:cTn id="268" dur="3000"/>
                                        <p:tgtEl>
                                          <p:spTgt spid="17"/>
                                        </p:tgtEl>
                                        <p:attrNameLst>
                                          <p:attrName>ppt_x</p:attrName>
                                        </p:attrNameLst>
                                      </p:cBhvr>
                                      <p:tavLst>
                                        <p:tav tm="0">
                                          <p:val>
                                            <p:strVal val="ppt_x"/>
                                          </p:val>
                                        </p:tav>
                                        <p:tav tm="100000">
                                          <p:val>
                                            <p:strVal val="ppt_x"/>
                                          </p:val>
                                        </p:tav>
                                      </p:tavLst>
                                    </p:anim>
                                    <p:anim calcmode="lin" valueType="num">
                                      <p:cBhvr additive="base">
                                        <p:cTn id="269" dur="3000"/>
                                        <p:tgtEl>
                                          <p:spTgt spid="17"/>
                                        </p:tgtEl>
                                        <p:attrNameLst>
                                          <p:attrName>ppt_y</p:attrName>
                                        </p:attrNameLst>
                                      </p:cBhvr>
                                      <p:tavLst>
                                        <p:tav tm="0">
                                          <p:val>
                                            <p:strVal val="ppt_y"/>
                                          </p:val>
                                        </p:tav>
                                        <p:tav tm="100000">
                                          <p:val>
                                            <p:strVal val="1+ppt_h/2"/>
                                          </p:val>
                                        </p:tav>
                                      </p:tavLst>
                                    </p:anim>
                                    <p:set>
                                      <p:cBhvr>
                                        <p:cTn id="270" dur="1" fill="hold">
                                          <p:stCondLst>
                                            <p:cond delay="2999"/>
                                          </p:stCondLst>
                                        </p:cTn>
                                        <p:tgtEl>
                                          <p:spTgt spid="17"/>
                                        </p:tgtEl>
                                        <p:attrNameLst>
                                          <p:attrName>style.visibility</p:attrName>
                                        </p:attrNameLst>
                                      </p:cBhvr>
                                      <p:to>
                                        <p:strVal val="hidden"/>
                                      </p:to>
                                    </p:set>
                                  </p:childTnLst>
                                </p:cTn>
                              </p:par>
                              <p:par>
                                <p:cTn id="271" presetID="2" presetClass="exit" presetSubtype="4" fill="hold" grpId="2" nodeType="withEffect">
                                  <p:stCondLst>
                                    <p:cond delay="0"/>
                                  </p:stCondLst>
                                  <p:childTnLst>
                                    <p:anim calcmode="lin" valueType="num">
                                      <p:cBhvr additive="base">
                                        <p:cTn id="272" dur="3000"/>
                                        <p:tgtEl>
                                          <p:spTgt spid="18"/>
                                        </p:tgtEl>
                                        <p:attrNameLst>
                                          <p:attrName>ppt_x</p:attrName>
                                        </p:attrNameLst>
                                      </p:cBhvr>
                                      <p:tavLst>
                                        <p:tav tm="0">
                                          <p:val>
                                            <p:strVal val="ppt_x"/>
                                          </p:val>
                                        </p:tav>
                                        <p:tav tm="100000">
                                          <p:val>
                                            <p:strVal val="ppt_x"/>
                                          </p:val>
                                        </p:tav>
                                      </p:tavLst>
                                    </p:anim>
                                    <p:anim calcmode="lin" valueType="num">
                                      <p:cBhvr additive="base">
                                        <p:cTn id="273" dur="3000"/>
                                        <p:tgtEl>
                                          <p:spTgt spid="18"/>
                                        </p:tgtEl>
                                        <p:attrNameLst>
                                          <p:attrName>ppt_y</p:attrName>
                                        </p:attrNameLst>
                                      </p:cBhvr>
                                      <p:tavLst>
                                        <p:tav tm="0">
                                          <p:val>
                                            <p:strVal val="ppt_y"/>
                                          </p:val>
                                        </p:tav>
                                        <p:tav tm="100000">
                                          <p:val>
                                            <p:strVal val="1+ppt_h/2"/>
                                          </p:val>
                                        </p:tav>
                                      </p:tavLst>
                                    </p:anim>
                                    <p:set>
                                      <p:cBhvr>
                                        <p:cTn id="274" dur="1" fill="hold">
                                          <p:stCondLst>
                                            <p:cond delay="2999"/>
                                          </p:stCondLst>
                                        </p:cTn>
                                        <p:tgtEl>
                                          <p:spTgt spid="18"/>
                                        </p:tgtEl>
                                        <p:attrNameLst>
                                          <p:attrName>style.visibility</p:attrName>
                                        </p:attrNameLst>
                                      </p:cBhvr>
                                      <p:to>
                                        <p:strVal val="hidden"/>
                                      </p:to>
                                    </p:set>
                                  </p:childTnLst>
                                </p:cTn>
                              </p:par>
                              <p:par>
                                <p:cTn id="275" presetID="2" presetClass="exit" presetSubtype="4" fill="hold" grpId="2" nodeType="withEffect">
                                  <p:stCondLst>
                                    <p:cond delay="0"/>
                                  </p:stCondLst>
                                  <p:childTnLst>
                                    <p:anim calcmode="lin" valueType="num">
                                      <p:cBhvr additive="base">
                                        <p:cTn id="276" dur="3000"/>
                                        <p:tgtEl>
                                          <p:spTgt spid="19"/>
                                        </p:tgtEl>
                                        <p:attrNameLst>
                                          <p:attrName>ppt_x</p:attrName>
                                        </p:attrNameLst>
                                      </p:cBhvr>
                                      <p:tavLst>
                                        <p:tav tm="0">
                                          <p:val>
                                            <p:strVal val="ppt_x"/>
                                          </p:val>
                                        </p:tav>
                                        <p:tav tm="100000">
                                          <p:val>
                                            <p:strVal val="ppt_x"/>
                                          </p:val>
                                        </p:tav>
                                      </p:tavLst>
                                    </p:anim>
                                    <p:anim calcmode="lin" valueType="num">
                                      <p:cBhvr additive="base">
                                        <p:cTn id="277" dur="3000"/>
                                        <p:tgtEl>
                                          <p:spTgt spid="19"/>
                                        </p:tgtEl>
                                        <p:attrNameLst>
                                          <p:attrName>ppt_y</p:attrName>
                                        </p:attrNameLst>
                                      </p:cBhvr>
                                      <p:tavLst>
                                        <p:tav tm="0">
                                          <p:val>
                                            <p:strVal val="ppt_y"/>
                                          </p:val>
                                        </p:tav>
                                        <p:tav tm="100000">
                                          <p:val>
                                            <p:strVal val="1+ppt_h/2"/>
                                          </p:val>
                                        </p:tav>
                                      </p:tavLst>
                                    </p:anim>
                                    <p:set>
                                      <p:cBhvr>
                                        <p:cTn id="278" dur="1" fill="hold">
                                          <p:stCondLst>
                                            <p:cond delay="2999"/>
                                          </p:stCondLst>
                                        </p:cTn>
                                        <p:tgtEl>
                                          <p:spTgt spid="19"/>
                                        </p:tgtEl>
                                        <p:attrNameLst>
                                          <p:attrName>style.visibility</p:attrName>
                                        </p:attrNameLst>
                                      </p:cBhvr>
                                      <p:to>
                                        <p:strVal val="hidden"/>
                                      </p:to>
                                    </p:set>
                                  </p:childTnLst>
                                </p:cTn>
                              </p:par>
                              <p:par>
                                <p:cTn id="279" presetID="2" presetClass="exit" presetSubtype="4" fill="hold" grpId="2" nodeType="withEffect">
                                  <p:stCondLst>
                                    <p:cond delay="0"/>
                                  </p:stCondLst>
                                  <p:childTnLst>
                                    <p:anim calcmode="lin" valueType="num">
                                      <p:cBhvr additive="base">
                                        <p:cTn id="280" dur="3000"/>
                                        <p:tgtEl>
                                          <p:spTgt spid="20"/>
                                        </p:tgtEl>
                                        <p:attrNameLst>
                                          <p:attrName>ppt_x</p:attrName>
                                        </p:attrNameLst>
                                      </p:cBhvr>
                                      <p:tavLst>
                                        <p:tav tm="0">
                                          <p:val>
                                            <p:strVal val="ppt_x"/>
                                          </p:val>
                                        </p:tav>
                                        <p:tav tm="100000">
                                          <p:val>
                                            <p:strVal val="ppt_x"/>
                                          </p:val>
                                        </p:tav>
                                      </p:tavLst>
                                    </p:anim>
                                    <p:anim calcmode="lin" valueType="num">
                                      <p:cBhvr additive="base">
                                        <p:cTn id="281" dur="3000"/>
                                        <p:tgtEl>
                                          <p:spTgt spid="20"/>
                                        </p:tgtEl>
                                        <p:attrNameLst>
                                          <p:attrName>ppt_y</p:attrName>
                                        </p:attrNameLst>
                                      </p:cBhvr>
                                      <p:tavLst>
                                        <p:tav tm="0">
                                          <p:val>
                                            <p:strVal val="ppt_y"/>
                                          </p:val>
                                        </p:tav>
                                        <p:tav tm="100000">
                                          <p:val>
                                            <p:strVal val="1+ppt_h/2"/>
                                          </p:val>
                                        </p:tav>
                                      </p:tavLst>
                                    </p:anim>
                                    <p:set>
                                      <p:cBhvr>
                                        <p:cTn id="282" dur="1" fill="hold">
                                          <p:stCondLst>
                                            <p:cond delay="2999"/>
                                          </p:stCondLst>
                                        </p:cTn>
                                        <p:tgtEl>
                                          <p:spTgt spid="20"/>
                                        </p:tgtEl>
                                        <p:attrNameLst>
                                          <p:attrName>style.visibility</p:attrName>
                                        </p:attrNameLst>
                                      </p:cBhvr>
                                      <p:to>
                                        <p:strVal val="hidden"/>
                                      </p:to>
                                    </p:set>
                                  </p:childTnLst>
                                </p:cTn>
                              </p:par>
                              <p:par>
                                <p:cTn id="283" presetID="2" presetClass="exit" presetSubtype="4" fill="hold" grpId="2" nodeType="withEffect">
                                  <p:stCondLst>
                                    <p:cond delay="0"/>
                                  </p:stCondLst>
                                  <p:childTnLst>
                                    <p:anim calcmode="lin" valueType="num">
                                      <p:cBhvr additive="base">
                                        <p:cTn id="284" dur="3000"/>
                                        <p:tgtEl>
                                          <p:spTgt spid="21"/>
                                        </p:tgtEl>
                                        <p:attrNameLst>
                                          <p:attrName>ppt_x</p:attrName>
                                        </p:attrNameLst>
                                      </p:cBhvr>
                                      <p:tavLst>
                                        <p:tav tm="0">
                                          <p:val>
                                            <p:strVal val="ppt_x"/>
                                          </p:val>
                                        </p:tav>
                                        <p:tav tm="100000">
                                          <p:val>
                                            <p:strVal val="ppt_x"/>
                                          </p:val>
                                        </p:tav>
                                      </p:tavLst>
                                    </p:anim>
                                    <p:anim calcmode="lin" valueType="num">
                                      <p:cBhvr additive="base">
                                        <p:cTn id="285" dur="3000"/>
                                        <p:tgtEl>
                                          <p:spTgt spid="21"/>
                                        </p:tgtEl>
                                        <p:attrNameLst>
                                          <p:attrName>ppt_y</p:attrName>
                                        </p:attrNameLst>
                                      </p:cBhvr>
                                      <p:tavLst>
                                        <p:tav tm="0">
                                          <p:val>
                                            <p:strVal val="ppt_y"/>
                                          </p:val>
                                        </p:tav>
                                        <p:tav tm="100000">
                                          <p:val>
                                            <p:strVal val="1+ppt_h/2"/>
                                          </p:val>
                                        </p:tav>
                                      </p:tavLst>
                                    </p:anim>
                                    <p:set>
                                      <p:cBhvr>
                                        <p:cTn id="286" dur="1" fill="hold">
                                          <p:stCondLst>
                                            <p:cond delay="2999"/>
                                          </p:stCondLst>
                                        </p:cTn>
                                        <p:tgtEl>
                                          <p:spTgt spid="21"/>
                                        </p:tgtEl>
                                        <p:attrNameLst>
                                          <p:attrName>style.visibility</p:attrName>
                                        </p:attrNameLst>
                                      </p:cBhvr>
                                      <p:to>
                                        <p:strVal val="hidden"/>
                                      </p:to>
                                    </p:set>
                                  </p:childTnLst>
                                </p:cTn>
                              </p:par>
                              <p:par>
                                <p:cTn id="287" presetID="2" presetClass="exit" presetSubtype="4" fill="hold" grpId="2" nodeType="withEffect">
                                  <p:stCondLst>
                                    <p:cond delay="0"/>
                                  </p:stCondLst>
                                  <p:childTnLst>
                                    <p:anim calcmode="lin" valueType="num">
                                      <p:cBhvr additive="base">
                                        <p:cTn id="288" dur="3000"/>
                                        <p:tgtEl>
                                          <p:spTgt spid="22"/>
                                        </p:tgtEl>
                                        <p:attrNameLst>
                                          <p:attrName>ppt_x</p:attrName>
                                        </p:attrNameLst>
                                      </p:cBhvr>
                                      <p:tavLst>
                                        <p:tav tm="0">
                                          <p:val>
                                            <p:strVal val="ppt_x"/>
                                          </p:val>
                                        </p:tav>
                                        <p:tav tm="100000">
                                          <p:val>
                                            <p:strVal val="ppt_x"/>
                                          </p:val>
                                        </p:tav>
                                      </p:tavLst>
                                    </p:anim>
                                    <p:anim calcmode="lin" valueType="num">
                                      <p:cBhvr additive="base">
                                        <p:cTn id="289" dur="3000"/>
                                        <p:tgtEl>
                                          <p:spTgt spid="22"/>
                                        </p:tgtEl>
                                        <p:attrNameLst>
                                          <p:attrName>ppt_y</p:attrName>
                                        </p:attrNameLst>
                                      </p:cBhvr>
                                      <p:tavLst>
                                        <p:tav tm="0">
                                          <p:val>
                                            <p:strVal val="ppt_y"/>
                                          </p:val>
                                        </p:tav>
                                        <p:tav tm="100000">
                                          <p:val>
                                            <p:strVal val="1+ppt_h/2"/>
                                          </p:val>
                                        </p:tav>
                                      </p:tavLst>
                                    </p:anim>
                                    <p:set>
                                      <p:cBhvr>
                                        <p:cTn id="290" dur="1" fill="hold">
                                          <p:stCondLst>
                                            <p:cond delay="2999"/>
                                          </p:stCondLst>
                                        </p:cTn>
                                        <p:tgtEl>
                                          <p:spTgt spid="22"/>
                                        </p:tgtEl>
                                        <p:attrNameLst>
                                          <p:attrName>style.visibility</p:attrName>
                                        </p:attrNameLst>
                                      </p:cBhvr>
                                      <p:to>
                                        <p:strVal val="hidden"/>
                                      </p:to>
                                    </p:set>
                                  </p:childTnLst>
                                </p:cTn>
                              </p:par>
                              <p:par>
                                <p:cTn id="291" presetID="2" presetClass="exit" presetSubtype="4" fill="hold" grpId="2" nodeType="withEffect">
                                  <p:stCondLst>
                                    <p:cond delay="0"/>
                                  </p:stCondLst>
                                  <p:childTnLst>
                                    <p:anim calcmode="lin" valueType="num">
                                      <p:cBhvr additive="base">
                                        <p:cTn id="292" dur="3000"/>
                                        <p:tgtEl>
                                          <p:spTgt spid="23"/>
                                        </p:tgtEl>
                                        <p:attrNameLst>
                                          <p:attrName>ppt_x</p:attrName>
                                        </p:attrNameLst>
                                      </p:cBhvr>
                                      <p:tavLst>
                                        <p:tav tm="0">
                                          <p:val>
                                            <p:strVal val="ppt_x"/>
                                          </p:val>
                                        </p:tav>
                                        <p:tav tm="100000">
                                          <p:val>
                                            <p:strVal val="ppt_x"/>
                                          </p:val>
                                        </p:tav>
                                      </p:tavLst>
                                    </p:anim>
                                    <p:anim calcmode="lin" valueType="num">
                                      <p:cBhvr additive="base">
                                        <p:cTn id="293" dur="3000"/>
                                        <p:tgtEl>
                                          <p:spTgt spid="23"/>
                                        </p:tgtEl>
                                        <p:attrNameLst>
                                          <p:attrName>ppt_y</p:attrName>
                                        </p:attrNameLst>
                                      </p:cBhvr>
                                      <p:tavLst>
                                        <p:tav tm="0">
                                          <p:val>
                                            <p:strVal val="ppt_y"/>
                                          </p:val>
                                        </p:tav>
                                        <p:tav tm="100000">
                                          <p:val>
                                            <p:strVal val="1+ppt_h/2"/>
                                          </p:val>
                                        </p:tav>
                                      </p:tavLst>
                                    </p:anim>
                                    <p:set>
                                      <p:cBhvr>
                                        <p:cTn id="294" dur="1" fill="hold">
                                          <p:stCondLst>
                                            <p:cond delay="2999"/>
                                          </p:stCondLst>
                                        </p:cTn>
                                        <p:tgtEl>
                                          <p:spTgt spid="23"/>
                                        </p:tgtEl>
                                        <p:attrNameLst>
                                          <p:attrName>style.visibility</p:attrName>
                                        </p:attrNameLst>
                                      </p:cBhvr>
                                      <p:to>
                                        <p:strVal val="hidden"/>
                                      </p:to>
                                    </p:set>
                                  </p:childTnLst>
                                </p:cTn>
                              </p:par>
                              <p:par>
                                <p:cTn id="295" presetID="2" presetClass="exit" presetSubtype="4" fill="hold" grpId="2" nodeType="withEffect">
                                  <p:stCondLst>
                                    <p:cond delay="0"/>
                                  </p:stCondLst>
                                  <p:childTnLst>
                                    <p:anim calcmode="lin" valueType="num">
                                      <p:cBhvr additive="base">
                                        <p:cTn id="296" dur="3000"/>
                                        <p:tgtEl>
                                          <p:spTgt spid="24"/>
                                        </p:tgtEl>
                                        <p:attrNameLst>
                                          <p:attrName>ppt_x</p:attrName>
                                        </p:attrNameLst>
                                      </p:cBhvr>
                                      <p:tavLst>
                                        <p:tav tm="0">
                                          <p:val>
                                            <p:strVal val="ppt_x"/>
                                          </p:val>
                                        </p:tav>
                                        <p:tav tm="100000">
                                          <p:val>
                                            <p:strVal val="ppt_x"/>
                                          </p:val>
                                        </p:tav>
                                      </p:tavLst>
                                    </p:anim>
                                    <p:anim calcmode="lin" valueType="num">
                                      <p:cBhvr additive="base">
                                        <p:cTn id="297" dur="3000"/>
                                        <p:tgtEl>
                                          <p:spTgt spid="24"/>
                                        </p:tgtEl>
                                        <p:attrNameLst>
                                          <p:attrName>ppt_y</p:attrName>
                                        </p:attrNameLst>
                                      </p:cBhvr>
                                      <p:tavLst>
                                        <p:tav tm="0">
                                          <p:val>
                                            <p:strVal val="ppt_y"/>
                                          </p:val>
                                        </p:tav>
                                        <p:tav tm="100000">
                                          <p:val>
                                            <p:strVal val="1+ppt_h/2"/>
                                          </p:val>
                                        </p:tav>
                                      </p:tavLst>
                                    </p:anim>
                                    <p:set>
                                      <p:cBhvr>
                                        <p:cTn id="298" dur="1" fill="hold">
                                          <p:stCondLst>
                                            <p:cond delay="2999"/>
                                          </p:stCondLst>
                                        </p:cTn>
                                        <p:tgtEl>
                                          <p:spTgt spid="24"/>
                                        </p:tgtEl>
                                        <p:attrNameLst>
                                          <p:attrName>style.visibility</p:attrName>
                                        </p:attrNameLst>
                                      </p:cBhvr>
                                      <p:to>
                                        <p:strVal val="hidden"/>
                                      </p:to>
                                    </p:set>
                                  </p:childTnLst>
                                </p:cTn>
                              </p:par>
                              <p:par>
                                <p:cTn id="299" presetID="2" presetClass="exit" presetSubtype="4" fill="hold" grpId="2" nodeType="withEffect">
                                  <p:stCondLst>
                                    <p:cond delay="0"/>
                                  </p:stCondLst>
                                  <p:childTnLst>
                                    <p:anim calcmode="lin" valueType="num">
                                      <p:cBhvr additive="base">
                                        <p:cTn id="300" dur="3000"/>
                                        <p:tgtEl>
                                          <p:spTgt spid="25"/>
                                        </p:tgtEl>
                                        <p:attrNameLst>
                                          <p:attrName>ppt_x</p:attrName>
                                        </p:attrNameLst>
                                      </p:cBhvr>
                                      <p:tavLst>
                                        <p:tav tm="0">
                                          <p:val>
                                            <p:strVal val="ppt_x"/>
                                          </p:val>
                                        </p:tav>
                                        <p:tav tm="100000">
                                          <p:val>
                                            <p:strVal val="ppt_x"/>
                                          </p:val>
                                        </p:tav>
                                      </p:tavLst>
                                    </p:anim>
                                    <p:anim calcmode="lin" valueType="num">
                                      <p:cBhvr additive="base">
                                        <p:cTn id="301" dur="3000"/>
                                        <p:tgtEl>
                                          <p:spTgt spid="25"/>
                                        </p:tgtEl>
                                        <p:attrNameLst>
                                          <p:attrName>ppt_y</p:attrName>
                                        </p:attrNameLst>
                                      </p:cBhvr>
                                      <p:tavLst>
                                        <p:tav tm="0">
                                          <p:val>
                                            <p:strVal val="ppt_y"/>
                                          </p:val>
                                        </p:tav>
                                        <p:tav tm="100000">
                                          <p:val>
                                            <p:strVal val="1+ppt_h/2"/>
                                          </p:val>
                                        </p:tav>
                                      </p:tavLst>
                                    </p:anim>
                                    <p:set>
                                      <p:cBhvr>
                                        <p:cTn id="302" dur="1" fill="hold">
                                          <p:stCondLst>
                                            <p:cond delay="2999"/>
                                          </p:stCondLst>
                                        </p:cTn>
                                        <p:tgtEl>
                                          <p:spTgt spid="25"/>
                                        </p:tgtEl>
                                        <p:attrNameLst>
                                          <p:attrName>style.visibility</p:attrName>
                                        </p:attrNameLst>
                                      </p:cBhvr>
                                      <p:to>
                                        <p:strVal val="hidden"/>
                                      </p:to>
                                    </p:set>
                                  </p:childTnLst>
                                </p:cTn>
                              </p:par>
                              <p:par>
                                <p:cTn id="303" presetID="2" presetClass="exit" presetSubtype="1" fill="hold" grpId="2" nodeType="withEffect">
                                  <p:stCondLst>
                                    <p:cond delay="0"/>
                                  </p:stCondLst>
                                  <p:childTnLst>
                                    <p:anim calcmode="lin" valueType="num">
                                      <p:cBhvr additive="base">
                                        <p:cTn id="304" dur="3000"/>
                                        <p:tgtEl>
                                          <p:spTgt spid="26"/>
                                        </p:tgtEl>
                                        <p:attrNameLst>
                                          <p:attrName>ppt_x</p:attrName>
                                        </p:attrNameLst>
                                      </p:cBhvr>
                                      <p:tavLst>
                                        <p:tav tm="0">
                                          <p:val>
                                            <p:strVal val="ppt_x"/>
                                          </p:val>
                                        </p:tav>
                                        <p:tav tm="100000">
                                          <p:val>
                                            <p:strVal val="ppt_x"/>
                                          </p:val>
                                        </p:tav>
                                      </p:tavLst>
                                    </p:anim>
                                    <p:anim calcmode="lin" valueType="num">
                                      <p:cBhvr additive="base">
                                        <p:cTn id="305" dur="3000"/>
                                        <p:tgtEl>
                                          <p:spTgt spid="26"/>
                                        </p:tgtEl>
                                        <p:attrNameLst>
                                          <p:attrName>ppt_y</p:attrName>
                                        </p:attrNameLst>
                                      </p:cBhvr>
                                      <p:tavLst>
                                        <p:tav tm="0">
                                          <p:val>
                                            <p:strVal val="ppt_y"/>
                                          </p:val>
                                        </p:tav>
                                        <p:tav tm="100000">
                                          <p:val>
                                            <p:strVal val="0-ppt_h/2"/>
                                          </p:val>
                                        </p:tav>
                                      </p:tavLst>
                                    </p:anim>
                                    <p:set>
                                      <p:cBhvr>
                                        <p:cTn id="306" dur="1" fill="hold">
                                          <p:stCondLst>
                                            <p:cond delay="2999"/>
                                          </p:stCondLst>
                                        </p:cTn>
                                        <p:tgtEl>
                                          <p:spTgt spid="26"/>
                                        </p:tgtEl>
                                        <p:attrNameLst>
                                          <p:attrName>style.visibility</p:attrName>
                                        </p:attrNameLst>
                                      </p:cBhvr>
                                      <p:to>
                                        <p:strVal val="hidden"/>
                                      </p:to>
                                    </p:set>
                                  </p:childTnLst>
                                </p:cTn>
                              </p:par>
                              <p:par>
                                <p:cTn id="307" presetID="2" presetClass="exit" presetSubtype="1" fill="hold" grpId="2" nodeType="withEffect">
                                  <p:stCondLst>
                                    <p:cond delay="0"/>
                                  </p:stCondLst>
                                  <p:childTnLst>
                                    <p:anim calcmode="lin" valueType="num">
                                      <p:cBhvr additive="base">
                                        <p:cTn id="308" dur="3000"/>
                                        <p:tgtEl>
                                          <p:spTgt spid="27"/>
                                        </p:tgtEl>
                                        <p:attrNameLst>
                                          <p:attrName>ppt_x</p:attrName>
                                        </p:attrNameLst>
                                      </p:cBhvr>
                                      <p:tavLst>
                                        <p:tav tm="0">
                                          <p:val>
                                            <p:strVal val="ppt_x"/>
                                          </p:val>
                                        </p:tav>
                                        <p:tav tm="100000">
                                          <p:val>
                                            <p:strVal val="ppt_x"/>
                                          </p:val>
                                        </p:tav>
                                      </p:tavLst>
                                    </p:anim>
                                    <p:anim calcmode="lin" valueType="num">
                                      <p:cBhvr additive="base">
                                        <p:cTn id="309" dur="3000"/>
                                        <p:tgtEl>
                                          <p:spTgt spid="27"/>
                                        </p:tgtEl>
                                        <p:attrNameLst>
                                          <p:attrName>ppt_y</p:attrName>
                                        </p:attrNameLst>
                                      </p:cBhvr>
                                      <p:tavLst>
                                        <p:tav tm="0">
                                          <p:val>
                                            <p:strVal val="ppt_y"/>
                                          </p:val>
                                        </p:tav>
                                        <p:tav tm="100000">
                                          <p:val>
                                            <p:strVal val="0-ppt_h/2"/>
                                          </p:val>
                                        </p:tav>
                                      </p:tavLst>
                                    </p:anim>
                                    <p:set>
                                      <p:cBhvr>
                                        <p:cTn id="310" dur="1" fill="hold">
                                          <p:stCondLst>
                                            <p:cond delay="2999"/>
                                          </p:stCondLst>
                                        </p:cTn>
                                        <p:tgtEl>
                                          <p:spTgt spid="27"/>
                                        </p:tgtEl>
                                        <p:attrNameLst>
                                          <p:attrName>style.visibility</p:attrName>
                                        </p:attrNameLst>
                                      </p:cBhvr>
                                      <p:to>
                                        <p:strVal val="hidden"/>
                                      </p:to>
                                    </p:set>
                                  </p:childTnLst>
                                </p:cTn>
                              </p:par>
                              <p:par>
                                <p:cTn id="311" presetID="2" presetClass="exit" presetSubtype="1" fill="hold" grpId="2" nodeType="withEffect">
                                  <p:stCondLst>
                                    <p:cond delay="0"/>
                                  </p:stCondLst>
                                  <p:childTnLst>
                                    <p:anim calcmode="lin" valueType="num">
                                      <p:cBhvr additive="base">
                                        <p:cTn id="312" dur="3000"/>
                                        <p:tgtEl>
                                          <p:spTgt spid="28"/>
                                        </p:tgtEl>
                                        <p:attrNameLst>
                                          <p:attrName>ppt_x</p:attrName>
                                        </p:attrNameLst>
                                      </p:cBhvr>
                                      <p:tavLst>
                                        <p:tav tm="0">
                                          <p:val>
                                            <p:strVal val="ppt_x"/>
                                          </p:val>
                                        </p:tav>
                                        <p:tav tm="100000">
                                          <p:val>
                                            <p:strVal val="ppt_x"/>
                                          </p:val>
                                        </p:tav>
                                      </p:tavLst>
                                    </p:anim>
                                    <p:anim calcmode="lin" valueType="num">
                                      <p:cBhvr additive="base">
                                        <p:cTn id="313" dur="3000"/>
                                        <p:tgtEl>
                                          <p:spTgt spid="28"/>
                                        </p:tgtEl>
                                        <p:attrNameLst>
                                          <p:attrName>ppt_y</p:attrName>
                                        </p:attrNameLst>
                                      </p:cBhvr>
                                      <p:tavLst>
                                        <p:tav tm="0">
                                          <p:val>
                                            <p:strVal val="ppt_y"/>
                                          </p:val>
                                        </p:tav>
                                        <p:tav tm="100000">
                                          <p:val>
                                            <p:strVal val="0-ppt_h/2"/>
                                          </p:val>
                                        </p:tav>
                                      </p:tavLst>
                                    </p:anim>
                                    <p:set>
                                      <p:cBhvr>
                                        <p:cTn id="314" dur="1" fill="hold">
                                          <p:stCondLst>
                                            <p:cond delay="2999"/>
                                          </p:stCondLst>
                                        </p:cTn>
                                        <p:tgtEl>
                                          <p:spTgt spid="28"/>
                                        </p:tgtEl>
                                        <p:attrNameLst>
                                          <p:attrName>style.visibility</p:attrName>
                                        </p:attrNameLst>
                                      </p:cBhvr>
                                      <p:to>
                                        <p:strVal val="hidden"/>
                                      </p:to>
                                    </p:set>
                                  </p:childTnLst>
                                </p:cTn>
                              </p:par>
                              <p:par>
                                <p:cTn id="315" presetID="2" presetClass="exit" presetSubtype="1" fill="hold" grpId="2" nodeType="withEffect">
                                  <p:stCondLst>
                                    <p:cond delay="0"/>
                                  </p:stCondLst>
                                  <p:childTnLst>
                                    <p:anim calcmode="lin" valueType="num">
                                      <p:cBhvr additive="base">
                                        <p:cTn id="316" dur="3000"/>
                                        <p:tgtEl>
                                          <p:spTgt spid="29"/>
                                        </p:tgtEl>
                                        <p:attrNameLst>
                                          <p:attrName>ppt_x</p:attrName>
                                        </p:attrNameLst>
                                      </p:cBhvr>
                                      <p:tavLst>
                                        <p:tav tm="0">
                                          <p:val>
                                            <p:strVal val="ppt_x"/>
                                          </p:val>
                                        </p:tav>
                                        <p:tav tm="100000">
                                          <p:val>
                                            <p:strVal val="ppt_x"/>
                                          </p:val>
                                        </p:tav>
                                      </p:tavLst>
                                    </p:anim>
                                    <p:anim calcmode="lin" valueType="num">
                                      <p:cBhvr additive="base">
                                        <p:cTn id="317" dur="3000"/>
                                        <p:tgtEl>
                                          <p:spTgt spid="29"/>
                                        </p:tgtEl>
                                        <p:attrNameLst>
                                          <p:attrName>ppt_y</p:attrName>
                                        </p:attrNameLst>
                                      </p:cBhvr>
                                      <p:tavLst>
                                        <p:tav tm="0">
                                          <p:val>
                                            <p:strVal val="ppt_y"/>
                                          </p:val>
                                        </p:tav>
                                        <p:tav tm="100000">
                                          <p:val>
                                            <p:strVal val="0-ppt_h/2"/>
                                          </p:val>
                                        </p:tav>
                                      </p:tavLst>
                                    </p:anim>
                                    <p:set>
                                      <p:cBhvr>
                                        <p:cTn id="318" dur="1" fill="hold">
                                          <p:stCondLst>
                                            <p:cond delay="2999"/>
                                          </p:stCondLst>
                                        </p:cTn>
                                        <p:tgtEl>
                                          <p:spTgt spid="29"/>
                                        </p:tgtEl>
                                        <p:attrNameLst>
                                          <p:attrName>style.visibility</p:attrName>
                                        </p:attrNameLst>
                                      </p:cBhvr>
                                      <p:to>
                                        <p:strVal val="hidden"/>
                                      </p:to>
                                    </p:set>
                                  </p:childTnLst>
                                </p:cTn>
                              </p:par>
                              <p:par>
                                <p:cTn id="319" presetID="2" presetClass="exit" presetSubtype="1" fill="hold" grpId="2" nodeType="withEffect">
                                  <p:stCondLst>
                                    <p:cond delay="0"/>
                                  </p:stCondLst>
                                  <p:childTnLst>
                                    <p:anim calcmode="lin" valueType="num">
                                      <p:cBhvr additive="base">
                                        <p:cTn id="320" dur="3000"/>
                                        <p:tgtEl>
                                          <p:spTgt spid="30"/>
                                        </p:tgtEl>
                                        <p:attrNameLst>
                                          <p:attrName>ppt_x</p:attrName>
                                        </p:attrNameLst>
                                      </p:cBhvr>
                                      <p:tavLst>
                                        <p:tav tm="0">
                                          <p:val>
                                            <p:strVal val="ppt_x"/>
                                          </p:val>
                                        </p:tav>
                                        <p:tav tm="100000">
                                          <p:val>
                                            <p:strVal val="ppt_x"/>
                                          </p:val>
                                        </p:tav>
                                      </p:tavLst>
                                    </p:anim>
                                    <p:anim calcmode="lin" valueType="num">
                                      <p:cBhvr additive="base">
                                        <p:cTn id="321" dur="3000"/>
                                        <p:tgtEl>
                                          <p:spTgt spid="30"/>
                                        </p:tgtEl>
                                        <p:attrNameLst>
                                          <p:attrName>ppt_y</p:attrName>
                                        </p:attrNameLst>
                                      </p:cBhvr>
                                      <p:tavLst>
                                        <p:tav tm="0">
                                          <p:val>
                                            <p:strVal val="ppt_y"/>
                                          </p:val>
                                        </p:tav>
                                        <p:tav tm="100000">
                                          <p:val>
                                            <p:strVal val="0-ppt_h/2"/>
                                          </p:val>
                                        </p:tav>
                                      </p:tavLst>
                                    </p:anim>
                                    <p:set>
                                      <p:cBhvr>
                                        <p:cTn id="322" dur="1" fill="hold">
                                          <p:stCondLst>
                                            <p:cond delay="2999"/>
                                          </p:stCondLst>
                                        </p:cTn>
                                        <p:tgtEl>
                                          <p:spTgt spid="30"/>
                                        </p:tgtEl>
                                        <p:attrNameLst>
                                          <p:attrName>style.visibility</p:attrName>
                                        </p:attrNameLst>
                                      </p:cBhvr>
                                      <p:to>
                                        <p:strVal val="hidden"/>
                                      </p:to>
                                    </p:set>
                                  </p:childTnLst>
                                </p:cTn>
                              </p:par>
                              <p:par>
                                <p:cTn id="323" presetID="2" presetClass="exit" presetSubtype="1" fill="hold" grpId="2" nodeType="withEffect">
                                  <p:stCondLst>
                                    <p:cond delay="0"/>
                                  </p:stCondLst>
                                  <p:childTnLst>
                                    <p:anim calcmode="lin" valueType="num">
                                      <p:cBhvr additive="base">
                                        <p:cTn id="324" dur="3000"/>
                                        <p:tgtEl>
                                          <p:spTgt spid="31"/>
                                        </p:tgtEl>
                                        <p:attrNameLst>
                                          <p:attrName>ppt_x</p:attrName>
                                        </p:attrNameLst>
                                      </p:cBhvr>
                                      <p:tavLst>
                                        <p:tav tm="0">
                                          <p:val>
                                            <p:strVal val="ppt_x"/>
                                          </p:val>
                                        </p:tav>
                                        <p:tav tm="100000">
                                          <p:val>
                                            <p:strVal val="ppt_x"/>
                                          </p:val>
                                        </p:tav>
                                      </p:tavLst>
                                    </p:anim>
                                    <p:anim calcmode="lin" valueType="num">
                                      <p:cBhvr additive="base">
                                        <p:cTn id="325" dur="3000"/>
                                        <p:tgtEl>
                                          <p:spTgt spid="31"/>
                                        </p:tgtEl>
                                        <p:attrNameLst>
                                          <p:attrName>ppt_y</p:attrName>
                                        </p:attrNameLst>
                                      </p:cBhvr>
                                      <p:tavLst>
                                        <p:tav tm="0">
                                          <p:val>
                                            <p:strVal val="ppt_y"/>
                                          </p:val>
                                        </p:tav>
                                        <p:tav tm="100000">
                                          <p:val>
                                            <p:strVal val="0-ppt_h/2"/>
                                          </p:val>
                                        </p:tav>
                                      </p:tavLst>
                                    </p:anim>
                                    <p:set>
                                      <p:cBhvr>
                                        <p:cTn id="326" dur="1" fill="hold">
                                          <p:stCondLst>
                                            <p:cond delay="2999"/>
                                          </p:stCondLst>
                                        </p:cTn>
                                        <p:tgtEl>
                                          <p:spTgt spid="31"/>
                                        </p:tgtEl>
                                        <p:attrNameLst>
                                          <p:attrName>style.visibility</p:attrName>
                                        </p:attrNameLst>
                                      </p:cBhvr>
                                      <p:to>
                                        <p:strVal val="hidden"/>
                                      </p:to>
                                    </p:set>
                                  </p:childTnLst>
                                </p:cTn>
                              </p:par>
                              <p:par>
                                <p:cTn id="327" presetID="2" presetClass="exit" presetSubtype="1" fill="hold" grpId="2" nodeType="withEffect">
                                  <p:stCondLst>
                                    <p:cond delay="0"/>
                                  </p:stCondLst>
                                  <p:childTnLst>
                                    <p:anim calcmode="lin" valueType="num">
                                      <p:cBhvr additive="base">
                                        <p:cTn id="328" dur="3000"/>
                                        <p:tgtEl>
                                          <p:spTgt spid="32"/>
                                        </p:tgtEl>
                                        <p:attrNameLst>
                                          <p:attrName>ppt_x</p:attrName>
                                        </p:attrNameLst>
                                      </p:cBhvr>
                                      <p:tavLst>
                                        <p:tav tm="0">
                                          <p:val>
                                            <p:strVal val="ppt_x"/>
                                          </p:val>
                                        </p:tav>
                                        <p:tav tm="100000">
                                          <p:val>
                                            <p:strVal val="ppt_x"/>
                                          </p:val>
                                        </p:tav>
                                      </p:tavLst>
                                    </p:anim>
                                    <p:anim calcmode="lin" valueType="num">
                                      <p:cBhvr additive="base">
                                        <p:cTn id="329" dur="3000"/>
                                        <p:tgtEl>
                                          <p:spTgt spid="32"/>
                                        </p:tgtEl>
                                        <p:attrNameLst>
                                          <p:attrName>ppt_y</p:attrName>
                                        </p:attrNameLst>
                                      </p:cBhvr>
                                      <p:tavLst>
                                        <p:tav tm="0">
                                          <p:val>
                                            <p:strVal val="ppt_y"/>
                                          </p:val>
                                        </p:tav>
                                        <p:tav tm="100000">
                                          <p:val>
                                            <p:strVal val="0-ppt_h/2"/>
                                          </p:val>
                                        </p:tav>
                                      </p:tavLst>
                                    </p:anim>
                                    <p:set>
                                      <p:cBhvr>
                                        <p:cTn id="330" dur="1" fill="hold">
                                          <p:stCondLst>
                                            <p:cond delay="2999"/>
                                          </p:stCondLst>
                                        </p:cTn>
                                        <p:tgtEl>
                                          <p:spTgt spid="32"/>
                                        </p:tgtEl>
                                        <p:attrNameLst>
                                          <p:attrName>style.visibility</p:attrName>
                                        </p:attrNameLst>
                                      </p:cBhvr>
                                      <p:to>
                                        <p:strVal val="hidden"/>
                                      </p:to>
                                    </p:set>
                                  </p:childTnLst>
                                </p:cTn>
                              </p:par>
                              <p:par>
                                <p:cTn id="331" presetID="2" presetClass="exit" presetSubtype="1" fill="hold" grpId="2" nodeType="withEffect">
                                  <p:stCondLst>
                                    <p:cond delay="0"/>
                                  </p:stCondLst>
                                  <p:childTnLst>
                                    <p:anim calcmode="lin" valueType="num">
                                      <p:cBhvr additive="base">
                                        <p:cTn id="332" dur="3000"/>
                                        <p:tgtEl>
                                          <p:spTgt spid="33"/>
                                        </p:tgtEl>
                                        <p:attrNameLst>
                                          <p:attrName>ppt_x</p:attrName>
                                        </p:attrNameLst>
                                      </p:cBhvr>
                                      <p:tavLst>
                                        <p:tav tm="0">
                                          <p:val>
                                            <p:strVal val="ppt_x"/>
                                          </p:val>
                                        </p:tav>
                                        <p:tav tm="100000">
                                          <p:val>
                                            <p:strVal val="ppt_x"/>
                                          </p:val>
                                        </p:tav>
                                      </p:tavLst>
                                    </p:anim>
                                    <p:anim calcmode="lin" valueType="num">
                                      <p:cBhvr additive="base">
                                        <p:cTn id="333" dur="3000"/>
                                        <p:tgtEl>
                                          <p:spTgt spid="33"/>
                                        </p:tgtEl>
                                        <p:attrNameLst>
                                          <p:attrName>ppt_y</p:attrName>
                                        </p:attrNameLst>
                                      </p:cBhvr>
                                      <p:tavLst>
                                        <p:tav tm="0">
                                          <p:val>
                                            <p:strVal val="ppt_y"/>
                                          </p:val>
                                        </p:tav>
                                        <p:tav tm="100000">
                                          <p:val>
                                            <p:strVal val="0-ppt_h/2"/>
                                          </p:val>
                                        </p:tav>
                                      </p:tavLst>
                                    </p:anim>
                                    <p:set>
                                      <p:cBhvr>
                                        <p:cTn id="334" dur="1" fill="hold">
                                          <p:stCondLst>
                                            <p:cond delay="2999"/>
                                          </p:stCondLst>
                                        </p:cTn>
                                        <p:tgtEl>
                                          <p:spTgt spid="33"/>
                                        </p:tgtEl>
                                        <p:attrNameLst>
                                          <p:attrName>style.visibility</p:attrName>
                                        </p:attrNameLst>
                                      </p:cBhvr>
                                      <p:to>
                                        <p:strVal val="hidden"/>
                                      </p:to>
                                    </p:set>
                                  </p:childTnLst>
                                </p:cTn>
                              </p:par>
                              <p:par>
                                <p:cTn id="335" presetID="2" presetClass="exit" presetSubtype="1" fill="hold" grpId="2" nodeType="withEffect">
                                  <p:stCondLst>
                                    <p:cond delay="0"/>
                                  </p:stCondLst>
                                  <p:childTnLst>
                                    <p:anim calcmode="lin" valueType="num">
                                      <p:cBhvr additive="base">
                                        <p:cTn id="336" dur="3000"/>
                                        <p:tgtEl>
                                          <p:spTgt spid="34"/>
                                        </p:tgtEl>
                                        <p:attrNameLst>
                                          <p:attrName>ppt_x</p:attrName>
                                        </p:attrNameLst>
                                      </p:cBhvr>
                                      <p:tavLst>
                                        <p:tav tm="0">
                                          <p:val>
                                            <p:strVal val="ppt_x"/>
                                          </p:val>
                                        </p:tav>
                                        <p:tav tm="100000">
                                          <p:val>
                                            <p:strVal val="ppt_x"/>
                                          </p:val>
                                        </p:tav>
                                      </p:tavLst>
                                    </p:anim>
                                    <p:anim calcmode="lin" valueType="num">
                                      <p:cBhvr additive="base">
                                        <p:cTn id="337" dur="3000"/>
                                        <p:tgtEl>
                                          <p:spTgt spid="34"/>
                                        </p:tgtEl>
                                        <p:attrNameLst>
                                          <p:attrName>ppt_y</p:attrName>
                                        </p:attrNameLst>
                                      </p:cBhvr>
                                      <p:tavLst>
                                        <p:tav tm="0">
                                          <p:val>
                                            <p:strVal val="ppt_y"/>
                                          </p:val>
                                        </p:tav>
                                        <p:tav tm="100000">
                                          <p:val>
                                            <p:strVal val="0-ppt_h/2"/>
                                          </p:val>
                                        </p:tav>
                                      </p:tavLst>
                                    </p:anim>
                                    <p:set>
                                      <p:cBhvr>
                                        <p:cTn id="338" dur="1" fill="hold">
                                          <p:stCondLst>
                                            <p:cond delay="2999"/>
                                          </p:stCondLst>
                                        </p:cTn>
                                        <p:tgtEl>
                                          <p:spTgt spid="34"/>
                                        </p:tgtEl>
                                        <p:attrNameLst>
                                          <p:attrName>style.visibility</p:attrName>
                                        </p:attrNameLst>
                                      </p:cBhvr>
                                      <p:to>
                                        <p:strVal val="hidden"/>
                                      </p:to>
                                    </p:set>
                                  </p:childTnLst>
                                </p:cTn>
                              </p:par>
                              <p:par>
                                <p:cTn id="339" presetID="2" presetClass="exit" presetSubtype="1" fill="hold" grpId="2" nodeType="withEffect">
                                  <p:stCondLst>
                                    <p:cond delay="0"/>
                                  </p:stCondLst>
                                  <p:childTnLst>
                                    <p:anim calcmode="lin" valueType="num">
                                      <p:cBhvr additive="base">
                                        <p:cTn id="340" dur="3000"/>
                                        <p:tgtEl>
                                          <p:spTgt spid="35"/>
                                        </p:tgtEl>
                                        <p:attrNameLst>
                                          <p:attrName>ppt_x</p:attrName>
                                        </p:attrNameLst>
                                      </p:cBhvr>
                                      <p:tavLst>
                                        <p:tav tm="0">
                                          <p:val>
                                            <p:strVal val="ppt_x"/>
                                          </p:val>
                                        </p:tav>
                                        <p:tav tm="100000">
                                          <p:val>
                                            <p:strVal val="ppt_x"/>
                                          </p:val>
                                        </p:tav>
                                      </p:tavLst>
                                    </p:anim>
                                    <p:anim calcmode="lin" valueType="num">
                                      <p:cBhvr additive="base">
                                        <p:cTn id="341" dur="3000"/>
                                        <p:tgtEl>
                                          <p:spTgt spid="35"/>
                                        </p:tgtEl>
                                        <p:attrNameLst>
                                          <p:attrName>ppt_y</p:attrName>
                                        </p:attrNameLst>
                                      </p:cBhvr>
                                      <p:tavLst>
                                        <p:tav tm="0">
                                          <p:val>
                                            <p:strVal val="ppt_y"/>
                                          </p:val>
                                        </p:tav>
                                        <p:tav tm="100000">
                                          <p:val>
                                            <p:strVal val="0-ppt_h/2"/>
                                          </p:val>
                                        </p:tav>
                                      </p:tavLst>
                                    </p:anim>
                                    <p:set>
                                      <p:cBhvr>
                                        <p:cTn id="342" dur="1" fill="hold">
                                          <p:stCondLst>
                                            <p:cond delay="2999"/>
                                          </p:stCondLst>
                                        </p:cTn>
                                        <p:tgtEl>
                                          <p:spTgt spid="35"/>
                                        </p:tgtEl>
                                        <p:attrNameLst>
                                          <p:attrName>style.visibility</p:attrName>
                                        </p:attrNameLst>
                                      </p:cBhvr>
                                      <p:to>
                                        <p:strVal val="hidden"/>
                                      </p:to>
                                    </p:set>
                                  </p:childTnLst>
                                </p:cTn>
                              </p:par>
                              <p:par>
                                <p:cTn id="343" presetID="2" presetClass="exit" presetSubtype="1" fill="hold" grpId="2" nodeType="withEffect">
                                  <p:stCondLst>
                                    <p:cond delay="0"/>
                                  </p:stCondLst>
                                  <p:childTnLst>
                                    <p:anim calcmode="lin" valueType="num">
                                      <p:cBhvr additive="base">
                                        <p:cTn id="344" dur="3000"/>
                                        <p:tgtEl>
                                          <p:spTgt spid="36"/>
                                        </p:tgtEl>
                                        <p:attrNameLst>
                                          <p:attrName>ppt_x</p:attrName>
                                        </p:attrNameLst>
                                      </p:cBhvr>
                                      <p:tavLst>
                                        <p:tav tm="0">
                                          <p:val>
                                            <p:strVal val="ppt_x"/>
                                          </p:val>
                                        </p:tav>
                                        <p:tav tm="100000">
                                          <p:val>
                                            <p:strVal val="ppt_x"/>
                                          </p:val>
                                        </p:tav>
                                      </p:tavLst>
                                    </p:anim>
                                    <p:anim calcmode="lin" valueType="num">
                                      <p:cBhvr additive="base">
                                        <p:cTn id="345" dur="3000"/>
                                        <p:tgtEl>
                                          <p:spTgt spid="36"/>
                                        </p:tgtEl>
                                        <p:attrNameLst>
                                          <p:attrName>ppt_y</p:attrName>
                                        </p:attrNameLst>
                                      </p:cBhvr>
                                      <p:tavLst>
                                        <p:tav tm="0">
                                          <p:val>
                                            <p:strVal val="ppt_y"/>
                                          </p:val>
                                        </p:tav>
                                        <p:tav tm="100000">
                                          <p:val>
                                            <p:strVal val="0-ppt_h/2"/>
                                          </p:val>
                                        </p:tav>
                                      </p:tavLst>
                                    </p:anim>
                                    <p:set>
                                      <p:cBhvr>
                                        <p:cTn id="346" dur="1" fill="hold">
                                          <p:stCondLst>
                                            <p:cond delay="2999"/>
                                          </p:stCondLst>
                                        </p:cTn>
                                        <p:tgtEl>
                                          <p:spTgt spid="36"/>
                                        </p:tgtEl>
                                        <p:attrNameLst>
                                          <p:attrName>style.visibility</p:attrName>
                                        </p:attrNameLst>
                                      </p:cBhvr>
                                      <p:to>
                                        <p:strVal val="hidden"/>
                                      </p:to>
                                    </p:set>
                                  </p:childTnLst>
                                </p:cTn>
                              </p:par>
                              <p:par>
                                <p:cTn id="347" presetID="2" presetClass="exit" presetSubtype="1" fill="hold" grpId="2" nodeType="withEffect">
                                  <p:stCondLst>
                                    <p:cond delay="0"/>
                                  </p:stCondLst>
                                  <p:childTnLst>
                                    <p:anim calcmode="lin" valueType="num">
                                      <p:cBhvr additive="base">
                                        <p:cTn id="348" dur="3000"/>
                                        <p:tgtEl>
                                          <p:spTgt spid="37"/>
                                        </p:tgtEl>
                                        <p:attrNameLst>
                                          <p:attrName>ppt_x</p:attrName>
                                        </p:attrNameLst>
                                      </p:cBhvr>
                                      <p:tavLst>
                                        <p:tav tm="0">
                                          <p:val>
                                            <p:strVal val="ppt_x"/>
                                          </p:val>
                                        </p:tav>
                                        <p:tav tm="100000">
                                          <p:val>
                                            <p:strVal val="ppt_x"/>
                                          </p:val>
                                        </p:tav>
                                      </p:tavLst>
                                    </p:anim>
                                    <p:anim calcmode="lin" valueType="num">
                                      <p:cBhvr additive="base">
                                        <p:cTn id="349" dur="3000"/>
                                        <p:tgtEl>
                                          <p:spTgt spid="37"/>
                                        </p:tgtEl>
                                        <p:attrNameLst>
                                          <p:attrName>ppt_y</p:attrName>
                                        </p:attrNameLst>
                                      </p:cBhvr>
                                      <p:tavLst>
                                        <p:tav tm="0">
                                          <p:val>
                                            <p:strVal val="ppt_y"/>
                                          </p:val>
                                        </p:tav>
                                        <p:tav tm="100000">
                                          <p:val>
                                            <p:strVal val="0-ppt_h/2"/>
                                          </p:val>
                                        </p:tav>
                                      </p:tavLst>
                                    </p:anim>
                                    <p:set>
                                      <p:cBhvr>
                                        <p:cTn id="350" dur="1" fill="hold">
                                          <p:stCondLst>
                                            <p:cond delay="2999"/>
                                          </p:stCondLst>
                                        </p:cTn>
                                        <p:tgtEl>
                                          <p:spTgt spid="37"/>
                                        </p:tgtEl>
                                        <p:attrNameLst>
                                          <p:attrName>style.visibility</p:attrName>
                                        </p:attrNameLst>
                                      </p:cBhvr>
                                      <p:to>
                                        <p:strVal val="hidden"/>
                                      </p:to>
                                    </p:set>
                                  </p:childTnLst>
                                </p:cTn>
                              </p:par>
                              <p:par>
                                <p:cTn id="351" presetID="2" presetClass="exit" presetSubtype="1" fill="hold" grpId="2" nodeType="withEffect">
                                  <p:stCondLst>
                                    <p:cond delay="0"/>
                                  </p:stCondLst>
                                  <p:childTnLst>
                                    <p:anim calcmode="lin" valueType="num">
                                      <p:cBhvr additive="base">
                                        <p:cTn id="352" dur="3000"/>
                                        <p:tgtEl>
                                          <p:spTgt spid="38"/>
                                        </p:tgtEl>
                                        <p:attrNameLst>
                                          <p:attrName>ppt_x</p:attrName>
                                        </p:attrNameLst>
                                      </p:cBhvr>
                                      <p:tavLst>
                                        <p:tav tm="0">
                                          <p:val>
                                            <p:strVal val="ppt_x"/>
                                          </p:val>
                                        </p:tav>
                                        <p:tav tm="100000">
                                          <p:val>
                                            <p:strVal val="ppt_x"/>
                                          </p:val>
                                        </p:tav>
                                      </p:tavLst>
                                    </p:anim>
                                    <p:anim calcmode="lin" valueType="num">
                                      <p:cBhvr additive="base">
                                        <p:cTn id="353" dur="3000"/>
                                        <p:tgtEl>
                                          <p:spTgt spid="38"/>
                                        </p:tgtEl>
                                        <p:attrNameLst>
                                          <p:attrName>ppt_y</p:attrName>
                                        </p:attrNameLst>
                                      </p:cBhvr>
                                      <p:tavLst>
                                        <p:tav tm="0">
                                          <p:val>
                                            <p:strVal val="ppt_y"/>
                                          </p:val>
                                        </p:tav>
                                        <p:tav tm="100000">
                                          <p:val>
                                            <p:strVal val="0-ppt_h/2"/>
                                          </p:val>
                                        </p:tav>
                                      </p:tavLst>
                                    </p:anim>
                                    <p:set>
                                      <p:cBhvr>
                                        <p:cTn id="354" dur="1" fill="hold">
                                          <p:stCondLst>
                                            <p:cond delay="2999"/>
                                          </p:stCondLst>
                                        </p:cTn>
                                        <p:tgtEl>
                                          <p:spTgt spid="38"/>
                                        </p:tgtEl>
                                        <p:attrNameLst>
                                          <p:attrName>style.visibility</p:attrName>
                                        </p:attrNameLst>
                                      </p:cBhvr>
                                      <p:to>
                                        <p:strVal val="hidden"/>
                                      </p:to>
                                    </p:set>
                                  </p:childTnLst>
                                </p:cTn>
                              </p:par>
                              <p:par>
                                <p:cTn id="355" presetID="2" presetClass="exit" presetSubtype="1" fill="hold" grpId="2" nodeType="withEffect">
                                  <p:stCondLst>
                                    <p:cond delay="0"/>
                                  </p:stCondLst>
                                  <p:childTnLst>
                                    <p:anim calcmode="lin" valueType="num">
                                      <p:cBhvr additive="base">
                                        <p:cTn id="356" dur="3000"/>
                                        <p:tgtEl>
                                          <p:spTgt spid="39"/>
                                        </p:tgtEl>
                                        <p:attrNameLst>
                                          <p:attrName>ppt_x</p:attrName>
                                        </p:attrNameLst>
                                      </p:cBhvr>
                                      <p:tavLst>
                                        <p:tav tm="0">
                                          <p:val>
                                            <p:strVal val="ppt_x"/>
                                          </p:val>
                                        </p:tav>
                                        <p:tav tm="100000">
                                          <p:val>
                                            <p:strVal val="ppt_x"/>
                                          </p:val>
                                        </p:tav>
                                      </p:tavLst>
                                    </p:anim>
                                    <p:anim calcmode="lin" valueType="num">
                                      <p:cBhvr additive="base">
                                        <p:cTn id="357" dur="3000"/>
                                        <p:tgtEl>
                                          <p:spTgt spid="39"/>
                                        </p:tgtEl>
                                        <p:attrNameLst>
                                          <p:attrName>ppt_y</p:attrName>
                                        </p:attrNameLst>
                                      </p:cBhvr>
                                      <p:tavLst>
                                        <p:tav tm="0">
                                          <p:val>
                                            <p:strVal val="ppt_y"/>
                                          </p:val>
                                        </p:tav>
                                        <p:tav tm="100000">
                                          <p:val>
                                            <p:strVal val="0-ppt_h/2"/>
                                          </p:val>
                                        </p:tav>
                                      </p:tavLst>
                                    </p:anim>
                                    <p:set>
                                      <p:cBhvr>
                                        <p:cTn id="358" dur="1" fill="hold">
                                          <p:stCondLst>
                                            <p:cond delay="2999"/>
                                          </p:stCondLst>
                                        </p:cTn>
                                        <p:tgtEl>
                                          <p:spTgt spid="39"/>
                                        </p:tgtEl>
                                        <p:attrNameLst>
                                          <p:attrName>style.visibility</p:attrName>
                                        </p:attrNameLst>
                                      </p:cBhvr>
                                      <p:to>
                                        <p:strVal val="hidden"/>
                                      </p:to>
                                    </p:set>
                                  </p:childTnLst>
                                </p:cTn>
                              </p:par>
                              <p:par>
                                <p:cTn id="359" presetID="2" presetClass="exit" presetSubtype="1" fill="hold" grpId="2" nodeType="withEffect">
                                  <p:stCondLst>
                                    <p:cond delay="0"/>
                                  </p:stCondLst>
                                  <p:childTnLst>
                                    <p:anim calcmode="lin" valueType="num">
                                      <p:cBhvr additive="base">
                                        <p:cTn id="360" dur="3000"/>
                                        <p:tgtEl>
                                          <p:spTgt spid="40"/>
                                        </p:tgtEl>
                                        <p:attrNameLst>
                                          <p:attrName>ppt_x</p:attrName>
                                        </p:attrNameLst>
                                      </p:cBhvr>
                                      <p:tavLst>
                                        <p:tav tm="0">
                                          <p:val>
                                            <p:strVal val="ppt_x"/>
                                          </p:val>
                                        </p:tav>
                                        <p:tav tm="100000">
                                          <p:val>
                                            <p:strVal val="ppt_x"/>
                                          </p:val>
                                        </p:tav>
                                      </p:tavLst>
                                    </p:anim>
                                    <p:anim calcmode="lin" valueType="num">
                                      <p:cBhvr additive="base">
                                        <p:cTn id="361" dur="3000"/>
                                        <p:tgtEl>
                                          <p:spTgt spid="40"/>
                                        </p:tgtEl>
                                        <p:attrNameLst>
                                          <p:attrName>ppt_y</p:attrName>
                                        </p:attrNameLst>
                                      </p:cBhvr>
                                      <p:tavLst>
                                        <p:tav tm="0">
                                          <p:val>
                                            <p:strVal val="ppt_y"/>
                                          </p:val>
                                        </p:tav>
                                        <p:tav tm="100000">
                                          <p:val>
                                            <p:strVal val="0-ppt_h/2"/>
                                          </p:val>
                                        </p:tav>
                                      </p:tavLst>
                                    </p:anim>
                                    <p:set>
                                      <p:cBhvr>
                                        <p:cTn id="362" dur="1" fill="hold">
                                          <p:stCondLst>
                                            <p:cond delay="2999"/>
                                          </p:stCondLst>
                                        </p:cTn>
                                        <p:tgtEl>
                                          <p:spTgt spid="40"/>
                                        </p:tgtEl>
                                        <p:attrNameLst>
                                          <p:attrName>style.visibility</p:attrName>
                                        </p:attrNameLst>
                                      </p:cBhvr>
                                      <p:to>
                                        <p:strVal val="hidden"/>
                                      </p:to>
                                    </p:set>
                                  </p:childTnLst>
                                </p:cTn>
                              </p:par>
                              <p:par>
                                <p:cTn id="363" presetID="2" presetClass="exit" presetSubtype="1" fill="hold" grpId="2" nodeType="withEffect">
                                  <p:stCondLst>
                                    <p:cond delay="0"/>
                                  </p:stCondLst>
                                  <p:childTnLst>
                                    <p:anim calcmode="lin" valueType="num">
                                      <p:cBhvr additive="base">
                                        <p:cTn id="364" dur="3000"/>
                                        <p:tgtEl>
                                          <p:spTgt spid="41"/>
                                        </p:tgtEl>
                                        <p:attrNameLst>
                                          <p:attrName>ppt_x</p:attrName>
                                        </p:attrNameLst>
                                      </p:cBhvr>
                                      <p:tavLst>
                                        <p:tav tm="0">
                                          <p:val>
                                            <p:strVal val="ppt_x"/>
                                          </p:val>
                                        </p:tav>
                                        <p:tav tm="100000">
                                          <p:val>
                                            <p:strVal val="ppt_x"/>
                                          </p:val>
                                        </p:tav>
                                      </p:tavLst>
                                    </p:anim>
                                    <p:anim calcmode="lin" valueType="num">
                                      <p:cBhvr additive="base">
                                        <p:cTn id="365" dur="3000"/>
                                        <p:tgtEl>
                                          <p:spTgt spid="41"/>
                                        </p:tgtEl>
                                        <p:attrNameLst>
                                          <p:attrName>ppt_y</p:attrName>
                                        </p:attrNameLst>
                                      </p:cBhvr>
                                      <p:tavLst>
                                        <p:tav tm="0">
                                          <p:val>
                                            <p:strVal val="ppt_y"/>
                                          </p:val>
                                        </p:tav>
                                        <p:tav tm="100000">
                                          <p:val>
                                            <p:strVal val="0-ppt_h/2"/>
                                          </p:val>
                                        </p:tav>
                                      </p:tavLst>
                                    </p:anim>
                                    <p:set>
                                      <p:cBhvr>
                                        <p:cTn id="366" dur="1" fill="hold">
                                          <p:stCondLst>
                                            <p:cond delay="2999"/>
                                          </p:stCondLst>
                                        </p:cTn>
                                        <p:tgtEl>
                                          <p:spTgt spid="41"/>
                                        </p:tgtEl>
                                        <p:attrNameLst>
                                          <p:attrName>style.visibility</p:attrName>
                                        </p:attrNameLst>
                                      </p:cBhvr>
                                      <p:to>
                                        <p:strVal val="hidden"/>
                                      </p:to>
                                    </p:set>
                                  </p:childTnLst>
                                </p:cTn>
                              </p:par>
                              <p:par>
                                <p:cTn id="367" presetID="2" presetClass="exit" presetSubtype="1" fill="hold" grpId="2" nodeType="withEffect">
                                  <p:stCondLst>
                                    <p:cond delay="0"/>
                                  </p:stCondLst>
                                  <p:childTnLst>
                                    <p:anim calcmode="lin" valueType="num">
                                      <p:cBhvr additive="base">
                                        <p:cTn id="368" dur="3000"/>
                                        <p:tgtEl>
                                          <p:spTgt spid="42"/>
                                        </p:tgtEl>
                                        <p:attrNameLst>
                                          <p:attrName>ppt_x</p:attrName>
                                        </p:attrNameLst>
                                      </p:cBhvr>
                                      <p:tavLst>
                                        <p:tav tm="0">
                                          <p:val>
                                            <p:strVal val="ppt_x"/>
                                          </p:val>
                                        </p:tav>
                                        <p:tav tm="100000">
                                          <p:val>
                                            <p:strVal val="ppt_x"/>
                                          </p:val>
                                        </p:tav>
                                      </p:tavLst>
                                    </p:anim>
                                    <p:anim calcmode="lin" valueType="num">
                                      <p:cBhvr additive="base">
                                        <p:cTn id="369" dur="3000"/>
                                        <p:tgtEl>
                                          <p:spTgt spid="42"/>
                                        </p:tgtEl>
                                        <p:attrNameLst>
                                          <p:attrName>ppt_y</p:attrName>
                                        </p:attrNameLst>
                                      </p:cBhvr>
                                      <p:tavLst>
                                        <p:tav tm="0">
                                          <p:val>
                                            <p:strVal val="ppt_y"/>
                                          </p:val>
                                        </p:tav>
                                        <p:tav tm="100000">
                                          <p:val>
                                            <p:strVal val="0-ppt_h/2"/>
                                          </p:val>
                                        </p:tav>
                                      </p:tavLst>
                                    </p:anim>
                                    <p:set>
                                      <p:cBhvr>
                                        <p:cTn id="370" dur="1" fill="hold">
                                          <p:stCondLst>
                                            <p:cond delay="2999"/>
                                          </p:stCondLst>
                                        </p:cTn>
                                        <p:tgtEl>
                                          <p:spTgt spid="42"/>
                                        </p:tgtEl>
                                        <p:attrNameLst>
                                          <p:attrName>style.visibility</p:attrName>
                                        </p:attrNameLst>
                                      </p:cBhvr>
                                      <p:to>
                                        <p:strVal val="hidden"/>
                                      </p:to>
                                    </p:set>
                                  </p:childTnLst>
                                </p:cTn>
                              </p:par>
                              <p:par>
                                <p:cTn id="371" presetID="2" presetClass="exit" presetSubtype="1" fill="hold" grpId="2" nodeType="withEffect">
                                  <p:stCondLst>
                                    <p:cond delay="0"/>
                                  </p:stCondLst>
                                  <p:childTnLst>
                                    <p:anim calcmode="lin" valueType="num">
                                      <p:cBhvr additive="base">
                                        <p:cTn id="372" dur="3000"/>
                                        <p:tgtEl>
                                          <p:spTgt spid="43"/>
                                        </p:tgtEl>
                                        <p:attrNameLst>
                                          <p:attrName>ppt_x</p:attrName>
                                        </p:attrNameLst>
                                      </p:cBhvr>
                                      <p:tavLst>
                                        <p:tav tm="0">
                                          <p:val>
                                            <p:strVal val="ppt_x"/>
                                          </p:val>
                                        </p:tav>
                                        <p:tav tm="100000">
                                          <p:val>
                                            <p:strVal val="ppt_x"/>
                                          </p:val>
                                        </p:tav>
                                      </p:tavLst>
                                    </p:anim>
                                    <p:anim calcmode="lin" valueType="num">
                                      <p:cBhvr additive="base">
                                        <p:cTn id="373" dur="3000"/>
                                        <p:tgtEl>
                                          <p:spTgt spid="43"/>
                                        </p:tgtEl>
                                        <p:attrNameLst>
                                          <p:attrName>ppt_y</p:attrName>
                                        </p:attrNameLst>
                                      </p:cBhvr>
                                      <p:tavLst>
                                        <p:tav tm="0">
                                          <p:val>
                                            <p:strVal val="ppt_y"/>
                                          </p:val>
                                        </p:tav>
                                        <p:tav tm="100000">
                                          <p:val>
                                            <p:strVal val="0-ppt_h/2"/>
                                          </p:val>
                                        </p:tav>
                                      </p:tavLst>
                                    </p:anim>
                                    <p:set>
                                      <p:cBhvr>
                                        <p:cTn id="374" dur="1" fill="hold">
                                          <p:stCondLst>
                                            <p:cond delay="2999"/>
                                          </p:stCondLst>
                                        </p:cTn>
                                        <p:tgtEl>
                                          <p:spTgt spid="43"/>
                                        </p:tgtEl>
                                        <p:attrNameLst>
                                          <p:attrName>style.visibility</p:attrName>
                                        </p:attrNameLst>
                                      </p:cBhvr>
                                      <p:to>
                                        <p:strVal val="hidden"/>
                                      </p:to>
                                    </p:set>
                                  </p:childTnLst>
                                </p:cTn>
                              </p:par>
                              <p:par>
                                <p:cTn id="375" presetID="2" presetClass="exit" presetSubtype="1" fill="hold" grpId="2" nodeType="withEffect">
                                  <p:stCondLst>
                                    <p:cond delay="0"/>
                                  </p:stCondLst>
                                  <p:childTnLst>
                                    <p:anim calcmode="lin" valueType="num">
                                      <p:cBhvr additive="base">
                                        <p:cTn id="376" dur="3000"/>
                                        <p:tgtEl>
                                          <p:spTgt spid="44"/>
                                        </p:tgtEl>
                                        <p:attrNameLst>
                                          <p:attrName>ppt_x</p:attrName>
                                        </p:attrNameLst>
                                      </p:cBhvr>
                                      <p:tavLst>
                                        <p:tav tm="0">
                                          <p:val>
                                            <p:strVal val="ppt_x"/>
                                          </p:val>
                                        </p:tav>
                                        <p:tav tm="100000">
                                          <p:val>
                                            <p:strVal val="ppt_x"/>
                                          </p:val>
                                        </p:tav>
                                      </p:tavLst>
                                    </p:anim>
                                    <p:anim calcmode="lin" valueType="num">
                                      <p:cBhvr additive="base">
                                        <p:cTn id="377" dur="3000"/>
                                        <p:tgtEl>
                                          <p:spTgt spid="44"/>
                                        </p:tgtEl>
                                        <p:attrNameLst>
                                          <p:attrName>ppt_y</p:attrName>
                                        </p:attrNameLst>
                                      </p:cBhvr>
                                      <p:tavLst>
                                        <p:tav tm="0">
                                          <p:val>
                                            <p:strVal val="ppt_y"/>
                                          </p:val>
                                        </p:tav>
                                        <p:tav tm="100000">
                                          <p:val>
                                            <p:strVal val="0-ppt_h/2"/>
                                          </p:val>
                                        </p:tav>
                                      </p:tavLst>
                                    </p:anim>
                                    <p:set>
                                      <p:cBhvr>
                                        <p:cTn id="378" dur="1" fill="hold">
                                          <p:stCondLst>
                                            <p:cond delay="2999"/>
                                          </p:stCondLst>
                                        </p:cTn>
                                        <p:tgtEl>
                                          <p:spTgt spid="44"/>
                                        </p:tgtEl>
                                        <p:attrNameLst>
                                          <p:attrName>style.visibility</p:attrName>
                                        </p:attrNameLst>
                                      </p:cBhvr>
                                      <p:to>
                                        <p:strVal val="hidden"/>
                                      </p:to>
                                    </p:set>
                                  </p:childTnLst>
                                </p:cTn>
                              </p:par>
                              <p:par>
                                <p:cTn id="379" presetID="2" presetClass="exit" presetSubtype="1" fill="hold" grpId="2" nodeType="withEffect">
                                  <p:stCondLst>
                                    <p:cond delay="0"/>
                                  </p:stCondLst>
                                  <p:childTnLst>
                                    <p:anim calcmode="lin" valueType="num">
                                      <p:cBhvr additive="base">
                                        <p:cTn id="380" dur="3000"/>
                                        <p:tgtEl>
                                          <p:spTgt spid="45"/>
                                        </p:tgtEl>
                                        <p:attrNameLst>
                                          <p:attrName>ppt_x</p:attrName>
                                        </p:attrNameLst>
                                      </p:cBhvr>
                                      <p:tavLst>
                                        <p:tav tm="0">
                                          <p:val>
                                            <p:strVal val="ppt_x"/>
                                          </p:val>
                                        </p:tav>
                                        <p:tav tm="100000">
                                          <p:val>
                                            <p:strVal val="ppt_x"/>
                                          </p:val>
                                        </p:tav>
                                      </p:tavLst>
                                    </p:anim>
                                    <p:anim calcmode="lin" valueType="num">
                                      <p:cBhvr additive="base">
                                        <p:cTn id="381" dur="3000"/>
                                        <p:tgtEl>
                                          <p:spTgt spid="45"/>
                                        </p:tgtEl>
                                        <p:attrNameLst>
                                          <p:attrName>ppt_y</p:attrName>
                                        </p:attrNameLst>
                                      </p:cBhvr>
                                      <p:tavLst>
                                        <p:tav tm="0">
                                          <p:val>
                                            <p:strVal val="ppt_y"/>
                                          </p:val>
                                        </p:tav>
                                        <p:tav tm="100000">
                                          <p:val>
                                            <p:strVal val="0-ppt_h/2"/>
                                          </p:val>
                                        </p:tav>
                                      </p:tavLst>
                                    </p:anim>
                                    <p:set>
                                      <p:cBhvr>
                                        <p:cTn id="382" dur="1" fill="hold">
                                          <p:stCondLst>
                                            <p:cond delay="2999"/>
                                          </p:stCondLst>
                                        </p:cTn>
                                        <p:tgtEl>
                                          <p:spTgt spid="45"/>
                                        </p:tgtEl>
                                        <p:attrNameLst>
                                          <p:attrName>style.visibility</p:attrName>
                                        </p:attrNameLst>
                                      </p:cBhvr>
                                      <p:to>
                                        <p:strVal val="hidden"/>
                                      </p:to>
                                    </p:set>
                                  </p:childTnLst>
                                </p:cTn>
                              </p:par>
                              <p:par>
                                <p:cTn id="383" presetID="2" presetClass="exit" presetSubtype="1" fill="hold" grpId="2" nodeType="withEffect">
                                  <p:stCondLst>
                                    <p:cond delay="0"/>
                                  </p:stCondLst>
                                  <p:childTnLst>
                                    <p:anim calcmode="lin" valueType="num">
                                      <p:cBhvr additive="base">
                                        <p:cTn id="384" dur="3000"/>
                                        <p:tgtEl>
                                          <p:spTgt spid="46"/>
                                        </p:tgtEl>
                                        <p:attrNameLst>
                                          <p:attrName>ppt_x</p:attrName>
                                        </p:attrNameLst>
                                      </p:cBhvr>
                                      <p:tavLst>
                                        <p:tav tm="0">
                                          <p:val>
                                            <p:strVal val="ppt_x"/>
                                          </p:val>
                                        </p:tav>
                                        <p:tav tm="100000">
                                          <p:val>
                                            <p:strVal val="ppt_x"/>
                                          </p:val>
                                        </p:tav>
                                      </p:tavLst>
                                    </p:anim>
                                    <p:anim calcmode="lin" valueType="num">
                                      <p:cBhvr additive="base">
                                        <p:cTn id="385" dur="3000"/>
                                        <p:tgtEl>
                                          <p:spTgt spid="46"/>
                                        </p:tgtEl>
                                        <p:attrNameLst>
                                          <p:attrName>ppt_y</p:attrName>
                                        </p:attrNameLst>
                                      </p:cBhvr>
                                      <p:tavLst>
                                        <p:tav tm="0">
                                          <p:val>
                                            <p:strVal val="ppt_y"/>
                                          </p:val>
                                        </p:tav>
                                        <p:tav tm="100000">
                                          <p:val>
                                            <p:strVal val="0-ppt_h/2"/>
                                          </p:val>
                                        </p:tav>
                                      </p:tavLst>
                                    </p:anim>
                                    <p:set>
                                      <p:cBhvr>
                                        <p:cTn id="386" dur="1" fill="hold">
                                          <p:stCondLst>
                                            <p:cond delay="2999"/>
                                          </p:stCondLst>
                                        </p:cTn>
                                        <p:tgtEl>
                                          <p:spTgt spid="46"/>
                                        </p:tgtEl>
                                        <p:attrNameLst>
                                          <p:attrName>style.visibility</p:attrName>
                                        </p:attrNameLst>
                                      </p:cBhvr>
                                      <p:to>
                                        <p:strVal val="hidden"/>
                                      </p:to>
                                    </p:set>
                                  </p:childTnLst>
                                </p:cTn>
                              </p:par>
                              <p:par>
                                <p:cTn id="387" presetID="16" presetClass="entr" presetSubtype="42" fill="hold" nodeType="withEffect">
                                  <p:stCondLst>
                                    <p:cond delay="0"/>
                                  </p:stCondLst>
                                  <p:childTnLst>
                                    <p:set>
                                      <p:cBhvr>
                                        <p:cTn id="388" dur="1" fill="hold">
                                          <p:stCondLst>
                                            <p:cond delay="0"/>
                                          </p:stCondLst>
                                        </p:cTn>
                                        <p:tgtEl>
                                          <p:spTgt spid="4"/>
                                        </p:tgtEl>
                                        <p:attrNameLst>
                                          <p:attrName>style.visibility</p:attrName>
                                        </p:attrNameLst>
                                      </p:cBhvr>
                                      <p:to>
                                        <p:strVal val="visible"/>
                                      </p:to>
                                    </p:set>
                                    <p:animEffect transition="in" filter="barn(outHorizontal)">
                                      <p:cBhvr>
                                        <p:cTn id="389" dur="3000"/>
                                        <p:tgtEl>
                                          <p:spTgt spid="4"/>
                                        </p:tgtEl>
                                      </p:cBhvr>
                                    </p:animEffect>
                                  </p:childTnLst>
                                </p:cTn>
                              </p:par>
                              <p:par>
                                <p:cTn id="390" presetID="23" presetClass="entr" presetSubtype="272" fill="hold" nodeType="withEffect">
                                  <p:stCondLst>
                                    <p:cond delay="0"/>
                                  </p:stCondLst>
                                  <p:childTnLst>
                                    <p:set>
                                      <p:cBhvr>
                                        <p:cTn id="391" dur="1" fill="hold">
                                          <p:stCondLst>
                                            <p:cond delay="0"/>
                                          </p:stCondLst>
                                        </p:cTn>
                                        <p:tgtEl>
                                          <p:spTgt spid="4"/>
                                        </p:tgtEl>
                                        <p:attrNameLst>
                                          <p:attrName>style.visibility</p:attrName>
                                        </p:attrNameLst>
                                      </p:cBhvr>
                                      <p:to>
                                        <p:strVal val="visible"/>
                                      </p:to>
                                    </p:set>
                                    <p:anim calcmode="lin" valueType="num">
                                      <p:cBhvr>
                                        <p:cTn id="392" dur="3000" fill="hold"/>
                                        <p:tgtEl>
                                          <p:spTgt spid="4"/>
                                        </p:tgtEl>
                                        <p:attrNameLst>
                                          <p:attrName>ppt_w</p:attrName>
                                        </p:attrNameLst>
                                      </p:cBhvr>
                                      <p:tavLst>
                                        <p:tav tm="0">
                                          <p:val>
                                            <p:strVal val="2/3*#ppt_w"/>
                                          </p:val>
                                        </p:tav>
                                        <p:tav tm="100000">
                                          <p:val>
                                            <p:strVal val="#ppt_w"/>
                                          </p:val>
                                        </p:tav>
                                      </p:tavLst>
                                    </p:anim>
                                    <p:anim calcmode="lin" valueType="num">
                                      <p:cBhvr>
                                        <p:cTn id="393"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a:gradFill flip="none" rotWithShape="1">
            <a:gsLst>
              <a:gs pos="44000">
                <a:srgbClr val="C00000">
                  <a:shade val="30000"/>
                  <a:satMod val="115000"/>
                  <a:alpha val="14000"/>
                </a:srgbClr>
              </a:gs>
              <a:gs pos="50000">
                <a:srgbClr val="C00000">
                  <a:shade val="67500"/>
                  <a:satMod val="115000"/>
                </a:srgbClr>
              </a:gs>
              <a:gs pos="100000">
                <a:srgbClr val="C00000">
                  <a:shade val="100000"/>
                  <a:satMod val="115000"/>
                </a:srgbClr>
              </a:gs>
            </a:gsLst>
            <a:path path="circle">
              <a:fillToRect l="50000" t="50000" r="50000" b="50000"/>
            </a:path>
            <a:tileRect/>
          </a:gradFill>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dsc_20561.jpg"/>
          <p:cNvPicPr>
            <a:picLocks noChangeAspect="1"/>
          </p:cNvPicPr>
          <p:nvPr/>
        </p:nvPicPr>
        <p:blipFill>
          <a:blip r:embed="rId3"/>
          <a:stretch>
            <a:fillRect/>
          </a:stretch>
        </p:blipFill>
        <p:spPr>
          <a:xfrm>
            <a:off x="-1" y="0"/>
            <a:ext cx="9144001" cy="6858000"/>
          </a:xfrm>
          <a:prstGeom prst="rect">
            <a:avLst/>
          </a:prstGeom>
          <a:gradFill flip="none" rotWithShape="1">
            <a:gsLst>
              <a:gs pos="44000">
                <a:srgbClr val="C00000">
                  <a:shade val="30000"/>
                  <a:satMod val="115000"/>
                  <a:alpha val="14000"/>
                </a:srgbClr>
              </a:gs>
              <a:gs pos="50000">
                <a:srgbClr val="C00000">
                  <a:shade val="67500"/>
                  <a:satMod val="115000"/>
                </a:srgbClr>
              </a:gs>
              <a:gs pos="100000">
                <a:srgbClr val="C00000">
                  <a:shade val="100000"/>
                  <a:satMod val="115000"/>
                </a:srgbClr>
              </a:gs>
            </a:gsLst>
            <a:path path="circle">
              <a:fillToRect l="50000" t="50000" r="50000" b="50000"/>
            </a:path>
            <a:tileRect/>
          </a:gradFill>
        </p:spPr>
      </p:pic>
      <p:sp>
        <p:nvSpPr>
          <p:cNvPr id="6" name="5 Lágrima"/>
          <p:cNvSpPr/>
          <p:nvPr/>
        </p:nvSpPr>
        <p:spPr>
          <a:xfrm>
            <a:off x="7000892" y="0"/>
            <a:ext cx="2143108" cy="2143140"/>
          </a:xfrm>
          <a:prstGeom prst="teardrop">
            <a:avLst/>
          </a:prstGeom>
          <a:gradFill flip="none" rotWithShape="1">
            <a:gsLst>
              <a:gs pos="44000">
                <a:srgbClr val="C00000">
                  <a:shade val="30000"/>
                  <a:satMod val="115000"/>
                  <a:alpha val="14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200000">
            <a:off x="16" y="-16"/>
            <a:ext cx="2143108" cy="2143140"/>
          </a:xfrm>
          <a:prstGeom prst="teardrop">
            <a:avLst/>
          </a:prstGeom>
          <a:gradFill flip="none" rotWithShape="1">
            <a:gsLst>
              <a:gs pos="44000">
                <a:srgbClr val="C00000">
                  <a:shade val="30000"/>
                  <a:satMod val="115000"/>
                  <a:alpha val="14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0800000">
            <a:off x="0" y="4714860"/>
            <a:ext cx="2143108" cy="2143140"/>
          </a:xfrm>
          <a:prstGeom prst="teardrop">
            <a:avLst/>
          </a:prstGeom>
          <a:gradFill flip="none" rotWithShape="1">
            <a:gsLst>
              <a:gs pos="44000">
                <a:srgbClr val="C00000">
                  <a:shade val="30000"/>
                  <a:satMod val="115000"/>
                  <a:alpha val="14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400000">
            <a:off x="7000876" y="4714876"/>
            <a:ext cx="2143108" cy="2143140"/>
          </a:xfrm>
          <a:prstGeom prst="teardrop">
            <a:avLst/>
          </a:prstGeom>
          <a:gradFill flip="none" rotWithShape="1">
            <a:gsLst>
              <a:gs pos="44000">
                <a:srgbClr val="C00000">
                  <a:shade val="30000"/>
                  <a:satMod val="115000"/>
                  <a:alpha val="14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642926" y="642902"/>
            <a:ext cx="2143108" cy="2143140"/>
          </a:xfrm>
          <a:prstGeom prst="teardrop">
            <a:avLst/>
          </a:prstGeom>
          <a:gradFill flip="none" rotWithShape="1">
            <a:gsLst>
              <a:gs pos="44000">
                <a:srgbClr val="C00000">
                  <a:shade val="30000"/>
                  <a:satMod val="115000"/>
                  <a:alpha val="14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6357950" y="642918"/>
            <a:ext cx="2143108" cy="2143140"/>
          </a:xfrm>
          <a:prstGeom prst="teardrop">
            <a:avLst/>
          </a:prstGeom>
          <a:gradFill flip="none" rotWithShape="1">
            <a:gsLst>
              <a:gs pos="44000">
                <a:srgbClr val="C00000">
                  <a:shade val="30000"/>
                  <a:satMod val="115000"/>
                  <a:alpha val="14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0800000">
            <a:off x="714348" y="4071942"/>
            <a:ext cx="2143108" cy="2143140"/>
          </a:xfrm>
          <a:prstGeom prst="teardrop">
            <a:avLst/>
          </a:prstGeom>
          <a:gradFill flip="none" rotWithShape="1">
            <a:gsLst>
              <a:gs pos="44000">
                <a:srgbClr val="C00000">
                  <a:shade val="30000"/>
                  <a:satMod val="115000"/>
                  <a:alpha val="14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400000">
            <a:off x="6357966" y="4071926"/>
            <a:ext cx="2143108" cy="2143140"/>
          </a:xfrm>
          <a:prstGeom prst="teardrop">
            <a:avLst/>
          </a:prstGeom>
          <a:gradFill flip="none" rotWithShape="1">
            <a:gsLst>
              <a:gs pos="44000">
                <a:srgbClr val="C00000">
                  <a:shade val="30000"/>
                  <a:satMod val="115000"/>
                  <a:alpha val="14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200000">
            <a:off x="1714496" y="1643034"/>
            <a:ext cx="2143108" cy="2143140"/>
          </a:xfrm>
          <a:prstGeom prst="teardrop">
            <a:avLst/>
          </a:prstGeom>
          <a:gradFill flip="none" rotWithShape="1">
            <a:gsLst>
              <a:gs pos="44000">
                <a:srgbClr val="C00000">
                  <a:shade val="30000"/>
                  <a:satMod val="115000"/>
                  <a:alpha val="14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a:off x="5572132" y="1571612"/>
            <a:ext cx="2143108" cy="2143140"/>
          </a:xfrm>
          <a:prstGeom prst="teardrop">
            <a:avLst/>
          </a:prstGeom>
          <a:gradFill flip="none" rotWithShape="1">
            <a:gsLst>
              <a:gs pos="44000">
                <a:srgbClr val="C00000">
                  <a:shade val="30000"/>
                  <a:satMod val="115000"/>
                  <a:alpha val="14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0800000">
            <a:off x="1643042" y="3357562"/>
            <a:ext cx="2143108" cy="2143140"/>
          </a:xfrm>
          <a:prstGeom prst="teardrop">
            <a:avLst/>
          </a:prstGeom>
          <a:gradFill flip="none" rotWithShape="1">
            <a:gsLst>
              <a:gs pos="44000">
                <a:srgbClr val="C00000">
                  <a:shade val="30000"/>
                  <a:satMod val="115000"/>
                  <a:alpha val="14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5400000">
            <a:off x="5715024" y="3214670"/>
            <a:ext cx="2143108" cy="2143140"/>
          </a:xfrm>
          <a:prstGeom prst="teardrop">
            <a:avLst/>
          </a:prstGeom>
          <a:gradFill flip="none" rotWithShape="1">
            <a:gsLst>
              <a:gs pos="44000">
                <a:srgbClr val="C00000">
                  <a:shade val="30000"/>
                  <a:satMod val="115000"/>
                  <a:alpha val="14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1+#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1+#ppt_w/2"/>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10800000">
                                      <p:cBhvr>
                                        <p:cTn id="57" dur="3000" fill="hold"/>
                                        <p:tgtEl>
                                          <p:spTgt spid="7"/>
                                        </p:tgtEl>
                                        <p:attrNameLst>
                                          <p:attrName>r</p:attrName>
                                        </p:attrNameLst>
                                      </p:cBhvr>
                                    </p:animRot>
                                  </p:childTnLst>
                                </p:cTn>
                              </p:par>
                              <p:par>
                                <p:cTn id="58" presetID="8" presetClass="emph" presetSubtype="0" fill="hold" grpId="1" nodeType="withEffect">
                                  <p:stCondLst>
                                    <p:cond delay="0"/>
                                  </p:stCondLst>
                                  <p:childTnLst>
                                    <p:animRot by="10800000">
                                      <p:cBhvr>
                                        <p:cTn id="59" dur="3000" fill="hold"/>
                                        <p:tgtEl>
                                          <p:spTgt spid="10"/>
                                        </p:tgtEl>
                                        <p:attrNameLst>
                                          <p:attrName>r</p:attrName>
                                        </p:attrNameLst>
                                      </p:cBhvr>
                                    </p:animRot>
                                  </p:childTnLst>
                                </p:cTn>
                              </p:par>
                              <p:par>
                                <p:cTn id="60" presetID="8" presetClass="emph" presetSubtype="0" fill="hold" grpId="1" nodeType="withEffect">
                                  <p:stCondLst>
                                    <p:cond delay="0"/>
                                  </p:stCondLst>
                                  <p:childTnLst>
                                    <p:animRot by="10800000">
                                      <p:cBhvr>
                                        <p:cTn id="61" dur="3000" fill="hold"/>
                                        <p:tgtEl>
                                          <p:spTgt spid="14"/>
                                        </p:tgtEl>
                                        <p:attrNameLst>
                                          <p:attrName>r</p:attrName>
                                        </p:attrNameLst>
                                      </p:cBhvr>
                                    </p:animRot>
                                  </p:childTnLst>
                                </p:cTn>
                              </p:par>
                              <p:par>
                                <p:cTn id="62" presetID="8" presetClass="emph" presetSubtype="0" fill="hold" grpId="1" nodeType="withEffect">
                                  <p:stCondLst>
                                    <p:cond delay="0"/>
                                  </p:stCondLst>
                                  <p:childTnLst>
                                    <p:animRot by="108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10800000">
                                      <p:cBhvr>
                                        <p:cTn id="65" dur="3000" fill="hold"/>
                                        <p:tgtEl>
                                          <p:spTgt spid="12"/>
                                        </p:tgtEl>
                                        <p:attrNameLst>
                                          <p:attrName>r</p:attrName>
                                        </p:attrNameLst>
                                      </p:cBhvr>
                                    </p:animRot>
                                  </p:childTnLst>
                                </p:cTn>
                              </p:par>
                              <p:par>
                                <p:cTn id="66" presetID="8" presetClass="emph" presetSubtype="0" fill="hold" grpId="1" nodeType="withEffect">
                                  <p:stCondLst>
                                    <p:cond delay="0"/>
                                  </p:stCondLst>
                                  <p:childTnLst>
                                    <p:animRot by="10800000">
                                      <p:cBhvr>
                                        <p:cTn id="67" dur="3000" fill="hold"/>
                                        <p:tgtEl>
                                          <p:spTgt spid="16"/>
                                        </p:tgtEl>
                                        <p:attrNameLst>
                                          <p:attrName>r</p:attrName>
                                        </p:attrNameLst>
                                      </p:cBhvr>
                                    </p:animRot>
                                  </p:childTnLst>
                                </p:cTn>
                              </p:par>
                              <p:par>
                                <p:cTn id="68" presetID="8" presetClass="emph" presetSubtype="0" fill="hold" grpId="1" nodeType="withEffect">
                                  <p:stCondLst>
                                    <p:cond delay="0"/>
                                  </p:stCondLst>
                                  <p:childTnLst>
                                    <p:animRot by="-10800000">
                                      <p:cBhvr>
                                        <p:cTn id="69" dur="3000" fill="hold"/>
                                        <p:tgtEl>
                                          <p:spTgt spid="6"/>
                                        </p:tgtEl>
                                        <p:attrNameLst>
                                          <p:attrName>r</p:attrName>
                                        </p:attrNameLst>
                                      </p:cBhvr>
                                    </p:animRot>
                                  </p:childTnLst>
                                </p:cTn>
                              </p:par>
                              <p:par>
                                <p:cTn id="70" presetID="8" presetClass="emph" presetSubtype="0" fill="hold" grpId="1" nodeType="withEffect">
                                  <p:stCondLst>
                                    <p:cond delay="0"/>
                                  </p:stCondLst>
                                  <p:childTnLst>
                                    <p:animRot by="-108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10800000">
                                      <p:cBhvr>
                                        <p:cTn id="73" dur="3000" fill="hold"/>
                                        <p:tgtEl>
                                          <p:spTgt spid="15"/>
                                        </p:tgtEl>
                                        <p:attrNameLst>
                                          <p:attrName>r</p:attrName>
                                        </p:attrNameLst>
                                      </p:cBhvr>
                                    </p:animRot>
                                  </p:childTnLst>
                                </p:cTn>
                              </p:par>
                              <p:par>
                                <p:cTn id="74" presetID="8" presetClass="emph" presetSubtype="0" fill="hold" grpId="1" nodeType="withEffect">
                                  <p:stCondLst>
                                    <p:cond delay="0"/>
                                  </p:stCondLst>
                                  <p:childTnLst>
                                    <p:animRot by="-10800000">
                                      <p:cBhvr>
                                        <p:cTn id="75" dur="3000" fill="hold"/>
                                        <p:tgtEl>
                                          <p:spTgt spid="9"/>
                                        </p:tgtEl>
                                        <p:attrNameLst>
                                          <p:attrName>r</p:attrName>
                                        </p:attrNameLst>
                                      </p:cBhvr>
                                    </p:animRot>
                                  </p:childTnLst>
                                </p:cTn>
                              </p:par>
                              <p:par>
                                <p:cTn id="76" presetID="8" presetClass="emph" presetSubtype="0" fill="hold" grpId="1" nodeType="withEffect">
                                  <p:stCondLst>
                                    <p:cond delay="0"/>
                                  </p:stCondLst>
                                  <p:childTnLst>
                                    <p:animRot by="-10800000">
                                      <p:cBhvr>
                                        <p:cTn id="77" dur="3000" fill="hold"/>
                                        <p:tgtEl>
                                          <p:spTgt spid="13"/>
                                        </p:tgtEl>
                                        <p:attrNameLst>
                                          <p:attrName>r</p:attrName>
                                        </p:attrNameLst>
                                      </p:cBhvr>
                                    </p:animRot>
                                  </p:childTnLst>
                                </p:cTn>
                              </p:par>
                              <p:par>
                                <p:cTn id="78" presetID="8" presetClass="emph" presetSubtype="0" fill="hold" grpId="1" nodeType="withEffect">
                                  <p:stCondLst>
                                    <p:cond delay="0"/>
                                  </p:stCondLst>
                                  <p:childTnLst>
                                    <p:animRot by="-10800000">
                                      <p:cBhvr>
                                        <p:cTn id="79" dur="3000" fill="hold"/>
                                        <p:tgtEl>
                                          <p:spTgt spid="17"/>
                                        </p:tgtEl>
                                        <p:attrNameLst>
                                          <p:attrName>r</p:attrName>
                                        </p:attrNameLst>
                                      </p:cBhvr>
                                    </p:animRot>
                                  </p:childTnLst>
                                </p:cTn>
                              </p:par>
                            </p:childTnLst>
                          </p:cTn>
                        </p:par>
                        <p:par>
                          <p:cTn id="80" fill="hold">
                            <p:stCondLst>
                              <p:cond delay="3000"/>
                            </p:stCondLst>
                            <p:childTnLst>
                              <p:par>
                                <p:cTn id="81" presetID="2" presetClass="exit" presetSubtype="6" fill="hold" grpId="2" nodeType="after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1+ppt_w/2"/>
                                          </p:val>
                                        </p:tav>
                                      </p:tavLst>
                                    </p:anim>
                                    <p:anim calcmode="lin" valueType="num">
                                      <p:cBhvr additive="base">
                                        <p:cTn id="83" dur="3000"/>
                                        <p:tgtEl>
                                          <p:spTgt spid="7"/>
                                        </p:tgtEl>
                                        <p:attrNameLst>
                                          <p:attrName>ppt_y</p:attrName>
                                        </p:attrNameLst>
                                      </p:cBhvr>
                                      <p:tavLst>
                                        <p:tav tm="0">
                                          <p:val>
                                            <p:strVal val="ppt_y"/>
                                          </p:val>
                                        </p:tav>
                                        <p:tav tm="100000">
                                          <p:val>
                                            <p:strVal val="1+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3000"/>
                                        <p:tgtEl>
                                          <p:spTgt spid="10"/>
                                        </p:tgtEl>
                                        <p:attrNameLst>
                                          <p:attrName>ppt_x</p:attrName>
                                        </p:attrNameLst>
                                      </p:cBhvr>
                                      <p:tavLst>
                                        <p:tav tm="0">
                                          <p:val>
                                            <p:strVal val="ppt_x"/>
                                          </p:val>
                                        </p:tav>
                                        <p:tav tm="100000">
                                          <p:val>
                                            <p:strVal val="1+ppt_w/2"/>
                                          </p:val>
                                        </p:tav>
                                      </p:tavLst>
                                    </p:anim>
                                    <p:anim calcmode="lin" valueType="num">
                                      <p:cBhvr additive="base">
                                        <p:cTn id="87" dur="3000"/>
                                        <p:tgtEl>
                                          <p:spTgt spid="10"/>
                                        </p:tgtEl>
                                        <p:attrNameLst>
                                          <p:attrName>ppt_y</p:attrName>
                                        </p:attrNameLst>
                                      </p:cBhvr>
                                      <p:tavLst>
                                        <p:tav tm="0">
                                          <p:val>
                                            <p:strVal val="ppt_y"/>
                                          </p:val>
                                        </p:tav>
                                        <p:tav tm="100000">
                                          <p:val>
                                            <p:strVal val="1+ppt_h/2"/>
                                          </p:val>
                                        </p:tav>
                                      </p:tavLst>
                                    </p:anim>
                                    <p:set>
                                      <p:cBhvr>
                                        <p:cTn id="88" dur="1" fill="hold">
                                          <p:stCondLst>
                                            <p:cond delay="2999"/>
                                          </p:stCondLst>
                                        </p:cTn>
                                        <p:tgtEl>
                                          <p:spTgt spid="10"/>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14"/>
                                        </p:tgtEl>
                                        <p:attrNameLst>
                                          <p:attrName>ppt_x</p:attrName>
                                        </p:attrNameLst>
                                      </p:cBhvr>
                                      <p:tavLst>
                                        <p:tav tm="0">
                                          <p:val>
                                            <p:strVal val="ppt_x"/>
                                          </p:val>
                                        </p:tav>
                                        <p:tav tm="100000">
                                          <p:val>
                                            <p:strVal val="1+ppt_w/2"/>
                                          </p:val>
                                        </p:tav>
                                      </p:tavLst>
                                    </p:anim>
                                    <p:anim calcmode="lin" valueType="num">
                                      <p:cBhvr additive="base">
                                        <p:cTn id="91" dur="3000"/>
                                        <p:tgtEl>
                                          <p:spTgt spid="14"/>
                                        </p:tgtEl>
                                        <p:attrNameLst>
                                          <p:attrName>ppt_y</p:attrName>
                                        </p:attrNameLst>
                                      </p:cBhvr>
                                      <p:tavLst>
                                        <p:tav tm="0">
                                          <p:val>
                                            <p:strVal val="ppt_y"/>
                                          </p:val>
                                        </p:tav>
                                        <p:tav tm="100000">
                                          <p:val>
                                            <p:strVal val="1+ppt_h/2"/>
                                          </p:val>
                                        </p:tav>
                                      </p:tavLst>
                                    </p:anim>
                                    <p:set>
                                      <p:cBhvr>
                                        <p:cTn id="92" dur="1" fill="hold">
                                          <p:stCondLst>
                                            <p:cond delay="2999"/>
                                          </p:stCondLst>
                                        </p:cTn>
                                        <p:tgtEl>
                                          <p:spTgt spid="14"/>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0-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0-ppt_w/2"/>
                                          </p:val>
                                        </p:tav>
                                      </p:tavLst>
                                    </p:anim>
                                    <p:anim calcmode="lin" valueType="num">
                                      <p:cBhvr additive="base">
                                        <p:cTn id="99" dur="3000"/>
                                        <p:tgtEl>
                                          <p:spTgt spid="11"/>
                                        </p:tgtEl>
                                        <p:attrNameLst>
                                          <p:attrName>ppt_y</p:attrName>
                                        </p:attrNameLst>
                                      </p:cBhvr>
                                      <p:tavLst>
                                        <p:tav tm="0">
                                          <p:val>
                                            <p:strVal val="ppt_y"/>
                                          </p:val>
                                        </p:tav>
                                        <p:tav tm="100000">
                                          <p:val>
                                            <p:strVal val="1+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0-ppt_w/2"/>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3" fill="hold" grpId="2"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1+ppt_w/2"/>
                                          </p:val>
                                        </p:tav>
                                      </p:tavLst>
                                    </p:anim>
                                    <p:anim calcmode="lin" valueType="num">
                                      <p:cBhvr additive="base">
                                        <p:cTn id="107" dur="3000"/>
                                        <p:tgtEl>
                                          <p:spTgt spid="8"/>
                                        </p:tgtEl>
                                        <p:attrNameLst>
                                          <p:attrName>ppt_y</p:attrName>
                                        </p:attrNameLst>
                                      </p:cBhvr>
                                      <p:tavLst>
                                        <p:tav tm="0">
                                          <p:val>
                                            <p:strVal val="ppt_y"/>
                                          </p:val>
                                        </p:tav>
                                        <p:tav tm="100000">
                                          <p:val>
                                            <p:strVal val="0-ppt_h/2"/>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3" fill="hold" grpId="2"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1+ppt_w/2"/>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1+ppt_w/2"/>
                                          </p:val>
                                        </p:tav>
                                      </p:tavLst>
                                    </p:anim>
                                    <p:anim calcmode="lin" valueType="num">
                                      <p:cBhvr additive="base">
                                        <p:cTn id="115" dur="3000"/>
                                        <p:tgtEl>
                                          <p:spTgt spid="16"/>
                                        </p:tgtEl>
                                        <p:attrNameLst>
                                          <p:attrName>ppt_y</p:attrName>
                                        </p:attrNameLst>
                                      </p:cBhvr>
                                      <p:tavLst>
                                        <p:tav tm="0">
                                          <p:val>
                                            <p:strVal val="ppt_y"/>
                                          </p:val>
                                        </p:tav>
                                        <p:tav tm="100000">
                                          <p:val>
                                            <p:strVal val="0-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9"/>
                                        </p:tgtEl>
                                        <p:attrNameLst>
                                          <p:attrName>ppt_x</p:attrName>
                                        </p:attrNameLst>
                                      </p:cBhvr>
                                      <p:tavLst>
                                        <p:tav tm="0">
                                          <p:val>
                                            <p:strVal val="ppt_x"/>
                                          </p:val>
                                        </p:tav>
                                        <p:tav tm="100000">
                                          <p:val>
                                            <p:strVal val="0-ppt_w/2"/>
                                          </p:val>
                                        </p:tav>
                                      </p:tavLst>
                                    </p:anim>
                                    <p:anim calcmode="lin" valueType="num">
                                      <p:cBhvr additive="base">
                                        <p:cTn id="119" dur="3000"/>
                                        <p:tgtEl>
                                          <p:spTgt spid="9"/>
                                        </p:tgtEl>
                                        <p:attrNameLst>
                                          <p:attrName>ppt_y</p:attrName>
                                        </p:attrNameLst>
                                      </p:cBhvr>
                                      <p:tavLst>
                                        <p:tav tm="0">
                                          <p:val>
                                            <p:strVal val="ppt_y"/>
                                          </p:val>
                                        </p:tav>
                                        <p:tav tm="100000">
                                          <p:val>
                                            <p:strVal val="0-ppt_h/2"/>
                                          </p:val>
                                        </p:tav>
                                      </p:tavLst>
                                    </p:anim>
                                    <p:set>
                                      <p:cBhvr>
                                        <p:cTn id="120" dur="1" fill="hold">
                                          <p:stCondLst>
                                            <p:cond delay="2999"/>
                                          </p:stCondLst>
                                        </p:cTn>
                                        <p:tgtEl>
                                          <p:spTgt spid="9"/>
                                        </p:tgtEl>
                                        <p:attrNameLst>
                                          <p:attrName>style.visibility</p:attrName>
                                        </p:attrNameLst>
                                      </p:cBhvr>
                                      <p:to>
                                        <p:strVal val="hidden"/>
                                      </p:to>
                                    </p:set>
                                  </p:childTnLst>
                                </p:cTn>
                              </p:par>
                              <p:par>
                                <p:cTn id="121" presetID="2" presetClass="exit" presetSubtype="9" fill="hold" grpId="2"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0-ppt_w/2"/>
                                          </p:val>
                                        </p:tav>
                                      </p:tavLst>
                                    </p:anim>
                                    <p:anim calcmode="lin" valueType="num">
                                      <p:cBhvr additive="base">
                                        <p:cTn id="123" dur="3000"/>
                                        <p:tgtEl>
                                          <p:spTgt spid="13"/>
                                        </p:tgtEl>
                                        <p:attrNameLst>
                                          <p:attrName>ppt_y</p:attrName>
                                        </p:attrNameLst>
                                      </p:cBhvr>
                                      <p:tavLst>
                                        <p:tav tm="0">
                                          <p:val>
                                            <p:strVal val="ppt_y"/>
                                          </p:val>
                                        </p:tav>
                                        <p:tav tm="100000">
                                          <p:val>
                                            <p:strVal val="0-ppt_h/2"/>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9" fill="hold" grpId="2" nodeType="withEffect">
                                  <p:stCondLst>
                                    <p:cond delay="0"/>
                                  </p:stCondLst>
                                  <p:childTnLst>
                                    <p:anim calcmode="lin" valueType="num">
                                      <p:cBhvr additive="base">
                                        <p:cTn id="126" dur="3000"/>
                                        <p:tgtEl>
                                          <p:spTgt spid="17"/>
                                        </p:tgtEl>
                                        <p:attrNameLst>
                                          <p:attrName>ppt_x</p:attrName>
                                        </p:attrNameLst>
                                      </p:cBhvr>
                                      <p:tavLst>
                                        <p:tav tm="0">
                                          <p:val>
                                            <p:strVal val="ppt_x"/>
                                          </p:val>
                                        </p:tav>
                                        <p:tav tm="100000">
                                          <p:val>
                                            <p:strVal val="0-ppt_w/2"/>
                                          </p:val>
                                        </p:tav>
                                      </p:tavLst>
                                    </p:anim>
                                    <p:anim calcmode="lin" valueType="num">
                                      <p:cBhvr additive="base">
                                        <p:cTn id="127" dur="3000"/>
                                        <p:tgtEl>
                                          <p:spTgt spid="17"/>
                                        </p:tgtEl>
                                        <p:attrNameLst>
                                          <p:attrName>ppt_y</p:attrName>
                                        </p:attrNameLst>
                                      </p:cBhvr>
                                      <p:tavLst>
                                        <p:tav tm="0">
                                          <p:val>
                                            <p:strVal val="ppt_y"/>
                                          </p:val>
                                        </p:tav>
                                        <p:tav tm="100000">
                                          <p:val>
                                            <p:strVal val="0-ppt_h/2"/>
                                          </p:val>
                                        </p:tav>
                                      </p:tavLst>
                                    </p:anim>
                                    <p:set>
                                      <p:cBhvr>
                                        <p:cTn id="128" dur="1" fill="hold">
                                          <p:stCondLst>
                                            <p:cond delay="2999"/>
                                          </p:stCondLst>
                                        </p:cTn>
                                        <p:tgtEl>
                                          <p:spTgt spid="17"/>
                                        </p:tgtEl>
                                        <p:attrNameLst>
                                          <p:attrName>style.visibility</p:attrName>
                                        </p:attrNameLst>
                                      </p:cBhvr>
                                      <p:to>
                                        <p:strVal val="hidden"/>
                                      </p:to>
                                    </p:set>
                                  </p:childTnLst>
                                </p:cTn>
                              </p:par>
                              <p:par>
                                <p:cTn id="129" presetID="23" presetClass="entr" presetSubtype="16"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fltVal val="0"/>
                                          </p:val>
                                        </p:tav>
                                        <p:tav tm="100000">
                                          <p:val>
                                            <p:strVal val="#ppt_w"/>
                                          </p:val>
                                        </p:tav>
                                      </p:tavLst>
                                    </p:anim>
                                    <p:anim calcmode="lin" valueType="num">
                                      <p:cBhvr>
                                        <p:cTn id="132" dur="3000" fill="hold"/>
                                        <p:tgtEl>
                                          <p:spTgt spid="4"/>
                                        </p:tgtEl>
                                        <p:attrNameLst>
                                          <p:attrName>ppt_h</p:attrName>
                                        </p:attrNameLst>
                                      </p:cBhvr>
                                      <p:tavLst>
                                        <p:tav tm="0">
                                          <p:val>
                                            <p:fltVal val="0"/>
                                          </p:val>
                                        </p:tav>
                                        <p:tav tm="100000">
                                          <p:val>
                                            <p:strVal val="#ppt_h"/>
                                          </p:val>
                                        </p:tav>
                                      </p:tavLst>
                                    </p:anim>
                                  </p:childTnLst>
                                </p:cTn>
                              </p:par>
                              <p:par>
                                <p:cTn id="133" presetID="4" presetClass="entr" presetSubtype="3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ox(out)">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18330_ins_3666398_orig.jpg"/>
          <p:cNvPicPr>
            <a:picLocks noChangeAspect="1"/>
          </p:cNvPicPr>
          <p:nvPr/>
        </p:nvPicPr>
        <p:blipFill>
          <a:blip r:embed="rId2"/>
          <a:stretch>
            <a:fillRect/>
          </a:stretch>
        </p:blipFill>
        <p:spPr>
          <a:xfrm>
            <a:off x="0" y="0"/>
            <a:ext cx="9144000" cy="6858000"/>
          </a:xfrm>
          <a:prstGeom prst="rect">
            <a:avLst/>
          </a:prstGeom>
        </p:spPr>
      </p:pic>
      <p:sp>
        <p:nvSpPr>
          <p:cNvPr id="6" name="5 Rombo"/>
          <p:cNvSpPr/>
          <p:nvPr/>
        </p:nvSpPr>
        <p:spPr>
          <a:xfrm>
            <a:off x="0" y="0"/>
            <a:ext cx="9144000" cy="6858000"/>
          </a:xfrm>
          <a:prstGeom prst="diamond">
            <a:avLst/>
          </a:prstGeom>
          <a:gradFill flip="none" rotWithShape="1">
            <a:gsLst>
              <a:gs pos="78000">
                <a:schemeClr val="accent3">
                  <a:lumMod val="75000"/>
                  <a:shade val="30000"/>
                  <a:satMod val="115000"/>
                  <a:alpha val="1100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857224" y="928670"/>
            <a:ext cx="7286676" cy="4929222"/>
          </a:xfrm>
          <a:prstGeom prst="diamond">
            <a:avLst/>
          </a:prstGeom>
          <a:gradFill flip="none" rotWithShape="1">
            <a:gsLst>
              <a:gs pos="78000">
                <a:schemeClr val="accent3">
                  <a:lumMod val="75000"/>
                  <a:shade val="30000"/>
                  <a:satMod val="115000"/>
                  <a:alpha val="1100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000232" y="1571612"/>
            <a:ext cx="5072098" cy="3571900"/>
          </a:xfrm>
          <a:prstGeom prst="diamond">
            <a:avLst/>
          </a:prstGeom>
          <a:gradFill flip="none" rotWithShape="1">
            <a:gsLst>
              <a:gs pos="78000">
                <a:schemeClr val="accent3">
                  <a:lumMod val="75000"/>
                  <a:shade val="30000"/>
                  <a:satMod val="115000"/>
                  <a:alpha val="1100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285720" y="6215082"/>
            <a:ext cx="1075936" cy="461665"/>
          </a:xfrm>
          <a:prstGeom prst="rect">
            <a:avLst/>
          </a:prstGeom>
          <a:noFill/>
        </p:spPr>
        <p:txBody>
          <a:bodyPr wrap="none" rtlCol="0">
            <a:spAutoFit/>
          </a:bodyPr>
          <a:lstStyle/>
          <a:p>
            <a:r>
              <a:rPr lang="es-ES_tradnl" sz="2400" b="1" dirty="0" err="1" smtClean="0">
                <a:solidFill>
                  <a:schemeClr val="bg1"/>
                </a:solidFill>
              </a:rPr>
              <a:t>Fiesole</a:t>
            </a:r>
            <a:endParaRPr lang="es-ES" sz="2400" b="1" dirty="0">
              <a:solidFill>
                <a:schemeClr val="bg1"/>
              </a:solidFill>
            </a:endParaRPr>
          </a:p>
        </p:txBody>
      </p:sp>
      <p:sp>
        <p:nvSpPr>
          <p:cNvPr id="10" name="9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8" presetClass="exit" presetSubtype="32" fill="hold" grpId="0" nodeType="withEffect">
                                  <p:stCondLst>
                                    <p:cond delay="0"/>
                                  </p:stCondLst>
                                  <p:childTnLst>
                                    <p:animEffect transition="out" filter="diamond(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diamond(out)">
                                      <p:cBhvr>
                                        <p:cTn id="23" dur="3000"/>
                                        <p:tgtEl>
                                          <p:spTgt spid="4"/>
                                        </p:tgtEl>
                                      </p:cBhvr>
                                    </p:animEffect>
                                  </p:childTnLst>
                                </p:cTn>
                              </p:par>
                            </p:childTnLst>
                          </p:cTn>
                        </p:par>
                        <p:par>
                          <p:cTn id="24" fill="hold">
                            <p:stCondLst>
                              <p:cond delay="3000"/>
                            </p:stCondLst>
                            <p:childTnLst>
                              <p:par>
                                <p:cTn id="25" presetID="29" presetClass="entr" presetSubtype="0"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2000" fill="hold"/>
                                        <p:tgtEl>
                                          <p:spTgt spid="9"/>
                                        </p:tgtEl>
                                        <p:attrNameLst>
                                          <p:attrName>ppt_x</p:attrName>
                                        </p:attrNameLst>
                                      </p:cBhvr>
                                      <p:tavLst>
                                        <p:tav tm="0">
                                          <p:val>
                                            <p:strVal val="#ppt_x-.2"/>
                                          </p:val>
                                        </p:tav>
                                        <p:tav tm="100000">
                                          <p:val>
                                            <p:strVal val="#ppt_x"/>
                                          </p:val>
                                        </p:tav>
                                      </p:tavLst>
                                    </p:anim>
                                    <p:anim calcmode="lin" valueType="num">
                                      <p:cBhvr>
                                        <p:cTn id="28"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29"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p:bldP spid="1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lorencia4.jpg"/>
          <p:cNvPicPr>
            <a:picLocks noChangeAspect="1"/>
          </p:cNvPicPr>
          <p:nvPr/>
        </p:nvPicPr>
        <p:blipFill>
          <a:blip r:embed="rId2"/>
          <a:stretch>
            <a:fillRect/>
          </a:stretch>
        </p:blipFill>
        <p:spPr>
          <a:xfrm>
            <a:off x="0" y="0"/>
            <a:ext cx="9144000" cy="6858000"/>
          </a:xfrm>
          <a:prstGeom prst="rect">
            <a:avLst/>
          </a:prstGeom>
        </p:spPr>
      </p:pic>
      <p:sp>
        <p:nvSpPr>
          <p:cNvPr id="5" name="4 Triángulo isósceles"/>
          <p:cNvSpPr/>
          <p:nvPr/>
        </p:nvSpPr>
        <p:spPr>
          <a:xfrm>
            <a:off x="500050"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2071654"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3571884"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5143488"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6715124"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a:off x="8358198"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flipV="1">
            <a:off x="500018"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flipV="1">
            <a:off x="2000216"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flipV="1">
            <a:off x="3571852"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flipV="1">
            <a:off x="5143488"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flipV="1">
            <a:off x="6715124"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flipV="1">
            <a:off x="-1071570"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flipV="1">
            <a:off x="8358198"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a:off x="-1143040"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71536" y="0"/>
            <a:ext cx="1042991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0-#ppt_w/2"/>
                                          </p:val>
                                        </p:tav>
                                        <p:tav tm="100000">
                                          <p:val>
                                            <p:strVal val="#ppt_x"/>
                                          </p:val>
                                        </p:tav>
                                      </p:tavLst>
                                    </p:anim>
                                    <p:anim calcmode="lin" valueType="num">
                                      <p:cBhvr additive="base">
                                        <p:cTn id="35" dur="3000" fill="hold"/>
                                        <p:tgtEl>
                                          <p:spTgt spid="18"/>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1+#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1+#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1+#ppt_w/2"/>
                                          </p:val>
                                        </p:tav>
                                        <p:tav tm="100000">
                                          <p:val>
                                            <p:strVal val="#ppt_x"/>
                                          </p:val>
                                        </p:tav>
                                      </p:tavLst>
                                    </p:anim>
                                    <p:anim calcmode="lin" valueType="num">
                                      <p:cBhvr additive="base">
                                        <p:cTn id="47" dur="30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1+#ppt_w/2"/>
                                          </p:val>
                                        </p:tav>
                                        <p:tav tm="100000">
                                          <p:val>
                                            <p:strVal val="#ppt_x"/>
                                          </p:val>
                                        </p:tav>
                                      </p:tavLst>
                                    </p:anim>
                                    <p:anim calcmode="lin" valueType="num">
                                      <p:cBhvr additive="base">
                                        <p:cTn id="51" dur="3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1+#ppt_w/2"/>
                                          </p:val>
                                        </p:tav>
                                        <p:tav tm="100000">
                                          <p:val>
                                            <p:strVal val="#ppt_x"/>
                                          </p:val>
                                        </p:tav>
                                      </p:tavLst>
                                    </p:anim>
                                    <p:anim calcmode="lin" valueType="num">
                                      <p:cBhvr additive="base">
                                        <p:cTn id="55" dur="3000" fill="hold"/>
                                        <p:tgtEl>
                                          <p:spTgt spid="15"/>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1+#ppt_w/2"/>
                                          </p:val>
                                        </p:tav>
                                        <p:tav tm="100000">
                                          <p:val>
                                            <p:strVal val="#ppt_x"/>
                                          </p:val>
                                        </p:tav>
                                      </p:tavLst>
                                    </p:anim>
                                    <p:anim calcmode="lin" valueType="num">
                                      <p:cBhvr additive="base">
                                        <p:cTn id="59" dur="3000" fill="hold"/>
                                        <p:tgtEl>
                                          <p:spTgt spid="16"/>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1+#ppt_w/2"/>
                                          </p:val>
                                        </p:tav>
                                        <p:tav tm="100000">
                                          <p:val>
                                            <p:strVal val="#ppt_x"/>
                                          </p:val>
                                        </p:tav>
                                      </p:tavLst>
                                    </p:anim>
                                    <p:anim calcmode="lin" valueType="num">
                                      <p:cBhvr additive="base">
                                        <p:cTn id="63" dur="3000" fill="hold"/>
                                        <p:tgtEl>
                                          <p:spTgt spid="17"/>
                                        </p:tgtEl>
                                        <p:attrNameLst>
                                          <p:attrName>ppt_y</p:attrName>
                                        </p:attrNameLst>
                                      </p:cBhvr>
                                      <p:tavLst>
                                        <p:tav tm="0">
                                          <p:val>
                                            <p:strVal val="#ppt_y"/>
                                          </p:val>
                                        </p:tav>
                                        <p:tav tm="100000">
                                          <p:val>
                                            <p:strVal val="#ppt_y"/>
                                          </p:val>
                                        </p:tav>
                                      </p:tavLst>
                                    </p:anim>
                                  </p:childTnLst>
                                </p:cTn>
                              </p:par>
                              <p:par>
                                <p:cTn id="64" presetID="8" presetClass="emph" presetSubtype="0" fill="hold" grpId="1" nodeType="withEffect">
                                  <p:stCondLst>
                                    <p:cond delay="0"/>
                                  </p:stCondLst>
                                  <p:childTnLst>
                                    <p:animRot by="10800000">
                                      <p:cBhvr>
                                        <p:cTn id="65" dur="3000" fill="hold"/>
                                        <p:tgtEl>
                                          <p:spTgt spid="5"/>
                                        </p:tgtEl>
                                        <p:attrNameLst>
                                          <p:attrName>r</p:attrName>
                                        </p:attrNameLst>
                                      </p:cBhvr>
                                    </p:animRot>
                                  </p:childTnLst>
                                </p:cTn>
                              </p:par>
                              <p:par>
                                <p:cTn id="66" presetID="8" presetClass="emph" presetSubtype="0" fill="hold" grpId="1" nodeType="withEffect">
                                  <p:stCondLst>
                                    <p:cond delay="0"/>
                                  </p:stCondLst>
                                  <p:childTnLst>
                                    <p:animRot by="10800000">
                                      <p:cBhvr>
                                        <p:cTn id="67" dur="3000" fill="hold"/>
                                        <p:tgtEl>
                                          <p:spTgt spid="6"/>
                                        </p:tgtEl>
                                        <p:attrNameLst>
                                          <p:attrName>r</p:attrName>
                                        </p:attrNameLst>
                                      </p:cBhvr>
                                    </p:animRot>
                                  </p:childTnLst>
                                </p:cTn>
                              </p:par>
                              <p:par>
                                <p:cTn id="68" presetID="8" presetClass="emph" presetSubtype="0" fill="hold" grpId="1" nodeType="withEffect">
                                  <p:stCondLst>
                                    <p:cond delay="0"/>
                                  </p:stCondLst>
                                  <p:childTnLst>
                                    <p:animRot by="10800000">
                                      <p:cBhvr>
                                        <p:cTn id="69" dur="3000" fill="hold"/>
                                        <p:tgtEl>
                                          <p:spTgt spid="7"/>
                                        </p:tgtEl>
                                        <p:attrNameLst>
                                          <p:attrName>r</p:attrName>
                                        </p:attrNameLst>
                                      </p:cBhvr>
                                    </p:animRot>
                                  </p:childTnLst>
                                </p:cTn>
                              </p:par>
                              <p:par>
                                <p:cTn id="70" presetID="8" presetClass="emph" presetSubtype="0" fill="hold" grpId="1" nodeType="withEffect">
                                  <p:stCondLst>
                                    <p:cond delay="0"/>
                                  </p:stCondLst>
                                  <p:childTnLst>
                                    <p:animRot by="10800000">
                                      <p:cBhvr>
                                        <p:cTn id="71" dur="3000" fill="hold"/>
                                        <p:tgtEl>
                                          <p:spTgt spid="8"/>
                                        </p:tgtEl>
                                        <p:attrNameLst>
                                          <p:attrName>r</p:attrName>
                                        </p:attrNameLst>
                                      </p:cBhvr>
                                    </p:animRot>
                                  </p:childTnLst>
                                </p:cTn>
                              </p:par>
                              <p:par>
                                <p:cTn id="72" presetID="8" presetClass="emph" presetSubtype="0" fill="hold" grpId="1" nodeType="withEffect">
                                  <p:stCondLst>
                                    <p:cond delay="0"/>
                                  </p:stCondLst>
                                  <p:childTnLst>
                                    <p:animRot by="10800000">
                                      <p:cBhvr>
                                        <p:cTn id="73" dur="3000" fill="hold"/>
                                        <p:tgtEl>
                                          <p:spTgt spid="9"/>
                                        </p:tgtEl>
                                        <p:attrNameLst>
                                          <p:attrName>r</p:attrName>
                                        </p:attrNameLst>
                                      </p:cBhvr>
                                    </p:animRot>
                                  </p:childTnLst>
                                </p:cTn>
                              </p:par>
                              <p:par>
                                <p:cTn id="74" presetID="8" presetClass="emph" presetSubtype="0" fill="hold" grpId="1" nodeType="withEffect">
                                  <p:stCondLst>
                                    <p:cond delay="0"/>
                                  </p:stCondLst>
                                  <p:childTnLst>
                                    <p:animRot by="10800000">
                                      <p:cBhvr>
                                        <p:cTn id="75" dur="3000" fill="hold"/>
                                        <p:tgtEl>
                                          <p:spTgt spid="10"/>
                                        </p:tgtEl>
                                        <p:attrNameLst>
                                          <p:attrName>r</p:attrName>
                                        </p:attrNameLst>
                                      </p:cBhvr>
                                    </p:animRot>
                                  </p:childTnLst>
                                </p:cTn>
                              </p:par>
                              <p:par>
                                <p:cTn id="76" presetID="8" presetClass="emph" presetSubtype="0" fill="hold" grpId="1" nodeType="withEffect">
                                  <p:stCondLst>
                                    <p:cond delay="0"/>
                                  </p:stCondLst>
                                  <p:childTnLst>
                                    <p:animRot by="10800000">
                                      <p:cBhvr>
                                        <p:cTn id="77" dur="3000" fill="hold"/>
                                        <p:tgtEl>
                                          <p:spTgt spid="18"/>
                                        </p:tgtEl>
                                        <p:attrNameLst>
                                          <p:attrName>r</p:attrName>
                                        </p:attrNameLst>
                                      </p:cBhvr>
                                    </p:animRot>
                                  </p:childTnLst>
                                </p:cTn>
                              </p:par>
                              <p:par>
                                <p:cTn id="78" presetID="8" presetClass="emph" presetSubtype="0" fill="hold" grpId="1" nodeType="withEffect">
                                  <p:stCondLst>
                                    <p:cond delay="0"/>
                                  </p:stCondLst>
                                  <p:childTnLst>
                                    <p:animRot by="-10800000">
                                      <p:cBhvr>
                                        <p:cTn id="79" dur="3000" fill="hold"/>
                                        <p:tgtEl>
                                          <p:spTgt spid="11"/>
                                        </p:tgtEl>
                                        <p:attrNameLst>
                                          <p:attrName>r</p:attrName>
                                        </p:attrNameLst>
                                      </p:cBhvr>
                                    </p:animRot>
                                  </p:childTnLst>
                                </p:cTn>
                              </p:par>
                              <p:par>
                                <p:cTn id="80" presetID="8" presetClass="emph" presetSubtype="0" fill="hold" grpId="1" nodeType="withEffect">
                                  <p:stCondLst>
                                    <p:cond delay="0"/>
                                  </p:stCondLst>
                                  <p:childTnLst>
                                    <p:animRot by="-10800000">
                                      <p:cBhvr>
                                        <p:cTn id="81" dur="3000" fill="hold"/>
                                        <p:tgtEl>
                                          <p:spTgt spid="12"/>
                                        </p:tgtEl>
                                        <p:attrNameLst>
                                          <p:attrName>r</p:attrName>
                                        </p:attrNameLst>
                                      </p:cBhvr>
                                    </p:animRot>
                                  </p:childTnLst>
                                </p:cTn>
                              </p:par>
                              <p:par>
                                <p:cTn id="82" presetID="8" presetClass="emph" presetSubtype="0" fill="hold" grpId="1" nodeType="withEffect">
                                  <p:stCondLst>
                                    <p:cond delay="0"/>
                                  </p:stCondLst>
                                  <p:childTnLst>
                                    <p:animRot by="-10800000">
                                      <p:cBhvr>
                                        <p:cTn id="83" dur="3000" fill="hold"/>
                                        <p:tgtEl>
                                          <p:spTgt spid="13"/>
                                        </p:tgtEl>
                                        <p:attrNameLst>
                                          <p:attrName>r</p:attrName>
                                        </p:attrNameLst>
                                      </p:cBhvr>
                                    </p:animRot>
                                  </p:childTnLst>
                                </p:cTn>
                              </p:par>
                              <p:par>
                                <p:cTn id="84" presetID="8" presetClass="emph" presetSubtype="0" fill="hold" grpId="1" nodeType="withEffect">
                                  <p:stCondLst>
                                    <p:cond delay="0"/>
                                  </p:stCondLst>
                                  <p:childTnLst>
                                    <p:animRot by="-10800000">
                                      <p:cBhvr>
                                        <p:cTn id="85" dur="3000" fill="hold"/>
                                        <p:tgtEl>
                                          <p:spTgt spid="14"/>
                                        </p:tgtEl>
                                        <p:attrNameLst>
                                          <p:attrName>r</p:attrName>
                                        </p:attrNameLst>
                                      </p:cBhvr>
                                    </p:animRot>
                                  </p:childTnLst>
                                </p:cTn>
                              </p:par>
                              <p:par>
                                <p:cTn id="86" presetID="8" presetClass="emph" presetSubtype="0" fill="hold" grpId="1" nodeType="withEffect">
                                  <p:stCondLst>
                                    <p:cond delay="0"/>
                                  </p:stCondLst>
                                  <p:childTnLst>
                                    <p:animRot by="-10800000">
                                      <p:cBhvr>
                                        <p:cTn id="87" dur="3000" fill="hold"/>
                                        <p:tgtEl>
                                          <p:spTgt spid="15"/>
                                        </p:tgtEl>
                                        <p:attrNameLst>
                                          <p:attrName>r</p:attrName>
                                        </p:attrNameLst>
                                      </p:cBhvr>
                                    </p:animRot>
                                  </p:childTnLst>
                                </p:cTn>
                              </p:par>
                              <p:par>
                                <p:cTn id="88" presetID="8" presetClass="emph" presetSubtype="0" fill="hold" grpId="1" nodeType="withEffect">
                                  <p:stCondLst>
                                    <p:cond delay="0"/>
                                  </p:stCondLst>
                                  <p:childTnLst>
                                    <p:animRot by="-10800000">
                                      <p:cBhvr>
                                        <p:cTn id="89" dur="3000" fill="hold"/>
                                        <p:tgtEl>
                                          <p:spTgt spid="16"/>
                                        </p:tgtEl>
                                        <p:attrNameLst>
                                          <p:attrName>r</p:attrName>
                                        </p:attrNameLst>
                                      </p:cBhvr>
                                    </p:animRot>
                                  </p:childTnLst>
                                </p:cTn>
                              </p:par>
                              <p:par>
                                <p:cTn id="90" presetID="8" presetClass="emph" presetSubtype="0" fill="hold" grpId="1" nodeType="withEffect">
                                  <p:stCondLst>
                                    <p:cond delay="0"/>
                                  </p:stCondLst>
                                  <p:childTnLst>
                                    <p:animRot by="-10800000">
                                      <p:cBhvr>
                                        <p:cTn id="91" dur="3000" fill="hold"/>
                                        <p:tgtEl>
                                          <p:spTgt spid="17"/>
                                        </p:tgtEl>
                                        <p:attrNameLst>
                                          <p:attrName>r</p:attrName>
                                        </p:attrNameLst>
                                      </p:cBhvr>
                                    </p:animRot>
                                  </p:childTnLst>
                                </p:cTn>
                              </p:par>
                            </p:childTnLst>
                          </p:cTn>
                        </p:par>
                        <p:par>
                          <p:cTn id="92" fill="hold">
                            <p:stCondLst>
                              <p:cond delay="3000"/>
                            </p:stCondLst>
                            <p:childTnLst>
                              <p:par>
                                <p:cTn id="93" presetID="2" presetClass="exit" presetSubtype="8"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0-ppt_w/2"/>
                                          </p:val>
                                        </p:tav>
                                      </p:tavLst>
                                    </p:anim>
                                    <p:anim calcmode="lin" valueType="num">
                                      <p:cBhvr additive="base">
                                        <p:cTn id="95" dur="3000"/>
                                        <p:tgtEl>
                                          <p:spTgt spid="5"/>
                                        </p:tgtEl>
                                        <p:attrNameLst>
                                          <p:attrName>ppt_y</p:attrName>
                                        </p:attrNameLst>
                                      </p:cBhvr>
                                      <p:tavLst>
                                        <p:tav tm="0">
                                          <p:val>
                                            <p:strVal val="ppt_y"/>
                                          </p:val>
                                        </p:tav>
                                        <p:tav tm="100000">
                                          <p:val>
                                            <p:strVal val="ppt_y"/>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6"/>
                                        </p:tgtEl>
                                        <p:attrNameLst>
                                          <p:attrName>ppt_x</p:attrName>
                                        </p:attrNameLst>
                                      </p:cBhvr>
                                      <p:tavLst>
                                        <p:tav tm="0">
                                          <p:val>
                                            <p:strVal val="ppt_x"/>
                                          </p:val>
                                        </p:tav>
                                        <p:tav tm="100000">
                                          <p:val>
                                            <p:strVal val="0-ppt_w/2"/>
                                          </p:val>
                                        </p:tav>
                                      </p:tavLst>
                                    </p:anim>
                                    <p:anim calcmode="lin" valueType="num">
                                      <p:cBhvr additive="base">
                                        <p:cTn id="99" dur="3000"/>
                                        <p:tgtEl>
                                          <p:spTgt spid="6"/>
                                        </p:tgtEl>
                                        <p:attrNameLst>
                                          <p:attrName>ppt_y</p:attrName>
                                        </p:attrNameLst>
                                      </p:cBhvr>
                                      <p:tavLst>
                                        <p:tav tm="0">
                                          <p:val>
                                            <p:strVal val="ppt_y"/>
                                          </p:val>
                                        </p:tav>
                                        <p:tav tm="100000">
                                          <p:val>
                                            <p:strVal val="ppt_y"/>
                                          </p:val>
                                        </p:tav>
                                      </p:tavLst>
                                    </p:anim>
                                    <p:set>
                                      <p:cBhvr>
                                        <p:cTn id="100" dur="1" fill="hold">
                                          <p:stCondLst>
                                            <p:cond delay="2999"/>
                                          </p:stCondLst>
                                        </p:cTn>
                                        <p:tgtEl>
                                          <p:spTgt spid="6"/>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7"/>
                                        </p:tgtEl>
                                        <p:attrNameLst>
                                          <p:attrName>ppt_x</p:attrName>
                                        </p:attrNameLst>
                                      </p:cBhvr>
                                      <p:tavLst>
                                        <p:tav tm="0">
                                          <p:val>
                                            <p:strVal val="ppt_x"/>
                                          </p:val>
                                        </p:tav>
                                        <p:tav tm="100000">
                                          <p:val>
                                            <p:strVal val="0-ppt_w/2"/>
                                          </p:val>
                                        </p:tav>
                                      </p:tavLst>
                                    </p:anim>
                                    <p:anim calcmode="lin" valueType="num">
                                      <p:cBhvr additive="base">
                                        <p:cTn id="103" dur="3000"/>
                                        <p:tgtEl>
                                          <p:spTgt spid="7"/>
                                        </p:tgtEl>
                                        <p:attrNameLst>
                                          <p:attrName>ppt_y</p:attrName>
                                        </p:attrNameLst>
                                      </p:cBhvr>
                                      <p:tavLst>
                                        <p:tav tm="0">
                                          <p:val>
                                            <p:strVal val="ppt_y"/>
                                          </p:val>
                                        </p:tav>
                                        <p:tav tm="100000">
                                          <p:val>
                                            <p:strVal val="ppt_y"/>
                                          </p:val>
                                        </p:tav>
                                      </p:tavLst>
                                    </p:anim>
                                    <p:set>
                                      <p:cBhvr>
                                        <p:cTn id="104" dur="1" fill="hold">
                                          <p:stCondLst>
                                            <p:cond delay="2999"/>
                                          </p:stCondLst>
                                        </p:cTn>
                                        <p:tgtEl>
                                          <p:spTgt spid="7"/>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0-ppt_w/2"/>
                                          </p:val>
                                        </p:tav>
                                      </p:tavLst>
                                    </p:anim>
                                    <p:anim calcmode="lin" valueType="num">
                                      <p:cBhvr additive="base">
                                        <p:cTn id="107" dur="3000"/>
                                        <p:tgtEl>
                                          <p:spTgt spid="8"/>
                                        </p:tgtEl>
                                        <p:attrNameLst>
                                          <p:attrName>ppt_y</p:attrName>
                                        </p:attrNameLst>
                                      </p:cBhvr>
                                      <p:tavLst>
                                        <p:tav tm="0">
                                          <p:val>
                                            <p:strVal val="ppt_y"/>
                                          </p:val>
                                        </p:tav>
                                        <p:tav tm="100000">
                                          <p:val>
                                            <p:strVal val="ppt_y"/>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000"/>
                                        <p:tgtEl>
                                          <p:spTgt spid="9"/>
                                        </p:tgtEl>
                                        <p:attrNameLst>
                                          <p:attrName>ppt_x</p:attrName>
                                        </p:attrNameLst>
                                      </p:cBhvr>
                                      <p:tavLst>
                                        <p:tav tm="0">
                                          <p:val>
                                            <p:strVal val="ppt_x"/>
                                          </p:val>
                                        </p:tav>
                                        <p:tav tm="100000">
                                          <p:val>
                                            <p:strVal val="0-ppt_w/2"/>
                                          </p:val>
                                        </p:tav>
                                      </p:tavLst>
                                    </p:anim>
                                    <p:anim calcmode="lin" valueType="num">
                                      <p:cBhvr additive="base">
                                        <p:cTn id="111" dur="3000"/>
                                        <p:tgtEl>
                                          <p:spTgt spid="9"/>
                                        </p:tgtEl>
                                        <p:attrNameLst>
                                          <p:attrName>ppt_y</p:attrName>
                                        </p:attrNameLst>
                                      </p:cBhvr>
                                      <p:tavLst>
                                        <p:tav tm="0">
                                          <p:val>
                                            <p:strVal val="ppt_y"/>
                                          </p:val>
                                        </p:tav>
                                        <p:tav tm="100000">
                                          <p:val>
                                            <p:strVal val="ppt_y"/>
                                          </p:val>
                                        </p:tav>
                                      </p:tavLst>
                                    </p:anim>
                                    <p:set>
                                      <p:cBhvr>
                                        <p:cTn id="112" dur="1" fill="hold">
                                          <p:stCondLst>
                                            <p:cond delay="2999"/>
                                          </p:stCondLst>
                                        </p:cTn>
                                        <p:tgtEl>
                                          <p:spTgt spid="9"/>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3000"/>
                                        <p:tgtEl>
                                          <p:spTgt spid="18"/>
                                        </p:tgtEl>
                                        <p:attrNameLst>
                                          <p:attrName>ppt_x</p:attrName>
                                        </p:attrNameLst>
                                      </p:cBhvr>
                                      <p:tavLst>
                                        <p:tav tm="0">
                                          <p:val>
                                            <p:strVal val="ppt_x"/>
                                          </p:val>
                                        </p:tav>
                                        <p:tav tm="100000">
                                          <p:val>
                                            <p:strVal val="0-ppt_w/2"/>
                                          </p:val>
                                        </p:tav>
                                      </p:tavLst>
                                    </p:anim>
                                    <p:anim calcmode="lin" valueType="num">
                                      <p:cBhvr additive="base">
                                        <p:cTn id="119" dur="3000"/>
                                        <p:tgtEl>
                                          <p:spTgt spid="18"/>
                                        </p:tgtEl>
                                        <p:attrNameLst>
                                          <p:attrName>ppt_y</p:attrName>
                                        </p:attrNameLst>
                                      </p:cBhvr>
                                      <p:tavLst>
                                        <p:tav tm="0">
                                          <p:val>
                                            <p:strVal val="ppt_y"/>
                                          </p:val>
                                        </p:tav>
                                        <p:tav tm="100000">
                                          <p:val>
                                            <p:strVal val="ppt_y"/>
                                          </p:val>
                                        </p:tav>
                                      </p:tavLst>
                                    </p:anim>
                                    <p:set>
                                      <p:cBhvr>
                                        <p:cTn id="120" dur="1" fill="hold">
                                          <p:stCondLst>
                                            <p:cond delay="2999"/>
                                          </p:stCondLst>
                                        </p:cTn>
                                        <p:tgtEl>
                                          <p:spTgt spid="18"/>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1+ppt_w/2"/>
                                          </p:val>
                                        </p:tav>
                                      </p:tavLst>
                                    </p:anim>
                                    <p:anim calcmode="lin" valueType="num">
                                      <p:cBhvr additive="base">
                                        <p:cTn id="123" dur="3000"/>
                                        <p:tgtEl>
                                          <p:spTgt spid="11"/>
                                        </p:tgtEl>
                                        <p:attrNameLst>
                                          <p:attrName>ppt_y</p:attrName>
                                        </p:attrNameLst>
                                      </p:cBhvr>
                                      <p:tavLst>
                                        <p:tav tm="0">
                                          <p:val>
                                            <p:strVal val="ppt_y"/>
                                          </p:val>
                                        </p:tav>
                                        <p:tav tm="100000">
                                          <p:val>
                                            <p:strVal val="ppt_y"/>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12"/>
                                        </p:tgtEl>
                                        <p:attrNameLst>
                                          <p:attrName>ppt_x</p:attrName>
                                        </p:attrNameLst>
                                      </p:cBhvr>
                                      <p:tavLst>
                                        <p:tav tm="0">
                                          <p:val>
                                            <p:strVal val="ppt_x"/>
                                          </p:val>
                                        </p:tav>
                                        <p:tav tm="100000">
                                          <p:val>
                                            <p:strVal val="1+ppt_w/2"/>
                                          </p:val>
                                        </p:tav>
                                      </p:tavLst>
                                    </p:anim>
                                    <p:anim calcmode="lin" valueType="num">
                                      <p:cBhvr additive="base">
                                        <p:cTn id="127" dur="3000"/>
                                        <p:tgtEl>
                                          <p:spTgt spid="12"/>
                                        </p:tgtEl>
                                        <p:attrNameLst>
                                          <p:attrName>ppt_y</p:attrName>
                                        </p:attrNameLst>
                                      </p:cBhvr>
                                      <p:tavLst>
                                        <p:tav tm="0">
                                          <p:val>
                                            <p:strVal val="ppt_y"/>
                                          </p:val>
                                        </p:tav>
                                        <p:tav tm="100000">
                                          <p:val>
                                            <p:strVal val="ppt_y"/>
                                          </p:val>
                                        </p:tav>
                                      </p:tavLst>
                                    </p:anim>
                                    <p:set>
                                      <p:cBhvr>
                                        <p:cTn id="128" dur="1" fill="hold">
                                          <p:stCondLst>
                                            <p:cond delay="2999"/>
                                          </p:stCondLst>
                                        </p:cTn>
                                        <p:tgtEl>
                                          <p:spTgt spid="12"/>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13"/>
                                        </p:tgtEl>
                                        <p:attrNameLst>
                                          <p:attrName>ppt_x</p:attrName>
                                        </p:attrNameLst>
                                      </p:cBhvr>
                                      <p:tavLst>
                                        <p:tav tm="0">
                                          <p:val>
                                            <p:strVal val="ppt_x"/>
                                          </p:val>
                                        </p:tav>
                                        <p:tav tm="100000">
                                          <p:val>
                                            <p:strVal val="1+ppt_w/2"/>
                                          </p:val>
                                        </p:tav>
                                      </p:tavLst>
                                    </p:anim>
                                    <p:anim calcmode="lin" valueType="num">
                                      <p:cBhvr additive="base">
                                        <p:cTn id="131" dur="3000"/>
                                        <p:tgtEl>
                                          <p:spTgt spid="13"/>
                                        </p:tgtEl>
                                        <p:attrNameLst>
                                          <p:attrName>ppt_y</p:attrName>
                                        </p:attrNameLst>
                                      </p:cBhvr>
                                      <p:tavLst>
                                        <p:tav tm="0">
                                          <p:val>
                                            <p:strVal val="ppt_y"/>
                                          </p:val>
                                        </p:tav>
                                        <p:tav tm="100000">
                                          <p:val>
                                            <p:strVal val="ppt_y"/>
                                          </p:val>
                                        </p:tav>
                                      </p:tavLst>
                                    </p:anim>
                                    <p:set>
                                      <p:cBhvr>
                                        <p:cTn id="132" dur="1" fill="hold">
                                          <p:stCondLst>
                                            <p:cond delay="2999"/>
                                          </p:stCondLst>
                                        </p:cTn>
                                        <p:tgtEl>
                                          <p:spTgt spid="13"/>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1+ppt_w/2"/>
                                          </p:val>
                                        </p:tav>
                                      </p:tavLst>
                                    </p:anim>
                                    <p:anim calcmode="lin" valueType="num">
                                      <p:cBhvr additive="base">
                                        <p:cTn id="135" dur="3000"/>
                                        <p:tgtEl>
                                          <p:spTgt spid="14"/>
                                        </p:tgtEl>
                                        <p:attrNameLst>
                                          <p:attrName>ppt_y</p:attrName>
                                        </p:attrNameLst>
                                      </p:cBhvr>
                                      <p:tavLst>
                                        <p:tav tm="0">
                                          <p:val>
                                            <p:strVal val="ppt_y"/>
                                          </p:val>
                                        </p:tav>
                                        <p:tav tm="100000">
                                          <p:val>
                                            <p:strVal val="ppt_y"/>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1+ppt_w/2"/>
                                          </p:val>
                                        </p:tav>
                                      </p:tavLst>
                                    </p:anim>
                                    <p:anim calcmode="lin" valueType="num">
                                      <p:cBhvr additive="base">
                                        <p:cTn id="143" dur="3000"/>
                                        <p:tgtEl>
                                          <p:spTgt spid="16"/>
                                        </p:tgtEl>
                                        <p:attrNameLst>
                                          <p:attrName>ppt_y</p:attrName>
                                        </p:attrNameLst>
                                      </p:cBhvr>
                                      <p:tavLst>
                                        <p:tav tm="0">
                                          <p:val>
                                            <p:strVal val="ppt_y"/>
                                          </p:val>
                                        </p:tav>
                                        <p:tav tm="100000">
                                          <p:val>
                                            <p:strVal val="ppt_y"/>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17"/>
                                        </p:tgtEl>
                                        <p:attrNameLst>
                                          <p:attrName>ppt_x</p:attrName>
                                        </p:attrNameLst>
                                      </p:cBhvr>
                                      <p:tavLst>
                                        <p:tav tm="0">
                                          <p:val>
                                            <p:strVal val="ppt_x"/>
                                          </p:val>
                                        </p:tav>
                                        <p:tav tm="100000">
                                          <p:val>
                                            <p:strVal val="1+ppt_w/2"/>
                                          </p:val>
                                        </p:tav>
                                      </p:tavLst>
                                    </p:anim>
                                    <p:anim calcmode="lin" valueType="num">
                                      <p:cBhvr additive="base">
                                        <p:cTn id="147" dur="3000"/>
                                        <p:tgtEl>
                                          <p:spTgt spid="17"/>
                                        </p:tgtEl>
                                        <p:attrNameLst>
                                          <p:attrName>ppt_y</p:attrName>
                                        </p:attrNameLst>
                                      </p:cBhvr>
                                      <p:tavLst>
                                        <p:tav tm="0">
                                          <p:val>
                                            <p:strVal val="ppt_y"/>
                                          </p:val>
                                        </p:tav>
                                        <p:tav tm="100000">
                                          <p:val>
                                            <p:strVal val="ppt_y"/>
                                          </p:val>
                                        </p:tav>
                                      </p:tavLst>
                                    </p:anim>
                                    <p:set>
                                      <p:cBhvr>
                                        <p:cTn id="148" dur="1" fill="hold">
                                          <p:stCondLst>
                                            <p:cond delay="2999"/>
                                          </p:stCondLst>
                                        </p:cTn>
                                        <p:tgtEl>
                                          <p:spTgt spid="17"/>
                                        </p:tgtEl>
                                        <p:attrNameLst>
                                          <p:attrName>style.visibility</p:attrName>
                                        </p:attrNameLst>
                                      </p:cBhvr>
                                      <p:to>
                                        <p:strVal val="hidden"/>
                                      </p:to>
                                    </p:set>
                                  </p:childTnLst>
                                </p:cTn>
                              </p:par>
                              <p:par>
                                <p:cTn id="149" presetID="16" presetClass="entr" presetSubtype="37"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Effect transition="in" filter="barn(outVertical)">
                                      <p:cBhvr>
                                        <p:cTn id="151" dur="3000"/>
                                        <p:tgtEl>
                                          <p:spTgt spid="4"/>
                                        </p:tgtEl>
                                      </p:cBhvr>
                                    </p:animEffect>
                                  </p:childTnLst>
                                </p:cTn>
                              </p:par>
                              <p:par>
                                <p:cTn id="152" presetID="23" presetClass="entr" presetSubtype="288"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p:cTn id="154" dur="3000" fill="hold"/>
                                        <p:tgtEl>
                                          <p:spTgt spid="4"/>
                                        </p:tgtEl>
                                        <p:attrNameLst>
                                          <p:attrName>ppt_w</p:attrName>
                                        </p:attrNameLst>
                                      </p:cBhvr>
                                      <p:tavLst>
                                        <p:tav tm="0">
                                          <p:val>
                                            <p:strVal val="4/3*#ppt_w"/>
                                          </p:val>
                                        </p:tav>
                                        <p:tav tm="100000">
                                          <p:val>
                                            <p:strVal val="#ppt_w"/>
                                          </p:val>
                                        </p:tav>
                                      </p:tavLst>
                                    </p:anim>
                                    <p:anim calcmode="lin" valueType="num">
                                      <p:cBhvr>
                                        <p:cTn id="155"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s-siena-013.jpg"/>
          <p:cNvPicPr>
            <a:picLocks noChangeAspect="1"/>
          </p:cNvPicPr>
          <p:nvPr/>
        </p:nvPicPr>
        <p:blipFill>
          <a:blip r:embed="rId2"/>
          <a:stretch>
            <a:fillRect/>
          </a:stretch>
        </p:blipFill>
        <p:spPr>
          <a:xfrm>
            <a:off x="0" y="3345"/>
            <a:ext cx="9144000" cy="6851309"/>
          </a:xfrm>
          <a:prstGeom prst="rect">
            <a:avLst/>
          </a:prstGeom>
        </p:spPr>
      </p:pic>
      <p:sp>
        <p:nvSpPr>
          <p:cNvPr id="5" name="4 Cheurón"/>
          <p:cNvSpPr/>
          <p:nvPr/>
        </p:nvSpPr>
        <p:spPr>
          <a:xfrm rot="16200000">
            <a:off x="3607599" y="-678673"/>
            <a:ext cx="1857364" cy="3214710"/>
          </a:xfrm>
          <a:prstGeom prst="chevron">
            <a:avLst>
              <a:gd name="adj" fmla="val 83812"/>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536161" y="-107193"/>
            <a:ext cx="1857364" cy="3214710"/>
          </a:xfrm>
          <a:prstGeom prst="chevron">
            <a:avLst>
              <a:gd name="adj" fmla="val 87208"/>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607599" y="392873"/>
            <a:ext cx="1857364" cy="3214710"/>
          </a:xfrm>
          <a:prstGeom prst="chevron">
            <a:avLst>
              <a:gd name="adj" fmla="val 87208"/>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607599" y="1035815"/>
            <a:ext cx="1857364" cy="3214710"/>
          </a:xfrm>
          <a:prstGeom prst="chevron">
            <a:avLst>
              <a:gd name="adj" fmla="val 8381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607599" y="1535905"/>
            <a:ext cx="1857364" cy="3214710"/>
          </a:xfrm>
          <a:prstGeom prst="chevron">
            <a:avLst>
              <a:gd name="adj" fmla="val 83812"/>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536161" y="2107385"/>
            <a:ext cx="1857364" cy="3214710"/>
          </a:xfrm>
          <a:prstGeom prst="chevron">
            <a:avLst>
              <a:gd name="adj" fmla="val 87208"/>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607599" y="2607451"/>
            <a:ext cx="1857364" cy="3214710"/>
          </a:xfrm>
          <a:prstGeom prst="chevron">
            <a:avLst>
              <a:gd name="adj" fmla="val 87208"/>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607599" y="3250393"/>
            <a:ext cx="1857364" cy="3214710"/>
          </a:xfrm>
          <a:prstGeom prst="chevron">
            <a:avLst>
              <a:gd name="adj" fmla="val 8381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607599" y="3821897"/>
            <a:ext cx="1857364" cy="3214710"/>
          </a:xfrm>
          <a:prstGeom prst="chevron">
            <a:avLst>
              <a:gd name="adj" fmla="val 87208"/>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679037" y="4321963"/>
            <a:ext cx="1857364" cy="3214710"/>
          </a:xfrm>
          <a:prstGeom prst="chevron">
            <a:avLst>
              <a:gd name="adj" fmla="val 87208"/>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679037" y="4964905"/>
            <a:ext cx="1857364" cy="3214710"/>
          </a:xfrm>
          <a:prstGeom prst="chevron">
            <a:avLst>
              <a:gd name="adj" fmla="val 8381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uadroTexto"/>
          <p:cNvSpPr txBox="1"/>
          <p:nvPr/>
        </p:nvSpPr>
        <p:spPr>
          <a:xfrm>
            <a:off x="2000232" y="6000768"/>
            <a:ext cx="950901" cy="461665"/>
          </a:xfrm>
          <a:prstGeom prst="rect">
            <a:avLst/>
          </a:prstGeom>
          <a:noFill/>
        </p:spPr>
        <p:txBody>
          <a:bodyPr wrap="none" rtlCol="0">
            <a:spAutoFit/>
          </a:bodyPr>
          <a:lstStyle/>
          <a:p>
            <a:r>
              <a:rPr lang="es-ES_tradnl" sz="2400" b="1" dirty="0" smtClean="0">
                <a:effectLst>
                  <a:outerShdw blurRad="38100" dist="38100" dir="2700000" algn="tl">
                    <a:srgbClr val="000000">
                      <a:alpha val="43137"/>
                    </a:srgbClr>
                  </a:outerShdw>
                </a:effectLst>
              </a:rPr>
              <a:t>SIENA</a:t>
            </a:r>
            <a:endParaRPr lang="es-ES" sz="2400" b="1" dirty="0">
              <a:effectLst>
                <a:outerShdw blurRad="38100" dist="38100" dir="2700000" algn="tl">
                  <a:srgbClr val="000000">
                    <a:alpha val="43137"/>
                  </a:srgbClr>
                </a:outerShdw>
              </a:effectLst>
            </a:endParaRPr>
          </a:p>
        </p:txBody>
      </p:sp>
      <p:sp>
        <p:nvSpPr>
          <p:cNvPr id="17" name="16 Rectángulo"/>
          <p:cNvSpPr/>
          <p:nvPr/>
        </p:nvSpPr>
        <p:spPr>
          <a:xfrm>
            <a:off x="0" y="0"/>
            <a:ext cx="9144000" cy="76438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13" presetClass="entr" presetSubtype="16" fill="hold" grpId="1" nodeType="with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plus(in)">
                                      <p:cBhvr>
                                        <p:cTn id="54" dur="3000"/>
                                        <p:tgtEl>
                                          <p:spTgt spid="5"/>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plus(in)">
                                      <p:cBhvr>
                                        <p:cTn id="57" dur="3000"/>
                                        <p:tgtEl>
                                          <p:spTgt spid="6"/>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plus(in)">
                                      <p:cBhvr>
                                        <p:cTn id="60" dur="3000"/>
                                        <p:tgtEl>
                                          <p:spTgt spid="7"/>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plus(in)">
                                      <p:cBhvr>
                                        <p:cTn id="63" dur="3000"/>
                                        <p:tgtEl>
                                          <p:spTgt spid="8"/>
                                        </p:tgtEl>
                                      </p:cBhvr>
                                    </p:animEffect>
                                  </p:childTnLst>
                                </p:cTn>
                              </p:par>
                              <p:par>
                                <p:cTn id="64" presetID="13" presetClass="entr" presetSubtype="16"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plus(in)">
                                      <p:cBhvr>
                                        <p:cTn id="66" dur="3000"/>
                                        <p:tgtEl>
                                          <p:spTgt spid="9"/>
                                        </p:tgtEl>
                                      </p:cBhvr>
                                    </p:animEffect>
                                  </p:childTnLst>
                                </p:cTn>
                              </p:par>
                              <p:par>
                                <p:cTn id="67" presetID="13" presetClass="entr" presetSubtype="16"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plus(in)">
                                      <p:cBhvr>
                                        <p:cTn id="69" dur="3000"/>
                                        <p:tgtEl>
                                          <p:spTgt spid="10"/>
                                        </p:tgtEl>
                                      </p:cBhvr>
                                    </p:animEffect>
                                  </p:childTnLst>
                                </p:cTn>
                              </p:par>
                              <p:par>
                                <p:cTn id="70" presetID="13" presetClass="entr" presetSubtype="16" fill="hold" grpId="1" nodeType="with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plus(in)">
                                      <p:cBhvr>
                                        <p:cTn id="72" dur="3000"/>
                                        <p:tgtEl>
                                          <p:spTgt spid="11"/>
                                        </p:tgtEl>
                                      </p:cBhvr>
                                    </p:animEffect>
                                  </p:childTnLst>
                                </p:cTn>
                              </p:par>
                              <p:par>
                                <p:cTn id="73" presetID="13" presetClass="entr" presetSubtype="16" fill="hold" grpId="1"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plus(in)">
                                      <p:cBhvr>
                                        <p:cTn id="75" dur="3000"/>
                                        <p:tgtEl>
                                          <p:spTgt spid="12"/>
                                        </p:tgtEl>
                                      </p:cBhvr>
                                    </p:animEffect>
                                  </p:childTnLst>
                                </p:cTn>
                              </p:par>
                              <p:par>
                                <p:cTn id="76" presetID="13" presetClass="entr" presetSubtype="16" fill="hold" grpId="1" nodeType="withEffect">
                                  <p:stCondLst>
                                    <p:cond delay="0"/>
                                  </p:stCondLst>
                                  <p:childTnLst>
                                    <p:set>
                                      <p:cBhvr>
                                        <p:cTn id="77" dur="1" fill="hold">
                                          <p:stCondLst>
                                            <p:cond delay="0"/>
                                          </p:stCondLst>
                                        </p:cTn>
                                        <p:tgtEl>
                                          <p:spTgt spid="13"/>
                                        </p:tgtEl>
                                        <p:attrNameLst>
                                          <p:attrName>style.visibility</p:attrName>
                                        </p:attrNameLst>
                                      </p:cBhvr>
                                      <p:to>
                                        <p:strVal val="visible"/>
                                      </p:to>
                                    </p:set>
                                    <p:animEffect transition="in" filter="plus(in)">
                                      <p:cBhvr>
                                        <p:cTn id="78" dur="3000"/>
                                        <p:tgtEl>
                                          <p:spTgt spid="13"/>
                                        </p:tgtEl>
                                      </p:cBhvr>
                                    </p:animEffect>
                                  </p:childTnLst>
                                </p:cTn>
                              </p:par>
                              <p:par>
                                <p:cTn id="79" presetID="13" presetClass="entr" presetSubtype="16" fill="hold" grpId="1" nodeType="withEffect">
                                  <p:stCondLst>
                                    <p:cond delay="0"/>
                                  </p:stCondLst>
                                  <p:childTnLst>
                                    <p:set>
                                      <p:cBhvr>
                                        <p:cTn id="80" dur="1" fill="hold">
                                          <p:stCondLst>
                                            <p:cond delay="0"/>
                                          </p:stCondLst>
                                        </p:cTn>
                                        <p:tgtEl>
                                          <p:spTgt spid="14"/>
                                        </p:tgtEl>
                                        <p:attrNameLst>
                                          <p:attrName>style.visibility</p:attrName>
                                        </p:attrNameLst>
                                      </p:cBhvr>
                                      <p:to>
                                        <p:strVal val="visible"/>
                                      </p:to>
                                    </p:set>
                                    <p:animEffect transition="in" filter="plus(in)">
                                      <p:cBhvr>
                                        <p:cTn id="81" dur="3000"/>
                                        <p:tgtEl>
                                          <p:spTgt spid="14"/>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15"/>
                                        </p:tgtEl>
                                        <p:attrNameLst>
                                          <p:attrName>style.visibility</p:attrName>
                                        </p:attrNameLst>
                                      </p:cBhvr>
                                      <p:to>
                                        <p:strVal val="visible"/>
                                      </p:to>
                                    </p:set>
                                    <p:animEffect transition="in" filter="plus(in)">
                                      <p:cBhvr>
                                        <p:cTn id="84" dur="3000"/>
                                        <p:tgtEl>
                                          <p:spTgt spid="15"/>
                                        </p:tgtEl>
                                      </p:cBhvr>
                                    </p:animEffect>
                                  </p:childTnLst>
                                </p:cTn>
                              </p:par>
                              <p:par>
                                <p:cTn id="85" presetID="8" presetClass="emph" presetSubtype="0" fill="hold" grpId="2" nodeType="withEffect">
                                  <p:stCondLst>
                                    <p:cond delay="0"/>
                                  </p:stCondLst>
                                  <p:childTnLst>
                                    <p:animRot by="21600000">
                                      <p:cBhvr>
                                        <p:cTn id="86" dur="3000" fill="hold"/>
                                        <p:tgtEl>
                                          <p:spTgt spid="5"/>
                                        </p:tgtEl>
                                        <p:attrNameLst>
                                          <p:attrName>r</p:attrName>
                                        </p:attrNameLst>
                                      </p:cBhvr>
                                    </p:animRot>
                                  </p:childTnLst>
                                </p:cTn>
                              </p:par>
                              <p:par>
                                <p:cTn id="87" presetID="8" presetClass="emph" presetSubtype="0" fill="hold" grpId="2" nodeType="withEffect">
                                  <p:stCondLst>
                                    <p:cond delay="0"/>
                                  </p:stCondLst>
                                  <p:childTnLst>
                                    <p:animRot by="-21600000">
                                      <p:cBhvr>
                                        <p:cTn id="88" dur="3000" fill="hold"/>
                                        <p:tgtEl>
                                          <p:spTgt spid="6"/>
                                        </p:tgtEl>
                                        <p:attrNameLst>
                                          <p:attrName>r</p:attrName>
                                        </p:attrNameLst>
                                      </p:cBhvr>
                                    </p:animRot>
                                  </p:childTnLst>
                                </p:cTn>
                              </p:par>
                              <p:par>
                                <p:cTn id="89" presetID="8" presetClass="emph" presetSubtype="0" fill="hold" grpId="2" nodeType="withEffect">
                                  <p:stCondLst>
                                    <p:cond delay="0"/>
                                  </p:stCondLst>
                                  <p:childTnLst>
                                    <p:animRot by="21600000">
                                      <p:cBhvr>
                                        <p:cTn id="90" dur="3000" fill="hold"/>
                                        <p:tgtEl>
                                          <p:spTgt spid="7"/>
                                        </p:tgtEl>
                                        <p:attrNameLst>
                                          <p:attrName>r</p:attrName>
                                        </p:attrNameLst>
                                      </p:cBhvr>
                                    </p:animRot>
                                  </p:childTnLst>
                                </p:cTn>
                              </p:par>
                              <p:par>
                                <p:cTn id="91" presetID="8" presetClass="emph" presetSubtype="0" fill="hold" grpId="2"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fill="hold" grpId="2" nodeType="withEffect">
                                  <p:stCondLst>
                                    <p:cond delay="0"/>
                                  </p:stCondLst>
                                  <p:childTnLst>
                                    <p:animRot by="21600000">
                                      <p:cBhvr>
                                        <p:cTn id="94" dur="3000" fill="hold"/>
                                        <p:tgtEl>
                                          <p:spTgt spid="9"/>
                                        </p:tgtEl>
                                        <p:attrNameLst>
                                          <p:attrName>r</p:attrName>
                                        </p:attrNameLst>
                                      </p:cBhvr>
                                    </p:animRot>
                                  </p:childTnLst>
                                </p:cTn>
                              </p:par>
                              <p:par>
                                <p:cTn id="95" presetID="8" presetClass="emph" presetSubtype="0" fill="hold" grpId="2" nodeType="withEffect">
                                  <p:stCondLst>
                                    <p:cond delay="0"/>
                                  </p:stCondLst>
                                  <p:childTnLst>
                                    <p:animRot by="-21600000">
                                      <p:cBhvr>
                                        <p:cTn id="96" dur="3000" fill="hold"/>
                                        <p:tgtEl>
                                          <p:spTgt spid="10"/>
                                        </p:tgtEl>
                                        <p:attrNameLst>
                                          <p:attrName>r</p:attrName>
                                        </p:attrNameLst>
                                      </p:cBhvr>
                                    </p:animRot>
                                  </p:childTnLst>
                                </p:cTn>
                              </p:par>
                              <p:par>
                                <p:cTn id="97" presetID="8" presetClass="emph" presetSubtype="0" fill="hold" grpId="2" nodeType="withEffect">
                                  <p:stCondLst>
                                    <p:cond delay="0"/>
                                  </p:stCondLst>
                                  <p:childTnLst>
                                    <p:animRot by="21600000">
                                      <p:cBhvr>
                                        <p:cTn id="98" dur="3000" fill="hold"/>
                                        <p:tgtEl>
                                          <p:spTgt spid="11"/>
                                        </p:tgtEl>
                                        <p:attrNameLst>
                                          <p:attrName>r</p:attrName>
                                        </p:attrNameLst>
                                      </p:cBhvr>
                                    </p:animRot>
                                  </p:childTnLst>
                                </p:cTn>
                              </p:par>
                              <p:par>
                                <p:cTn id="99" presetID="8" presetClass="emph" presetSubtype="0" fill="hold" grpId="2" nodeType="withEffect">
                                  <p:stCondLst>
                                    <p:cond delay="0"/>
                                  </p:stCondLst>
                                  <p:childTnLst>
                                    <p:animRot by="-21600000">
                                      <p:cBhvr>
                                        <p:cTn id="100" dur="3000" fill="hold"/>
                                        <p:tgtEl>
                                          <p:spTgt spid="12"/>
                                        </p:tgtEl>
                                        <p:attrNameLst>
                                          <p:attrName>r</p:attrName>
                                        </p:attrNameLst>
                                      </p:cBhvr>
                                    </p:animRot>
                                  </p:childTnLst>
                                </p:cTn>
                              </p:par>
                              <p:par>
                                <p:cTn id="101" presetID="8" presetClass="emph" presetSubtype="0" fill="hold" grpId="2" nodeType="withEffect">
                                  <p:stCondLst>
                                    <p:cond delay="0"/>
                                  </p:stCondLst>
                                  <p:childTnLst>
                                    <p:animRot by="21600000">
                                      <p:cBhvr>
                                        <p:cTn id="102" dur="3000" fill="hold"/>
                                        <p:tgtEl>
                                          <p:spTgt spid="13"/>
                                        </p:tgtEl>
                                        <p:attrNameLst>
                                          <p:attrName>r</p:attrName>
                                        </p:attrNameLst>
                                      </p:cBhvr>
                                    </p:animRot>
                                  </p:childTnLst>
                                </p:cTn>
                              </p:par>
                              <p:par>
                                <p:cTn id="103" presetID="8" presetClass="emph" presetSubtype="0" fill="hold" grpId="2" nodeType="withEffect">
                                  <p:stCondLst>
                                    <p:cond delay="0"/>
                                  </p:stCondLst>
                                  <p:childTnLst>
                                    <p:animRot by="-21600000">
                                      <p:cBhvr>
                                        <p:cTn id="104" dur="3000" fill="hold"/>
                                        <p:tgtEl>
                                          <p:spTgt spid="14"/>
                                        </p:tgtEl>
                                        <p:attrNameLst>
                                          <p:attrName>r</p:attrName>
                                        </p:attrNameLst>
                                      </p:cBhvr>
                                    </p:animRot>
                                  </p:childTnLst>
                                </p:cTn>
                              </p:par>
                              <p:par>
                                <p:cTn id="105" presetID="8" presetClass="emph" presetSubtype="0" fill="hold" grpId="2" nodeType="withEffect">
                                  <p:stCondLst>
                                    <p:cond delay="0"/>
                                  </p:stCondLst>
                                  <p:childTnLst>
                                    <p:animRot by="21600000">
                                      <p:cBhvr>
                                        <p:cTn id="106" dur="3000" fill="hold"/>
                                        <p:tgtEl>
                                          <p:spTgt spid="15"/>
                                        </p:tgtEl>
                                        <p:attrNameLst>
                                          <p:attrName>r</p:attrName>
                                        </p:attrNameLst>
                                      </p:cBhvr>
                                    </p:animRot>
                                  </p:childTnLst>
                                </p:cTn>
                              </p:par>
                            </p:childTnLst>
                          </p:cTn>
                        </p:par>
                        <p:par>
                          <p:cTn id="107" fill="hold">
                            <p:stCondLst>
                              <p:cond delay="3000"/>
                            </p:stCondLst>
                            <p:childTnLst>
                              <p:par>
                                <p:cTn id="108" presetID="2" presetClass="exit" presetSubtype="4" fill="hold" grpId="3" nodeType="afterEffect">
                                  <p:stCondLst>
                                    <p:cond delay="0"/>
                                  </p:stCondLst>
                                  <p:childTnLst>
                                    <p:anim calcmode="lin" valueType="num">
                                      <p:cBhvr additive="base">
                                        <p:cTn id="109" dur="3000"/>
                                        <p:tgtEl>
                                          <p:spTgt spid="5"/>
                                        </p:tgtEl>
                                        <p:attrNameLst>
                                          <p:attrName>ppt_x</p:attrName>
                                        </p:attrNameLst>
                                      </p:cBhvr>
                                      <p:tavLst>
                                        <p:tav tm="0">
                                          <p:val>
                                            <p:strVal val="ppt_x"/>
                                          </p:val>
                                        </p:tav>
                                        <p:tav tm="100000">
                                          <p:val>
                                            <p:strVal val="ppt_x"/>
                                          </p:val>
                                        </p:tav>
                                      </p:tavLst>
                                    </p:anim>
                                    <p:anim calcmode="lin" valueType="num">
                                      <p:cBhvr additive="base">
                                        <p:cTn id="110" dur="3000"/>
                                        <p:tgtEl>
                                          <p:spTgt spid="5"/>
                                        </p:tgtEl>
                                        <p:attrNameLst>
                                          <p:attrName>ppt_y</p:attrName>
                                        </p:attrNameLst>
                                      </p:cBhvr>
                                      <p:tavLst>
                                        <p:tav tm="0">
                                          <p:val>
                                            <p:strVal val="ppt_y"/>
                                          </p:val>
                                        </p:tav>
                                        <p:tav tm="100000">
                                          <p:val>
                                            <p:strVal val="1+ppt_h/2"/>
                                          </p:val>
                                        </p:tav>
                                      </p:tavLst>
                                    </p:anim>
                                    <p:set>
                                      <p:cBhvr>
                                        <p:cTn id="111" dur="1" fill="hold">
                                          <p:stCondLst>
                                            <p:cond delay="2999"/>
                                          </p:stCondLst>
                                        </p:cTn>
                                        <p:tgtEl>
                                          <p:spTgt spid="5"/>
                                        </p:tgtEl>
                                        <p:attrNameLst>
                                          <p:attrName>style.visibility</p:attrName>
                                        </p:attrNameLst>
                                      </p:cBhvr>
                                      <p:to>
                                        <p:strVal val="hidden"/>
                                      </p:to>
                                    </p:set>
                                  </p:childTnLst>
                                </p:cTn>
                              </p:par>
                              <p:par>
                                <p:cTn id="112" presetID="2" presetClass="exit" presetSubtype="4" fill="hold" grpId="3" nodeType="withEffect">
                                  <p:stCondLst>
                                    <p:cond delay="0"/>
                                  </p:stCondLst>
                                  <p:childTnLst>
                                    <p:anim calcmode="lin" valueType="num">
                                      <p:cBhvr additive="base">
                                        <p:cTn id="113" dur="3000"/>
                                        <p:tgtEl>
                                          <p:spTgt spid="6"/>
                                        </p:tgtEl>
                                        <p:attrNameLst>
                                          <p:attrName>ppt_x</p:attrName>
                                        </p:attrNameLst>
                                      </p:cBhvr>
                                      <p:tavLst>
                                        <p:tav tm="0">
                                          <p:val>
                                            <p:strVal val="ppt_x"/>
                                          </p:val>
                                        </p:tav>
                                        <p:tav tm="100000">
                                          <p:val>
                                            <p:strVal val="ppt_x"/>
                                          </p:val>
                                        </p:tav>
                                      </p:tavLst>
                                    </p:anim>
                                    <p:anim calcmode="lin" valueType="num">
                                      <p:cBhvr additive="base">
                                        <p:cTn id="114" dur="3000"/>
                                        <p:tgtEl>
                                          <p:spTgt spid="6"/>
                                        </p:tgtEl>
                                        <p:attrNameLst>
                                          <p:attrName>ppt_y</p:attrName>
                                        </p:attrNameLst>
                                      </p:cBhvr>
                                      <p:tavLst>
                                        <p:tav tm="0">
                                          <p:val>
                                            <p:strVal val="ppt_y"/>
                                          </p:val>
                                        </p:tav>
                                        <p:tav tm="100000">
                                          <p:val>
                                            <p:strVal val="1+ppt_h/2"/>
                                          </p:val>
                                        </p:tav>
                                      </p:tavLst>
                                    </p:anim>
                                    <p:set>
                                      <p:cBhvr>
                                        <p:cTn id="115" dur="1" fill="hold">
                                          <p:stCondLst>
                                            <p:cond delay="2999"/>
                                          </p:stCondLst>
                                        </p:cTn>
                                        <p:tgtEl>
                                          <p:spTgt spid="6"/>
                                        </p:tgtEl>
                                        <p:attrNameLst>
                                          <p:attrName>style.visibility</p:attrName>
                                        </p:attrNameLst>
                                      </p:cBhvr>
                                      <p:to>
                                        <p:strVal val="hidden"/>
                                      </p:to>
                                    </p:set>
                                  </p:childTnLst>
                                </p:cTn>
                              </p:par>
                              <p:par>
                                <p:cTn id="116" presetID="2" presetClass="exit" presetSubtype="4" fill="hold" grpId="3" nodeType="withEffect">
                                  <p:stCondLst>
                                    <p:cond delay="0"/>
                                  </p:stCondLst>
                                  <p:childTnLst>
                                    <p:anim calcmode="lin" valueType="num">
                                      <p:cBhvr additive="base">
                                        <p:cTn id="117" dur="3000"/>
                                        <p:tgtEl>
                                          <p:spTgt spid="7"/>
                                        </p:tgtEl>
                                        <p:attrNameLst>
                                          <p:attrName>ppt_x</p:attrName>
                                        </p:attrNameLst>
                                      </p:cBhvr>
                                      <p:tavLst>
                                        <p:tav tm="0">
                                          <p:val>
                                            <p:strVal val="ppt_x"/>
                                          </p:val>
                                        </p:tav>
                                        <p:tav tm="100000">
                                          <p:val>
                                            <p:strVal val="ppt_x"/>
                                          </p:val>
                                        </p:tav>
                                      </p:tavLst>
                                    </p:anim>
                                    <p:anim calcmode="lin" valueType="num">
                                      <p:cBhvr additive="base">
                                        <p:cTn id="118" dur="3000"/>
                                        <p:tgtEl>
                                          <p:spTgt spid="7"/>
                                        </p:tgtEl>
                                        <p:attrNameLst>
                                          <p:attrName>ppt_y</p:attrName>
                                        </p:attrNameLst>
                                      </p:cBhvr>
                                      <p:tavLst>
                                        <p:tav tm="0">
                                          <p:val>
                                            <p:strVal val="ppt_y"/>
                                          </p:val>
                                        </p:tav>
                                        <p:tav tm="100000">
                                          <p:val>
                                            <p:strVal val="1+ppt_h/2"/>
                                          </p:val>
                                        </p:tav>
                                      </p:tavLst>
                                    </p:anim>
                                    <p:set>
                                      <p:cBhvr>
                                        <p:cTn id="119" dur="1" fill="hold">
                                          <p:stCondLst>
                                            <p:cond delay="2999"/>
                                          </p:stCondLst>
                                        </p:cTn>
                                        <p:tgtEl>
                                          <p:spTgt spid="7"/>
                                        </p:tgtEl>
                                        <p:attrNameLst>
                                          <p:attrName>style.visibility</p:attrName>
                                        </p:attrNameLst>
                                      </p:cBhvr>
                                      <p:to>
                                        <p:strVal val="hidden"/>
                                      </p:to>
                                    </p:set>
                                  </p:childTnLst>
                                </p:cTn>
                              </p:par>
                              <p:par>
                                <p:cTn id="120" presetID="2" presetClass="exit" presetSubtype="4" fill="hold" grpId="3" nodeType="withEffect">
                                  <p:stCondLst>
                                    <p:cond delay="0"/>
                                  </p:stCondLst>
                                  <p:childTnLst>
                                    <p:anim calcmode="lin" valueType="num">
                                      <p:cBhvr additive="base">
                                        <p:cTn id="121" dur="3000"/>
                                        <p:tgtEl>
                                          <p:spTgt spid="8"/>
                                        </p:tgtEl>
                                        <p:attrNameLst>
                                          <p:attrName>ppt_x</p:attrName>
                                        </p:attrNameLst>
                                      </p:cBhvr>
                                      <p:tavLst>
                                        <p:tav tm="0">
                                          <p:val>
                                            <p:strVal val="ppt_x"/>
                                          </p:val>
                                        </p:tav>
                                        <p:tav tm="100000">
                                          <p:val>
                                            <p:strVal val="ppt_x"/>
                                          </p:val>
                                        </p:tav>
                                      </p:tavLst>
                                    </p:anim>
                                    <p:anim calcmode="lin" valueType="num">
                                      <p:cBhvr additive="base">
                                        <p:cTn id="122" dur="3000"/>
                                        <p:tgtEl>
                                          <p:spTgt spid="8"/>
                                        </p:tgtEl>
                                        <p:attrNameLst>
                                          <p:attrName>ppt_y</p:attrName>
                                        </p:attrNameLst>
                                      </p:cBhvr>
                                      <p:tavLst>
                                        <p:tav tm="0">
                                          <p:val>
                                            <p:strVal val="ppt_y"/>
                                          </p:val>
                                        </p:tav>
                                        <p:tav tm="100000">
                                          <p:val>
                                            <p:strVal val="1+ppt_h/2"/>
                                          </p:val>
                                        </p:tav>
                                      </p:tavLst>
                                    </p:anim>
                                    <p:set>
                                      <p:cBhvr>
                                        <p:cTn id="123" dur="1" fill="hold">
                                          <p:stCondLst>
                                            <p:cond delay="2999"/>
                                          </p:stCondLst>
                                        </p:cTn>
                                        <p:tgtEl>
                                          <p:spTgt spid="8"/>
                                        </p:tgtEl>
                                        <p:attrNameLst>
                                          <p:attrName>style.visibility</p:attrName>
                                        </p:attrNameLst>
                                      </p:cBhvr>
                                      <p:to>
                                        <p:strVal val="hidden"/>
                                      </p:to>
                                    </p:set>
                                  </p:childTnLst>
                                </p:cTn>
                              </p:par>
                              <p:par>
                                <p:cTn id="124" presetID="2" presetClass="exit" presetSubtype="4" fill="hold" grpId="3" nodeType="withEffect">
                                  <p:stCondLst>
                                    <p:cond delay="0"/>
                                  </p:stCondLst>
                                  <p:childTnLst>
                                    <p:anim calcmode="lin" valueType="num">
                                      <p:cBhvr additive="base">
                                        <p:cTn id="125" dur="3000"/>
                                        <p:tgtEl>
                                          <p:spTgt spid="9"/>
                                        </p:tgtEl>
                                        <p:attrNameLst>
                                          <p:attrName>ppt_x</p:attrName>
                                        </p:attrNameLst>
                                      </p:cBhvr>
                                      <p:tavLst>
                                        <p:tav tm="0">
                                          <p:val>
                                            <p:strVal val="ppt_x"/>
                                          </p:val>
                                        </p:tav>
                                        <p:tav tm="100000">
                                          <p:val>
                                            <p:strVal val="ppt_x"/>
                                          </p:val>
                                        </p:tav>
                                      </p:tavLst>
                                    </p:anim>
                                    <p:anim calcmode="lin" valueType="num">
                                      <p:cBhvr additive="base">
                                        <p:cTn id="126" dur="3000"/>
                                        <p:tgtEl>
                                          <p:spTgt spid="9"/>
                                        </p:tgtEl>
                                        <p:attrNameLst>
                                          <p:attrName>ppt_y</p:attrName>
                                        </p:attrNameLst>
                                      </p:cBhvr>
                                      <p:tavLst>
                                        <p:tav tm="0">
                                          <p:val>
                                            <p:strVal val="ppt_y"/>
                                          </p:val>
                                        </p:tav>
                                        <p:tav tm="100000">
                                          <p:val>
                                            <p:strVal val="1+ppt_h/2"/>
                                          </p:val>
                                        </p:tav>
                                      </p:tavLst>
                                    </p:anim>
                                    <p:set>
                                      <p:cBhvr>
                                        <p:cTn id="127" dur="1" fill="hold">
                                          <p:stCondLst>
                                            <p:cond delay="2999"/>
                                          </p:stCondLst>
                                        </p:cTn>
                                        <p:tgtEl>
                                          <p:spTgt spid="9"/>
                                        </p:tgtEl>
                                        <p:attrNameLst>
                                          <p:attrName>style.visibility</p:attrName>
                                        </p:attrNameLst>
                                      </p:cBhvr>
                                      <p:to>
                                        <p:strVal val="hidden"/>
                                      </p:to>
                                    </p:set>
                                  </p:childTnLst>
                                </p:cTn>
                              </p:par>
                              <p:par>
                                <p:cTn id="128" presetID="2" presetClass="exit" presetSubtype="4" fill="hold" grpId="3" nodeType="withEffect">
                                  <p:stCondLst>
                                    <p:cond delay="0"/>
                                  </p:stCondLst>
                                  <p:childTnLst>
                                    <p:anim calcmode="lin" valueType="num">
                                      <p:cBhvr additive="base">
                                        <p:cTn id="129" dur="3000"/>
                                        <p:tgtEl>
                                          <p:spTgt spid="10"/>
                                        </p:tgtEl>
                                        <p:attrNameLst>
                                          <p:attrName>ppt_x</p:attrName>
                                        </p:attrNameLst>
                                      </p:cBhvr>
                                      <p:tavLst>
                                        <p:tav tm="0">
                                          <p:val>
                                            <p:strVal val="ppt_x"/>
                                          </p:val>
                                        </p:tav>
                                        <p:tav tm="100000">
                                          <p:val>
                                            <p:strVal val="ppt_x"/>
                                          </p:val>
                                        </p:tav>
                                      </p:tavLst>
                                    </p:anim>
                                    <p:anim calcmode="lin" valueType="num">
                                      <p:cBhvr additive="base">
                                        <p:cTn id="130" dur="3000"/>
                                        <p:tgtEl>
                                          <p:spTgt spid="10"/>
                                        </p:tgtEl>
                                        <p:attrNameLst>
                                          <p:attrName>ppt_y</p:attrName>
                                        </p:attrNameLst>
                                      </p:cBhvr>
                                      <p:tavLst>
                                        <p:tav tm="0">
                                          <p:val>
                                            <p:strVal val="ppt_y"/>
                                          </p:val>
                                        </p:tav>
                                        <p:tav tm="100000">
                                          <p:val>
                                            <p:strVal val="1+ppt_h/2"/>
                                          </p:val>
                                        </p:tav>
                                      </p:tavLst>
                                    </p:anim>
                                    <p:set>
                                      <p:cBhvr>
                                        <p:cTn id="131" dur="1" fill="hold">
                                          <p:stCondLst>
                                            <p:cond delay="2999"/>
                                          </p:stCondLst>
                                        </p:cTn>
                                        <p:tgtEl>
                                          <p:spTgt spid="10"/>
                                        </p:tgtEl>
                                        <p:attrNameLst>
                                          <p:attrName>style.visibility</p:attrName>
                                        </p:attrNameLst>
                                      </p:cBhvr>
                                      <p:to>
                                        <p:strVal val="hidden"/>
                                      </p:to>
                                    </p:set>
                                  </p:childTnLst>
                                </p:cTn>
                              </p:par>
                              <p:par>
                                <p:cTn id="132" presetID="2" presetClass="exit" presetSubtype="4" fill="hold" grpId="3" nodeType="withEffect">
                                  <p:stCondLst>
                                    <p:cond delay="0"/>
                                  </p:stCondLst>
                                  <p:childTnLst>
                                    <p:anim calcmode="lin" valueType="num">
                                      <p:cBhvr additive="base">
                                        <p:cTn id="133" dur="3000"/>
                                        <p:tgtEl>
                                          <p:spTgt spid="11"/>
                                        </p:tgtEl>
                                        <p:attrNameLst>
                                          <p:attrName>ppt_x</p:attrName>
                                        </p:attrNameLst>
                                      </p:cBhvr>
                                      <p:tavLst>
                                        <p:tav tm="0">
                                          <p:val>
                                            <p:strVal val="ppt_x"/>
                                          </p:val>
                                        </p:tav>
                                        <p:tav tm="100000">
                                          <p:val>
                                            <p:strVal val="ppt_x"/>
                                          </p:val>
                                        </p:tav>
                                      </p:tavLst>
                                    </p:anim>
                                    <p:anim calcmode="lin" valueType="num">
                                      <p:cBhvr additive="base">
                                        <p:cTn id="134" dur="3000"/>
                                        <p:tgtEl>
                                          <p:spTgt spid="11"/>
                                        </p:tgtEl>
                                        <p:attrNameLst>
                                          <p:attrName>ppt_y</p:attrName>
                                        </p:attrNameLst>
                                      </p:cBhvr>
                                      <p:tavLst>
                                        <p:tav tm="0">
                                          <p:val>
                                            <p:strVal val="ppt_y"/>
                                          </p:val>
                                        </p:tav>
                                        <p:tav tm="100000">
                                          <p:val>
                                            <p:strVal val="1+ppt_h/2"/>
                                          </p:val>
                                        </p:tav>
                                      </p:tavLst>
                                    </p:anim>
                                    <p:set>
                                      <p:cBhvr>
                                        <p:cTn id="135" dur="1" fill="hold">
                                          <p:stCondLst>
                                            <p:cond delay="2999"/>
                                          </p:stCondLst>
                                        </p:cTn>
                                        <p:tgtEl>
                                          <p:spTgt spid="11"/>
                                        </p:tgtEl>
                                        <p:attrNameLst>
                                          <p:attrName>style.visibility</p:attrName>
                                        </p:attrNameLst>
                                      </p:cBhvr>
                                      <p:to>
                                        <p:strVal val="hidden"/>
                                      </p:to>
                                    </p:set>
                                  </p:childTnLst>
                                </p:cTn>
                              </p:par>
                              <p:par>
                                <p:cTn id="136" presetID="2" presetClass="exit" presetSubtype="4" fill="hold" grpId="3" nodeType="withEffect">
                                  <p:stCondLst>
                                    <p:cond delay="0"/>
                                  </p:stCondLst>
                                  <p:childTnLst>
                                    <p:anim calcmode="lin" valueType="num">
                                      <p:cBhvr additive="base">
                                        <p:cTn id="137" dur="3000"/>
                                        <p:tgtEl>
                                          <p:spTgt spid="12"/>
                                        </p:tgtEl>
                                        <p:attrNameLst>
                                          <p:attrName>ppt_x</p:attrName>
                                        </p:attrNameLst>
                                      </p:cBhvr>
                                      <p:tavLst>
                                        <p:tav tm="0">
                                          <p:val>
                                            <p:strVal val="ppt_x"/>
                                          </p:val>
                                        </p:tav>
                                        <p:tav tm="100000">
                                          <p:val>
                                            <p:strVal val="ppt_x"/>
                                          </p:val>
                                        </p:tav>
                                      </p:tavLst>
                                    </p:anim>
                                    <p:anim calcmode="lin" valueType="num">
                                      <p:cBhvr additive="base">
                                        <p:cTn id="138" dur="3000"/>
                                        <p:tgtEl>
                                          <p:spTgt spid="12"/>
                                        </p:tgtEl>
                                        <p:attrNameLst>
                                          <p:attrName>ppt_y</p:attrName>
                                        </p:attrNameLst>
                                      </p:cBhvr>
                                      <p:tavLst>
                                        <p:tav tm="0">
                                          <p:val>
                                            <p:strVal val="ppt_y"/>
                                          </p:val>
                                        </p:tav>
                                        <p:tav tm="100000">
                                          <p:val>
                                            <p:strVal val="1+ppt_h/2"/>
                                          </p:val>
                                        </p:tav>
                                      </p:tavLst>
                                    </p:anim>
                                    <p:set>
                                      <p:cBhvr>
                                        <p:cTn id="139" dur="1" fill="hold">
                                          <p:stCondLst>
                                            <p:cond delay="2999"/>
                                          </p:stCondLst>
                                        </p:cTn>
                                        <p:tgtEl>
                                          <p:spTgt spid="12"/>
                                        </p:tgtEl>
                                        <p:attrNameLst>
                                          <p:attrName>style.visibility</p:attrName>
                                        </p:attrNameLst>
                                      </p:cBhvr>
                                      <p:to>
                                        <p:strVal val="hidden"/>
                                      </p:to>
                                    </p:set>
                                  </p:childTnLst>
                                </p:cTn>
                              </p:par>
                              <p:par>
                                <p:cTn id="140" presetID="2" presetClass="exit" presetSubtype="4" fill="hold" grpId="3" nodeType="withEffect">
                                  <p:stCondLst>
                                    <p:cond delay="0"/>
                                  </p:stCondLst>
                                  <p:childTnLst>
                                    <p:anim calcmode="lin" valueType="num">
                                      <p:cBhvr additive="base">
                                        <p:cTn id="141" dur="3000"/>
                                        <p:tgtEl>
                                          <p:spTgt spid="13"/>
                                        </p:tgtEl>
                                        <p:attrNameLst>
                                          <p:attrName>ppt_x</p:attrName>
                                        </p:attrNameLst>
                                      </p:cBhvr>
                                      <p:tavLst>
                                        <p:tav tm="0">
                                          <p:val>
                                            <p:strVal val="ppt_x"/>
                                          </p:val>
                                        </p:tav>
                                        <p:tav tm="100000">
                                          <p:val>
                                            <p:strVal val="ppt_x"/>
                                          </p:val>
                                        </p:tav>
                                      </p:tavLst>
                                    </p:anim>
                                    <p:anim calcmode="lin" valueType="num">
                                      <p:cBhvr additive="base">
                                        <p:cTn id="142" dur="3000"/>
                                        <p:tgtEl>
                                          <p:spTgt spid="13"/>
                                        </p:tgtEl>
                                        <p:attrNameLst>
                                          <p:attrName>ppt_y</p:attrName>
                                        </p:attrNameLst>
                                      </p:cBhvr>
                                      <p:tavLst>
                                        <p:tav tm="0">
                                          <p:val>
                                            <p:strVal val="ppt_y"/>
                                          </p:val>
                                        </p:tav>
                                        <p:tav tm="100000">
                                          <p:val>
                                            <p:strVal val="1+ppt_h/2"/>
                                          </p:val>
                                        </p:tav>
                                      </p:tavLst>
                                    </p:anim>
                                    <p:set>
                                      <p:cBhvr>
                                        <p:cTn id="143" dur="1" fill="hold">
                                          <p:stCondLst>
                                            <p:cond delay="2999"/>
                                          </p:stCondLst>
                                        </p:cTn>
                                        <p:tgtEl>
                                          <p:spTgt spid="13"/>
                                        </p:tgtEl>
                                        <p:attrNameLst>
                                          <p:attrName>style.visibility</p:attrName>
                                        </p:attrNameLst>
                                      </p:cBhvr>
                                      <p:to>
                                        <p:strVal val="hidden"/>
                                      </p:to>
                                    </p:set>
                                  </p:childTnLst>
                                </p:cTn>
                              </p:par>
                              <p:par>
                                <p:cTn id="144" presetID="2" presetClass="exit" presetSubtype="4" fill="hold" grpId="3" nodeType="withEffect">
                                  <p:stCondLst>
                                    <p:cond delay="0"/>
                                  </p:stCondLst>
                                  <p:childTnLst>
                                    <p:anim calcmode="lin" valueType="num">
                                      <p:cBhvr additive="base">
                                        <p:cTn id="145" dur="3000"/>
                                        <p:tgtEl>
                                          <p:spTgt spid="14"/>
                                        </p:tgtEl>
                                        <p:attrNameLst>
                                          <p:attrName>ppt_x</p:attrName>
                                        </p:attrNameLst>
                                      </p:cBhvr>
                                      <p:tavLst>
                                        <p:tav tm="0">
                                          <p:val>
                                            <p:strVal val="ppt_x"/>
                                          </p:val>
                                        </p:tav>
                                        <p:tav tm="100000">
                                          <p:val>
                                            <p:strVal val="ppt_x"/>
                                          </p:val>
                                        </p:tav>
                                      </p:tavLst>
                                    </p:anim>
                                    <p:anim calcmode="lin" valueType="num">
                                      <p:cBhvr additive="base">
                                        <p:cTn id="146" dur="3000"/>
                                        <p:tgtEl>
                                          <p:spTgt spid="14"/>
                                        </p:tgtEl>
                                        <p:attrNameLst>
                                          <p:attrName>ppt_y</p:attrName>
                                        </p:attrNameLst>
                                      </p:cBhvr>
                                      <p:tavLst>
                                        <p:tav tm="0">
                                          <p:val>
                                            <p:strVal val="ppt_y"/>
                                          </p:val>
                                        </p:tav>
                                        <p:tav tm="100000">
                                          <p:val>
                                            <p:strVal val="1+ppt_h/2"/>
                                          </p:val>
                                        </p:tav>
                                      </p:tavLst>
                                    </p:anim>
                                    <p:set>
                                      <p:cBhvr>
                                        <p:cTn id="147" dur="1" fill="hold">
                                          <p:stCondLst>
                                            <p:cond delay="2999"/>
                                          </p:stCondLst>
                                        </p:cTn>
                                        <p:tgtEl>
                                          <p:spTgt spid="14"/>
                                        </p:tgtEl>
                                        <p:attrNameLst>
                                          <p:attrName>style.visibility</p:attrName>
                                        </p:attrNameLst>
                                      </p:cBhvr>
                                      <p:to>
                                        <p:strVal val="hidden"/>
                                      </p:to>
                                    </p:set>
                                  </p:childTnLst>
                                </p:cTn>
                              </p:par>
                              <p:par>
                                <p:cTn id="148" presetID="2" presetClass="exit" presetSubtype="4" fill="hold" grpId="3" nodeType="withEffect">
                                  <p:stCondLst>
                                    <p:cond delay="0"/>
                                  </p:stCondLst>
                                  <p:childTnLst>
                                    <p:anim calcmode="lin" valueType="num">
                                      <p:cBhvr additive="base">
                                        <p:cTn id="149" dur="3000"/>
                                        <p:tgtEl>
                                          <p:spTgt spid="15"/>
                                        </p:tgtEl>
                                        <p:attrNameLst>
                                          <p:attrName>ppt_x</p:attrName>
                                        </p:attrNameLst>
                                      </p:cBhvr>
                                      <p:tavLst>
                                        <p:tav tm="0">
                                          <p:val>
                                            <p:strVal val="ppt_x"/>
                                          </p:val>
                                        </p:tav>
                                        <p:tav tm="100000">
                                          <p:val>
                                            <p:strVal val="ppt_x"/>
                                          </p:val>
                                        </p:tav>
                                      </p:tavLst>
                                    </p:anim>
                                    <p:anim calcmode="lin" valueType="num">
                                      <p:cBhvr additive="base">
                                        <p:cTn id="150" dur="3000"/>
                                        <p:tgtEl>
                                          <p:spTgt spid="15"/>
                                        </p:tgtEl>
                                        <p:attrNameLst>
                                          <p:attrName>ppt_y</p:attrName>
                                        </p:attrNameLst>
                                      </p:cBhvr>
                                      <p:tavLst>
                                        <p:tav tm="0">
                                          <p:val>
                                            <p:strVal val="ppt_y"/>
                                          </p:val>
                                        </p:tav>
                                        <p:tav tm="100000">
                                          <p:val>
                                            <p:strVal val="1+ppt_h/2"/>
                                          </p:val>
                                        </p:tav>
                                      </p:tavLst>
                                    </p:anim>
                                    <p:set>
                                      <p:cBhvr>
                                        <p:cTn id="151" dur="1" fill="hold">
                                          <p:stCondLst>
                                            <p:cond delay="2999"/>
                                          </p:stCondLst>
                                        </p:cTn>
                                        <p:tgtEl>
                                          <p:spTgt spid="15"/>
                                        </p:tgtEl>
                                        <p:attrNameLst>
                                          <p:attrName>style.visibility</p:attrName>
                                        </p:attrNameLst>
                                      </p:cBhvr>
                                      <p:to>
                                        <p:strVal val="hidden"/>
                                      </p:to>
                                    </p:set>
                                  </p:childTnLst>
                                </p:cTn>
                              </p:par>
                              <p:par>
                                <p:cTn id="152" presetID="23" presetClass="entr" presetSubtype="16"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p:cTn id="154" dur="3000" fill="hold"/>
                                        <p:tgtEl>
                                          <p:spTgt spid="4"/>
                                        </p:tgtEl>
                                        <p:attrNameLst>
                                          <p:attrName>ppt_w</p:attrName>
                                        </p:attrNameLst>
                                      </p:cBhvr>
                                      <p:tavLst>
                                        <p:tav tm="0">
                                          <p:val>
                                            <p:fltVal val="0"/>
                                          </p:val>
                                        </p:tav>
                                        <p:tav tm="100000">
                                          <p:val>
                                            <p:strVal val="#ppt_w"/>
                                          </p:val>
                                        </p:tav>
                                      </p:tavLst>
                                    </p:anim>
                                    <p:anim calcmode="lin" valueType="num">
                                      <p:cBhvr>
                                        <p:cTn id="155" dur="3000" fill="hold"/>
                                        <p:tgtEl>
                                          <p:spTgt spid="4"/>
                                        </p:tgtEl>
                                        <p:attrNameLst>
                                          <p:attrName>ppt_h</p:attrName>
                                        </p:attrNameLst>
                                      </p:cBhvr>
                                      <p:tavLst>
                                        <p:tav tm="0">
                                          <p:val>
                                            <p:fltVal val="0"/>
                                          </p:val>
                                        </p:tav>
                                        <p:tav tm="100000">
                                          <p:val>
                                            <p:strVal val="#ppt_h"/>
                                          </p:val>
                                        </p:tav>
                                      </p:tavLst>
                                    </p:anim>
                                  </p:childTnLst>
                                </p:cTn>
                              </p:par>
                              <p:par>
                                <p:cTn id="156" presetID="2" presetClass="entr" presetSubtype="1" fill="hold" nodeType="withEffect">
                                  <p:stCondLst>
                                    <p:cond delay="0"/>
                                  </p:stCondLst>
                                  <p:childTnLst>
                                    <p:set>
                                      <p:cBhvr>
                                        <p:cTn id="157" dur="1" fill="hold">
                                          <p:stCondLst>
                                            <p:cond delay="0"/>
                                          </p:stCondLst>
                                        </p:cTn>
                                        <p:tgtEl>
                                          <p:spTgt spid="4"/>
                                        </p:tgtEl>
                                        <p:attrNameLst>
                                          <p:attrName>style.visibility</p:attrName>
                                        </p:attrNameLst>
                                      </p:cBhvr>
                                      <p:to>
                                        <p:strVal val="visible"/>
                                      </p:to>
                                    </p:set>
                                    <p:anim calcmode="lin" valueType="num">
                                      <p:cBhvr additive="base">
                                        <p:cTn id="158" dur="3000" fill="hold"/>
                                        <p:tgtEl>
                                          <p:spTgt spid="4"/>
                                        </p:tgtEl>
                                        <p:attrNameLst>
                                          <p:attrName>ppt_x</p:attrName>
                                        </p:attrNameLst>
                                      </p:cBhvr>
                                      <p:tavLst>
                                        <p:tav tm="0">
                                          <p:val>
                                            <p:strVal val="#ppt_x"/>
                                          </p:val>
                                        </p:tav>
                                        <p:tav tm="100000">
                                          <p:val>
                                            <p:strVal val="#ppt_x"/>
                                          </p:val>
                                        </p:tav>
                                      </p:tavLst>
                                    </p:anim>
                                    <p:anim calcmode="lin" valueType="num">
                                      <p:cBhvr additive="base">
                                        <p:cTn id="159" dur="3000" fill="hold"/>
                                        <p:tgtEl>
                                          <p:spTgt spid="4"/>
                                        </p:tgtEl>
                                        <p:attrNameLst>
                                          <p:attrName>ppt_y</p:attrName>
                                        </p:attrNameLst>
                                      </p:cBhvr>
                                      <p:tavLst>
                                        <p:tav tm="0">
                                          <p:val>
                                            <p:strVal val="0-#ppt_h/2"/>
                                          </p:val>
                                        </p:tav>
                                        <p:tav tm="100000">
                                          <p:val>
                                            <p:strVal val="#ppt_y"/>
                                          </p:val>
                                        </p:tav>
                                      </p:tavLst>
                                    </p:anim>
                                  </p:childTnLst>
                                </p:cTn>
                              </p:par>
                            </p:childTnLst>
                          </p:cTn>
                        </p:par>
                        <p:par>
                          <p:cTn id="160" fill="hold">
                            <p:stCondLst>
                              <p:cond delay="6000"/>
                            </p:stCondLst>
                            <p:childTnLst>
                              <p:par>
                                <p:cTn id="161" presetID="29" presetClass="entr" presetSubtype="0" fill="hold" nodeType="afterEffect">
                                  <p:stCondLst>
                                    <p:cond delay="0"/>
                                  </p:stCondLst>
                                  <p:childTnLst>
                                    <p:set>
                                      <p:cBhvr>
                                        <p:cTn id="162" dur="1" fill="hold">
                                          <p:stCondLst>
                                            <p:cond delay="0"/>
                                          </p:stCondLst>
                                        </p:cTn>
                                        <p:tgtEl>
                                          <p:spTgt spid="16">
                                            <p:txEl>
                                              <p:pRg st="0" end="0"/>
                                            </p:txEl>
                                          </p:spTgt>
                                        </p:tgtEl>
                                        <p:attrNameLst>
                                          <p:attrName>style.visibility</p:attrName>
                                        </p:attrNameLst>
                                      </p:cBhvr>
                                      <p:to>
                                        <p:strVal val="visible"/>
                                      </p:to>
                                    </p:set>
                                    <p:anim calcmode="lin" valueType="num">
                                      <p:cBhvr>
                                        <p:cTn id="163" dur="1000" fill="hold"/>
                                        <p:tgtEl>
                                          <p:spTgt spid="16">
                                            <p:txEl>
                                              <p:pRg st="0" end="0"/>
                                            </p:txEl>
                                          </p:spTgt>
                                        </p:tgtEl>
                                        <p:attrNameLst>
                                          <p:attrName>ppt_x</p:attrName>
                                        </p:attrNameLst>
                                      </p:cBhvr>
                                      <p:tavLst>
                                        <p:tav tm="0">
                                          <p:val>
                                            <p:strVal val="#ppt_x-.2"/>
                                          </p:val>
                                        </p:tav>
                                        <p:tav tm="100000">
                                          <p:val>
                                            <p:strVal val="#ppt_x"/>
                                          </p:val>
                                        </p:tav>
                                      </p:tavLst>
                                    </p:anim>
                                    <p:anim calcmode="lin" valueType="num">
                                      <p:cBhvr>
                                        <p:cTn id="164" dur="1000" fill="hold"/>
                                        <p:tgtEl>
                                          <p:spTgt spid="1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65" dur="1000"/>
                                        <p:tgtEl>
                                          <p:spTgt spid="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pg"/>
          <p:cNvPicPr>
            <a:picLocks noChangeAspect="1"/>
          </p:cNvPicPr>
          <p:nvPr/>
        </p:nvPicPr>
        <p:blipFill>
          <a:blip r:embed="rId2"/>
          <a:stretch>
            <a:fillRect/>
          </a:stretch>
        </p:blipFill>
        <p:spPr>
          <a:xfrm>
            <a:off x="0" y="3345"/>
            <a:ext cx="9144000" cy="6851309"/>
          </a:xfrm>
          <a:prstGeom prst="rect">
            <a:avLst/>
          </a:prstGeom>
        </p:spPr>
      </p:pic>
      <p:sp>
        <p:nvSpPr>
          <p:cNvPr id="5" name="4 Cheurón"/>
          <p:cNvSpPr/>
          <p:nvPr/>
        </p:nvSpPr>
        <p:spPr>
          <a:xfrm>
            <a:off x="0" y="1428736"/>
            <a:ext cx="4643438" cy="3500462"/>
          </a:xfrm>
          <a:prstGeom prst="chevron">
            <a:avLst>
              <a:gd name="adj" fmla="val 116671"/>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581524" y="1428736"/>
            <a:ext cx="4562476" cy="3500462"/>
          </a:xfrm>
          <a:prstGeom prst="chevron">
            <a:avLst>
              <a:gd name="adj" fmla="val 115297"/>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357298"/>
            <a:ext cx="3643306" cy="3500462"/>
          </a:xfrm>
          <a:prstGeom prst="chevron">
            <a:avLst>
              <a:gd name="adj" fmla="val 90685"/>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715008" y="1428736"/>
            <a:ext cx="3428992" cy="3500462"/>
          </a:xfrm>
          <a:prstGeom prst="chevron">
            <a:avLst>
              <a:gd name="adj" fmla="val 89498"/>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357298"/>
            <a:ext cx="2071638" cy="3500462"/>
          </a:xfrm>
          <a:prstGeom prst="chevron">
            <a:avLst>
              <a:gd name="adj" fmla="val 88111"/>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6429388" y="1428736"/>
            <a:ext cx="2714612" cy="3500462"/>
          </a:xfrm>
          <a:prstGeom prst="chevron">
            <a:avLst>
              <a:gd name="adj" fmla="val 89074"/>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357298"/>
            <a:ext cx="2714612" cy="3500462"/>
          </a:xfrm>
          <a:prstGeom prst="chevron">
            <a:avLst>
              <a:gd name="adj" fmla="val 88111"/>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7072330" y="1428736"/>
            <a:ext cx="2071670" cy="3500462"/>
          </a:xfrm>
          <a:prstGeom prst="chevron">
            <a:avLst>
              <a:gd name="adj" fmla="val 89074"/>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iterate type="lt">
                                    <p:tmPct val="0"/>
                                  </p:iterate>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iterate type="lt">
                                    <p:tmPct val="0"/>
                                  </p:iterate>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iterate type="lt">
                                    <p:tmPct val="0"/>
                                  </p:iterate>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iterate type="lt">
                                    <p:tmPct val="0"/>
                                  </p:iterate>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13" presetClass="entr" presetSubtype="16" fill="hold" grpId="1" nodeType="withEffect">
                                  <p:stCondLst>
                                    <p:cond delay="0"/>
                                  </p:stCondLst>
                                  <p:iterate type="lt">
                                    <p:tmPct val="0"/>
                                  </p:iterate>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iterate type="lt">
                                    <p:tmPct val="0"/>
                                  </p:iterate>
                                  <p:childTnLst>
                                    <p:set>
                                      <p:cBhvr>
                                        <p:cTn id="44" dur="1" fill="hold">
                                          <p:stCondLst>
                                            <p:cond delay="0"/>
                                          </p:stCondLst>
                                        </p:cTn>
                                        <p:tgtEl>
                                          <p:spTgt spid="7"/>
                                        </p:tgtEl>
                                        <p:attrNameLst>
                                          <p:attrName>style.visibility</p:attrName>
                                        </p:attrNameLst>
                                      </p:cBhvr>
                                      <p:to>
                                        <p:strVal val="visible"/>
                                      </p:to>
                                    </p:set>
                                    <p:animEffect transition="in" filter="plus(in)">
                                      <p:cBhvr>
                                        <p:cTn id="45" dur="3000"/>
                                        <p:tgtEl>
                                          <p:spTgt spid="7"/>
                                        </p:tgtEl>
                                      </p:cBhvr>
                                    </p:animEffect>
                                  </p:childTnLst>
                                </p:cTn>
                              </p:par>
                              <p:par>
                                <p:cTn id="46" presetID="13" presetClass="entr" presetSubtype="16" fill="hold" grpId="1" nodeType="withEffect">
                                  <p:stCondLst>
                                    <p:cond delay="0"/>
                                  </p:stCondLst>
                                  <p:iterate type="lt">
                                    <p:tmPct val="0"/>
                                  </p:iterate>
                                  <p:childTnLst>
                                    <p:set>
                                      <p:cBhvr>
                                        <p:cTn id="47" dur="1" fill="hold">
                                          <p:stCondLst>
                                            <p:cond delay="0"/>
                                          </p:stCondLst>
                                        </p:cTn>
                                        <p:tgtEl>
                                          <p:spTgt spid="9"/>
                                        </p:tgtEl>
                                        <p:attrNameLst>
                                          <p:attrName>style.visibility</p:attrName>
                                        </p:attrNameLst>
                                      </p:cBhvr>
                                      <p:to>
                                        <p:strVal val="visible"/>
                                      </p:to>
                                    </p:set>
                                    <p:animEffect transition="in" filter="plus(in)">
                                      <p:cBhvr>
                                        <p:cTn id="48" dur="3000"/>
                                        <p:tgtEl>
                                          <p:spTgt spid="9"/>
                                        </p:tgtEl>
                                      </p:cBhvr>
                                    </p:animEffect>
                                  </p:childTnLst>
                                </p:cTn>
                              </p:par>
                              <p:par>
                                <p:cTn id="49" presetID="13" presetClass="entr" presetSubtype="16" fill="hold" grpId="1" nodeType="withEffect">
                                  <p:stCondLst>
                                    <p:cond delay="0"/>
                                  </p:stCondLst>
                                  <p:iterate type="lt">
                                    <p:tmPct val="0"/>
                                  </p:iterate>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plus(in)">
                                      <p:cBhvr>
                                        <p:cTn id="54" dur="3000"/>
                                        <p:tgtEl>
                                          <p:spTgt spid="6"/>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plus(in)">
                                      <p:cBhvr>
                                        <p:cTn id="57" dur="3000"/>
                                        <p:tgtEl>
                                          <p:spTgt spid="8"/>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plus(in)">
                                      <p:cBhvr>
                                        <p:cTn id="60" dur="3000"/>
                                        <p:tgtEl>
                                          <p:spTgt spid="10"/>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childTnLst>
                          </p:cTn>
                        </p:par>
                        <p:par>
                          <p:cTn id="64" fill="hold">
                            <p:stCondLst>
                              <p:cond delay="3000"/>
                            </p:stCondLst>
                            <p:childTnLst>
                              <p:par>
                                <p:cTn id="65" presetID="13" presetClass="exit" presetSubtype="32" fill="hold" grpId="2" nodeType="afterEffect">
                                  <p:stCondLst>
                                    <p:cond delay="0"/>
                                  </p:stCondLst>
                                  <p:iterate type="lt">
                                    <p:tmPct val="0"/>
                                  </p:iterate>
                                  <p:childTnLst>
                                    <p:animEffect transition="out" filter="plus(out)">
                                      <p:cBhvr>
                                        <p:cTn id="66" dur="3000"/>
                                        <p:tgtEl>
                                          <p:spTgt spid="5"/>
                                        </p:tgtEl>
                                      </p:cBhvr>
                                    </p:animEffect>
                                    <p:set>
                                      <p:cBhvr>
                                        <p:cTn id="67" dur="1" fill="hold">
                                          <p:stCondLst>
                                            <p:cond delay="2999"/>
                                          </p:stCondLst>
                                        </p:cTn>
                                        <p:tgtEl>
                                          <p:spTgt spid="5"/>
                                        </p:tgtEl>
                                        <p:attrNameLst>
                                          <p:attrName>style.visibility</p:attrName>
                                        </p:attrNameLst>
                                      </p:cBhvr>
                                      <p:to>
                                        <p:strVal val="hidden"/>
                                      </p:to>
                                    </p:set>
                                  </p:childTnLst>
                                </p:cTn>
                              </p:par>
                              <p:par>
                                <p:cTn id="68" presetID="13" presetClass="exit" presetSubtype="32" fill="hold" grpId="2" nodeType="withEffect">
                                  <p:stCondLst>
                                    <p:cond delay="0"/>
                                  </p:stCondLst>
                                  <p:childTnLst>
                                    <p:animEffect transition="out" filter="plus(out)">
                                      <p:cBhvr>
                                        <p:cTn id="69" dur="3000"/>
                                        <p:tgtEl>
                                          <p:spTgt spid="6"/>
                                        </p:tgtEl>
                                      </p:cBhvr>
                                    </p:animEffect>
                                    <p:set>
                                      <p:cBhvr>
                                        <p:cTn id="70" dur="1" fill="hold">
                                          <p:stCondLst>
                                            <p:cond delay="2999"/>
                                          </p:stCondLst>
                                        </p:cTn>
                                        <p:tgtEl>
                                          <p:spTgt spid="6"/>
                                        </p:tgtEl>
                                        <p:attrNameLst>
                                          <p:attrName>style.visibility</p:attrName>
                                        </p:attrNameLst>
                                      </p:cBhvr>
                                      <p:to>
                                        <p:strVal val="hidden"/>
                                      </p:to>
                                    </p:set>
                                  </p:childTnLst>
                                </p:cTn>
                              </p:par>
                              <p:par>
                                <p:cTn id="71" presetID="13" presetClass="exit" presetSubtype="32" fill="hold" grpId="2" nodeType="withEffect">
                                  <p:stCondLst>
                                    <p:cond delay="0"/>
                                  </p:stCondLst>
                                  <p:iterate type="lt">
                                    <p:tmPct val="0"/>
                                  </p:iterate>
                                  <p:childTnLst>
                                    <p:animEffect transition="out" filter="plus(out)">
                                      <p:cBhvr>
                                        <p:cTn id="72" dur="3000"/>
                                        <p:tgtEl>
                                          <p:spTgt spid="7"/>
                                        </p:tgtEl>
                                      </p:cBhvr>
                                    </p:animEffect>
                                    <p:set>
                                      <p:cBhvr>
                                        <p:cTn id="73" dur="1" fill="hold">
                                          <p:stCondLst>
                                            <p:cond delay="2999"/>
                                          </p:stCondLst>
                                        </p:cTn>
                                        <p:tgtEl>
                                          <p:spTgt spid="7"/>
                                        </p:tgtEl>
                                        <p:attrNameLst>
                                          <p:attrName>style.visibility</p:attrName>
                                        </p:attrNameLst>
                                      </p:cBhvr>
                                      <p:to>
                                        <p:strVal val="hidden"/>
                                      </p:to>
                                    </p:set>
                                  </p:childTnLst>
                                </p:cTn>
                              </p:par>
                              <p:par>
                                <p:cTn id="74" presetID="13" presetClass="exit" presetSubtype="32" fill="hold" grpId="2" nodeType="withEffect">
                                  <p:stCondLst>
                                    <p:cond delay="0"/>
                                  </p:stCondLst>
                                  <p:childTnLst>
                                    <p:animEffect transition="out" filter="plus(out)">
                                      <p:cBhvr>
                                        <p:cTn id="75" dur="3000"/>
                                        <p:tgtEl>
                                          <p:spTgt spid="8"/>
                                        </p:tgtEl>
                                      </p:cBhvr>
                                    </p:animEffect>
                                    <p:set>
                                      <p:cBhvr>
                                        <p:cTn id="76" dur="1" fill="hold">
                                          <p:stCondLst>
                                            <p:cond delay="2999"/>
                                          </p:stCondLst>
                                        </p:cTn>
                                        <p:tgtEl>
                                          <p:spTgt spid="8"/>
                                        </p:tgtEl>
                                        <p:attrNameLst>
                                          <p:attrName>style.visibility</p:attrName>
                                        </p:attrNameLst>
                                      </p:cBhvr>
                                      <p:to>
                                        <p:strVal val="hidden"/>
                                      </p:to>
                                    </p:set>
                                  </p:childTnLst>
                                </p:cTn>
                              </p:par>
                              <p:par>
                                <p:cTn id="77" presetID="13" presetClass="exit" presetSubtype="32" fill="hold" grpId="2" nodeType="withEffect">
                                  <p:stCondLst>
                                    <p:cond delay="0"/>
                                  </p:stCondLst>
                                  <p:iterate type="lt">
                                    <p:tmPct val="0"/>
                                  </p:iterate>
                                  <p:childTnLst>
                                    <p:animEffect transition="out" filter="plus(out)">
                                      <p:cBhvr>
                                        <p:cTn id="78" dur="3000"/>
                                        <p:tgtEl>
                                          <p:spTgt spid="9"/>
                                        </p:tgtEl>
                                      </p:cBhvr>
                                    </p:animEffect>
                                    <p:set>
                                      <p:cBhvr>
                                        <p:cTn id="79" dur="1" fill="hold">
                                          <p:stCondLst>
                                            <p:cond delay="2999"/>
                                          </p:stCondLst>
                                        </p:cTn>
                                        <p:tgtEl>
                                          <p:spTgt spid="9"/>
                                        </p:tgtEl>
                                        <p:attrNameLst>
                                          <p:attrName>style.visibility</p:attrName>
                                        </p:attrNameLst>
                                      </p:cBhvr>
                                      <p:to>
                                        <p:strVal val="hidden"/>
                                      </p:to>
                                    </p:set>
                                  </p:childTnLst>
                                </p:cTn>
                              </p:par>
                              <p:par>
                                <p:cTn id="80" presetID="13" presetClass="exit" presetSubtype="32" fill="hold" grpId="2" nodeType="withEffect">
                                  <p:stCondLst>
                                    <p:cond delay="0"/>
                                  </p:stCondLst>
                                  <p:childTnLst>
                                    <p:animEffect transition="out" filter="plus(out)">
                                      <p:cBhvr>
                                        <p:cTn id="81" dur="3000"/>
                                        <p:tgtEl>
                                          <p:spTgt spid="10"/>
                                        </p:tgtEl>
                                      </p:cBhvr>
                                    </p:animEffect>
                                    <p:set>
                                      <p:cBhvr>
                                        <p:cTn id="82" dur="1" fill="hold">
                                          <p:stCondLst>
                                            <p:cond delay="2999"/>
                                          </p:stCondLst>
                                        </p:cTn>
                                        <p:tgtEl>
                                          <p:spTgt spid="10"/>
                                        </p:tgtEl>
                                        <p:attrNameLst>
                                          <p:attrName>style.visibility</p:attrName>
                                        </p:attrNameLst>
                                      </p:cBhvr>
                                      <p:to>
                                        <p:strVal val="hidden"/>
                                      </p:to>
                                    </p:set>
                                  </p:childTnLst>
                                </p:cTn>
                              </p:par>
                              <p:par>
                                <p:cTn id="83" presetID="13" presetClass="exit" presetSubtype="32" fill="hold" grpId="2" nodeType="withEffect">
                                  <p:stCondLst>
                                    <p:cond delay="0"/>
                                  </p:stCondLst>
                                  <p:iterate type="lt">
                                    <p:tmPct val="0"/>
                                  </p:iterate>
                                  <p:childTnLst>
                                    <p:animEffect transition="out" filter="plus(out)">
                                      <p:cBhvr>
                                        <p:cTn id="84" dur="3000"/>
                                        <p:tgtEl>
                                          <p:spTgt spid="11"/>
                                        </p:tgtEl>
                                      </p:cBhvr>
                                    </p:animEffect>
                                    <p:set>
                                      <p:cBhvr>
                                        <p:cTn id="85" dur="1" fill="hold">
                                          <p:stCondLst>
                                            <p:cond delay="2999"/>
                                          </p:stCondLst>
                                        </p:cTn>
                                        <p:tgtEl>
                                          <p:spTgt spid="11"/>
                                        </p:tgtEl>
                                        <p:attrNameLst>
                                          <p:attrName>style.visibility</p:attrName>
                                        </p:attrNameLst>
                                      </p:cBhvr>
                                      <p:to>
                                        <p:strVal val="hidden"/>
                                      </p:to>
                                    </p:set>
                                  </p:childTnLst>
                                </p:cTn>
                              </p:par>
                              <p:par>
                                <p:cTn id="86" presetID="13" presetClass="exit" presetSubtype="32" fill="hold" grpId="2" nodeType="withEffect">
                                  <p:stCondLst>
                                    <p:cond delay="0"/>
                                  </p:stCondLst>
                                  <p:childTnLst>
                                    <p:animEffect transition="out" filter="plus(out)">
                                      <p:cBhvr>
                                        <p:cTn id="87" dur="3000"/>
                                        <p:tgtEl>
                                          <p:spTgt spid="12"/>
                                        </p:tgtEl>
                                      </p:cBhvr>
                                    </p:animEffect>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2" fill="hold" grpId="3" nodeType="withEffect">
                                  <p:stCondLst>
                                    <p:cond delay="0"/>
                                  </p:stCondLst>
                                  <p:iterate type="lt">
                                    <p:tmPct val="0"/>
                                  </p:iterate>
                                  <p:childTnLst>
                                    <p:anim calcmode="lin" valueType="num">
                                      <p:cBhvr additive="base">
                                        <p:cTn id="90" dur="3000"/>
                                        <p:tgtEl>
                                          <p:spTgt spid="5"/>
                                        </p:tgtEl>
                                        <p:attrNameLst>
                                          <p:attrName>ppt_x</p:attrName>
                                        </p:attrNameLst>
                                      </p:cBhvr>
                                      <p:tavLst>
                                        <p:tav tm="0">
                                          <p:val>
                                            <p:strVal val="ppt_x"/>
                                          </p:val>
                                        </p:tav>
                                        <p:tav tm="100000">
                                          <p:val>
                                            <p:strVal val="1+ppt_w/2"/>
                                          </p:val>
                                        </p:tav>
                                      </p:tavLst>
                                    </p:anim>
                                    <p:anim calcmode="lin" valueType="num">
                                      <p:cBhvr additive="base">
                                        <p:cTn id="91" dur="3000"/>
                                        <p:tgtEl>
                                          <p:spTgt spid="5"/>
                                        </p:tgtEl>
                                        <p:attrNameLst>
                                          <p:attrName>ppt_y</p:attrName>
                                        </p:attrNameLst>
                                      </p:cBhvr>
                                      <p:tavLst>
                                        <p:tav tm="0">
                                          <p:val>
                                            <p:strVal val="ppt_y"/>
                                          </p:val>
                                        </p:tav>
                                        <p:tav tm="100000">
                                          <p:val>
                                            <p:strVal val="ppt_y"/>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2" fill="hold" grpId="3" nodeType="withEffect">
                                  <p:stCondLst>
                                    <p:cond delay="0"/>
                                  </p:stCondLst>
                                  <p:iterate type="lt">
                                    <p:tmPct val="0"/>
                                  </p:iterate>
                                  <p:childTnLst>
                                    <p:anim calcmode="lin" valueType="num">
                                      <p:cBhvr additive="base">
                                        <p:cTn id="94" dur="3000"/>
                                        <p:tgtEl>
                                          <p:spTgt spid="7"/>
                                        </p:tgtEl>
                                        <p:attrNameLst>
                                          <p:attrName>ppt_x</p:attrName>
                                        </p:attrNameLst>
                                      </p:cBhvr>
                                      <p:tavLst>
                                        <p:tav tm="0">
                                          <p:val>
                                            <p:strVal val="ppt_x"/>
                                          </p:val>
                                        </p:tav>
                                        <p:tav tm="100000">
                                          <p:val>
                                            <p:strVal val="1+ppt_w/2"/>
                                          </p:val>
                                        </p:tav>
                                      </p:tavLst>
                                    </p:anim>
                                    <p:anim calcmode="lin" valueType="num">
                                      <p:cBhvr additive="base">
                                        <p:cTn id="95" dur="3000"/>
                                        <p:tgtEl>
                                          <p:spTgt spid="7"/>
                                        </p:tgtEl>
                                        <p:attrNameLst>
                                          <p:attrName>ppt_y</p:attrName>
                                        </p:attrNameLst>
                                      </p:cBhvr>
                                      <p:tavLst>
                                        <p:tav tm="0">
                                          <p:val>
                                            <p:strVal val="ppt_y"/>
                                          </p:val>
                                        </p:tav>
                                        <p:tav tm="100000">
                                          <p:val>
                                            <p:strVal val="ppt_y"/>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2" fill="hold" grpId="3" nodeType="withEffect">
                                  <p:stCondLst>
                                    <p:cond delay="0"/>
                                  </p:stCondLst>
                                  <p:iterate type="lt">
                                    <p:tmPct val="0"/>
                                  </p:iterate>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ppt_y"/>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2" fill="hold" grpId="3" nodeType="withEffect">
                                  <p:stCondLst>
                                    <p:cond delay="0"/>
                                  </p:stCondLst>
                                  <p:iterate type="lt">
                                    <p:tmPct val="0"/>
                                  </p:iterate>
                                  <p:childTnLst>
                                    <p:anim calcmode="lin" valueType="num">
                                      <p:cBhvr additive="base">
                                        <p:cTn id="102" dur="3000"/>
                                        <p:tgtEl>
                                          <p:spTgt spid="11"/>
                                        </p:tgtEl>
                                        <p:attrNameLst>
                                          <p:attrName>ppt_x</p:attrName>
                                        </p:attrNameLst>
                                      </p:cBhvr>
                                      <p:tavLst>
                                        <p:tav tm="0">
                                          <p:val>
                                            <p:strVal val="ppt_x"/>
                                          </p:val>
                                        </p:tav>
                                        <p:tav tm="100000">
                                          <p:val>
                                            <p:strVal val="1+ppt_w/2"/>
                                          </p:val>
                                        </p:tav>
                                      </p:tavLst>
                                    </p:anim>
                                    <p:anim calcmode="lin" valueType="num">
                                      <p:cBhvr additive="base">
                                        <p:cTn id="103" dur="3000"/>
                                        <p:tgtEl>
                                          <p:spTgt spid="11"/>
                                        </p:tgtEl>
                                        <p:attrNameLst>
                                          <p:attrName>ppt_y</p:attrName>
                                        </p:attrNameLst>
                                      </p:cBhvr>
                                      <p:tavLst>
                                        <p:tav tm="0">
                                          <p:val>
                                            <p:strVal val="ppt_y"/>
                                          </p:val>
                                        </p:tav>
                                        <p:tav tm="100000">
                                          <p:val>
                                            <p:strVal val="ppt_y"/>
                                          </p:val>
                                        </p:tav>
                                      </p:tavLst>
                                    </p:anim>
                                    <p:set>
                                      <p:cBhvr>
                                        <p:cTn id="104" dur="1" fill="hold">
                                          <p:stCondLst>
                                            <p:cond delay="2999"/>
                                          </p:stCondLst>
                                        </p:cTn>
                                        <p:tgtEl>
                                          <p:spTgt spid="11"/>
                                        </p:tgtEl>
                                        <p:attrNameLst>
                                          <p:attrName>style.visibility</p:attrName>
                                        </p:attrNameLst>
                                      </p:cBhvr>
                                      <p:to>
                                        <p:strVal val="hidden"/>
                                      </p:to>
                                    </p:set>
                                  </p:childTnLst>
                                </p:cTn>
                              </p:par>
                              <p:par>
                                <p:cTn id="105" presetID="2" presetClass="exit" presetSubtype="8" fill="hold" grpId="3"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ppt_y"/>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8" fill="hold" grpId="3"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0-ppt_w/2"/>
                                          </p:val>
                                        </p:tav>
                                      </p:tavLst>
                                    </p:anim>
                                    <p:anim calcmode="lin" valueType="num">
                                      <p:cBhvr additive="base">
                                        <p:cTn id="111" dur="3000"/>
                                        <p:tgtEl>
                                          <p:spTgt spid="8"/>
                                        </p:tgtEl>
                                        <p:attrNameLst>
                                          <p:attrName>ppt_y</p:attrName>
                                        </p:attrNameLst>
                                      </p:cBhvr>
                                      <p:tavLst>
                                        <p:tav tm="0">
                                          <p:val>
                                            <p:strVal val="ppt_y"/>
                                          </p:val>
                                        </p:tav>
                                        <p:tav tm="100000">
                                          <p:val>
                                            <p:strVal val="ppt_y"/>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ppt_y"/>
                                          </p:val>
                                        </p:tav>
                                      </p:tavLst>
                                    </p:anim>
                                    <p:set>
                                      <p:cBhvr>
                                        <p:cTn id="120" dur="1" fill="hold">
                                          <p:stCondLst>
                                            <p:cond delay="2999"/>
                                          </p:stCondLst>
                                        </p:cTn>
                                        <p:tgtEl>
                                          <p:spTgt spid="12"/>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2/3*#ppt_w"/>
                                          </p:val>
                                        </p:tav>
                                        <p:tav tm="100000">
                                          <p:val>
                                            <p:strVal val="#ppt_w"/>
                                          </p:val>
                                        </p:tav>
                                      </p:tavLst>
                                    </p:anim>
                                    <p:anim calcmode="lin" valueType="num">
                                      <p:cBhvr>
                                        <p:cTn id="124" dur="3000" fill="hold"/>
                                        <p:tgtEl>
                                          <p:spTgt spid="4"/>
                                        </p:tgtEl>
                                        <p:attrNameLst>
                                          <p:attrName>ppt_h</p:attrName>
                                        </p:attrNameLst>
                                      </p:cBhvr>
                                      <p:tavLst>
                                        <p:tav tm="0">
                                          <p:val>
                                            <p:strVal val="2/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jpg"/>
          <p:cNvPicPr>
            <a:picLocks noChangeAspect="1"/>
          </p:cNvPicPr>
          <p:nvPr/>
        </p:nvPicPr>
        <p:blipFill>
          <a:blip r:embed="rId2"/>
          <a:stretch>
            <a:fillRect/>
          </a:stretch>
        </p:blipFill>
        <p:spPr>
          <a:xfrm>
            <a:off x="8929" y="0"/>
            <a:ext cx="9126141" cy="6858000"/>
          </a:xfrm>
          <a:prstGeom prst="rect">
            <a:avLst/>
          </a:prstGeom>
        </p:spPr>
      </p:pic>
      <p:sp>
        <p:nvSpPr>
          <p:cNvPr id="5" name="4 Luna"/>
          <p:cNvSpPr/>
          <p:nvPr/>
        </p:nvSpPr>
        <p:spPr>
          <a:xfrm>
            <a:off x="0" y="1071546"/>
            <a:ext cx="1785918" cy="2214578"/>
          </a:xfrm>
          <a:prstGeom prst="moon">
            <a:avLst>
              <a:gd name="adj" fmla="val 35179"/>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785786" y="1071546"/>
            <a:ext cx="1785918"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571604" y="1071546"/>
            <a:ext cx="1785918"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357422" y="1000108"/>
            <a:ext cx="1785918"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7429456" y="1000108"/>
            <a:ext cx="1714544"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6643702" y="1000108"/>
            <a:ext cx="1714544"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5929322" y="1000108"/>
            <a:ext cx="1714544"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5214942" y="1000108"/>
            <a:ext cx="1714544"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3214678" y="1000108"/>
            <a:ext cx="1785918"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flipH="1">
            <a:off x="4500562" y="1000108"/>
            <a:ext cx="1714544"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0-#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13" presetClass="entr" presetSubtype="16" fill="hold" grpId="1" nodeType="with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plus(in)">
                                      <p:cBhvr>
                                        <p:cTn id="50" dur="3000"/>
                                        <p:tgtEl>
                                          <p:spTgt spid="5"/>
                                        </p:tgtEl>
                                      </p:cBhvr>
                                    </p:animEffect>
                                  </p:childTnLst>
                                </p:cTn>
                              </p:par>
                              <p:par>
                                <p:cTn id="51" presetID="13" presetClass="entr" presetSubtype="16"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plus(in)">
                                      <p:cBhvr>
                                        <p:cTn id="53" dur="3000"/>
                                        <p:tgtEl>
                                          <p:spTgt spid="6"/>
                                        </p:tgtEl>
                                      </p:cBhvr>
                                    </p:animEffect>
                                  </p:childTnLst>
                                </p:cTn>
                              </p:par>
                              <p:par>
                                <p:cTn id="54" presetID="13" presetClass="entr" presetSubtype="16" fill="hold" grpId="1"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plus(in)">
                                      <p:cBhvr>
                                        <p:cTn id="56" dur="3000"/>
                                        <p:tgtEl>
                                          <p:spTgt spid="7"/>
                                        </p:tgtEl>
                                      </p:cBhvr>
                                    </p:animEffect>
                                  </p:childTnLst>
                                </p:cTn>
                              </p:par>
                              <p:par>
                                <p:cTn id="57" presetID="13" presetClass="entr" presetSubtype="16" fill="hold" grpId="1" nodeType="with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plus(in)">
                                      <p:cBhvr>
                                        <p:cTn id="59" dur="3000"/>
                                        <p:tgtEl>
                                          <p:spTgt spid="8"/>
                                        </p:tgtEl>
                                      </p:cBhvr>
                                    </p:animEffect>
                                  </p:childTnLst>
                                </p:cTn>
                              </p:par>
                              <p:par>
                                <p:cTn id="60" presetID="13" presetClass="entr" presetSubtype="16"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plus(in)">
                                      <p:cBhvr>
                                        <p:cTn id="62" dur="3000"/>
                                        <p:tgtEl>
                                          <p:spTgt spid="13"/>
                                        </p:tgtEl>
                                      </p:cBhvr>
                                    </p:animEffect>
                                  </p:childTnLst>
                                </p:cTn>
                              </p:par>
                              <p:par>
                                <p:cTn id="63" presetID="13" presetClass="entr" presetSubtype="16"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plus(in)">
                                      <p:cBhvr>
                                        <p:cTn id="65" dur="3000"/>
                                        <p:tgtEl>
                                          <p:spTgt spid="9"/>
                                        </p:tgtEl>
                                      </p:cBhvr>
                                    </p:animEffect>
                                  </p:childTnLst>
                                </p:cTn>
                              </p:par>
                              <p:par>
                                <p:cTn id="66" presetID="13" presetClass="entr" presetSubtype="16" fill="hold" grpId="1" nodeType="with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plus(in)">
                                      <p:cBhvr>
                                        <p:cTn id="68" dur="3000"/>
                                        <p:tgtEl>
                                          <p:spTgt spid="10"/>
                                        </p:tgtEl>
                                      </p:cBhvr>
                                    </p:animEffect>
                                  </p:childTnLst>
                                </p:cTn>
                              </p:par>
                              <p:par>
                                <p:cTn id="69" presetID="13" presetClass="entr" presetSubtype="16" fill="hold" grpId="1" nodeType="with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plus(in)">
                                      <p:cBhvr>
                                        <p:cTn id="71" dur="3000"/>
                                        <p:tgtEl>
                                          <p:spTgt spid="11"/>
                                        </p:tgtEl>
                                      </p:cBhvr>
                                    </p:animEffect>
                                  </p:childTnLst>
                                </p:cTn>
                              </p:par>
                              <p:par>
                                <p:cTn id="72" presetID="13" presetClass="entr" presetSubtype="16" fill="hold" grpId="1" nodeType="withEffect">
                                  <p:stCondLst>
                                    <p:cond delay="0"/>
                                  </p:stCondLst>
                                  <p:childTnLst>
                                    <p:set>
                                      <p:cBhvr>
                                        <p:cTn id="73" dur="1" fill="hold">
                                          <p:stCondLst>
                                            <p:cond delay="0"/>
                                          </p:stCondLst>
                                        </p:cTn>
                                        <p:tgtEl>
                                          <p:spTgt spid="12"/>
                                        </p:tgtEl>
                                        <p:attrNameLst>
                                          <p:attrName>style.visibility</p:attrName>
                                        </p:attrNameLst>
                                      </p:cBhvr>
                                      <p:to>
                                        <p:strVal val="visible"/>
                                      </p:to>
                                    </p:set>
                                    <p:animEffect transition="in" filter="plus(in)">
                                      <p:cBhvr>
                                        <p:cTn id="74" dur="3000"/>
                                        <p:tgtEl>
                                          <p:spTgt spid="12"/>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plus(in)">
                                      <p:cBhvr>
                                        <p:cTn id="77" dur="3000"/>
                                        <p:tgtEl>
                                          <p:spTgt spid="14"/>
                                        </p:tgtEl>
                                      </p:cBhvr>
                                    </p:animEffect>
                                  </p:childTnLst>
                                </p:cTn>
                              </p:par>
                              <p:par>
                                <p:cTn id="78" presetID="8" presetClass="emph" presetSubtype="0" fill="hold" grpId="2" nodeType="withEffect">
                                  <p:stCondLst>
                                    <p:cond delay="0"/>
                                  </p:stCondLst>
                                  <p:childTnLst>
                                    <p:animRot by="10800000">
                                      <p:cBhvr>
                                        <p:cTn id="79" dur="3000" fill="hold"/>
                                        <p:tgtEl>
                                          <p:spTgt spid="5"/>
                                        </p:tgtEl>
                                        <p:attrNameLst>
                                          <p:attrName>r</p:attrName>
                                        </p:attrNameLst>
                                      </p:cBhvr>
                                    </p:animRot>
                                  </p:childTnLst>
                                </p:cTn>
                              </p:par>
                              <p:par>
                                <p:cTn id="80" presetID="8" presetClass="emph" presetSubtype="0" fill="hold" grpId="2" nodeType="withEffect">
                                  <p:stCondLst>
                                    <p:cond delay="0"/>
                                  </p:stCondLst>
                                  <p:childTnLst>
                                    <p:animRot by="10800000">
                                      <p:cBhvr>
                                        <p:cTn id="81" dur="3000" fill="hold"/>
                                        <p:tgtEl>
                                          <p:spTgt spid="6"/>
                                        </p:tgtEl>
                                        <p:attrNameLst>
                                          <p:attrName>r</p:attrName>
                                        </p:attrNameLst>
                                      </p:cBhvr>
                                    </p:animRot>
                                  </p:childTnLst>
                                </p:cTn>
                              </p:par>
                              <p:par>
                                <p:cTn id="82" presetID="8" presetClass="emph" presetSubtype="0" fill="hold" grpId="2" nodeType="withEffect">
                                  <p:stCondLst>
                                    <p:cond delay="0"/>
                                  </p:stCondLst>
                                  <p:childTnLst>
                                    <p:animRot by="10800000">
                                      <p:cBhvr>
                                        <p:cTn id="83" dur="3000" fill="hold"/>
                                        <p:tgtEl>
                                          <p:spTgt spid="7"/>
                                        </p:tgtEl>
                                        <p:attrNameLst>
                                          <p:attrName>r</p:attrName>
                                        </p:attrNameLst>
                                      </p:cBhvr>
                                    </p:animRot>
                                  </p:childTnLst>
                                </p:cTn>
                              </p:par>
                              <p:par>
                                <p:cTn id="84" presetID="8" presetClass="emph" presetSubtype="0" fill="hold" grpId="2" nodeType="withEffect">
                                  <p:stCondLst>
                                    <p:cond delay="0"/>
                                  </p:stCondLst>
                                  <p:childTnLst>
                                    <p:animRot by="10800000">
                                      <p:cBhvr>
                                        <p:cTn id="85" dur="3000" fill="hold"/>
                                        <p:tgtEl>
                                          <p:spTgt spid="8"/>
                                        </p:tgtEl>
                                        <p:attrNameLst>
                                          <p:attrName>r</p:attrName>
                                        </p:attrNameLst>
                                      </p:cBhvr>
                                    </p:animRot>
                                  </p:childTnLst>
                                </p:cTn>
                              </p:par>
                              <p:par>
                                <p:cTn id="86" presetID="8" presetClass="emph" presetSubtype="0" fill="hold" grpId="2" nodeType="withEffect">
                                  <p:stCondLst>
                                    <p:cond delay="0"/>
                                  </p:stCondLst>
                                  <p:childTnLst>
                                    <p:animRot by="10800000">
                                      <p:cBhvr>
                                        <p:cTn id="87" dur="3000" fill="hold"/>
                                        <p:tgtEl>
                                          <p:spTgt spid="13"/>
                                        </p:tgtEl>
                                        <p:attrNameLst>
                                          <p:attrName>r</p:attrName>
                                        </p:attrNameLst>
                                      </p:cBhvr>
                                    </p:animRot>
                                  </p:childTnLst>
                                </p:cTn>
                              </p:par>
                              <p:par>
                                <p:cTn id="88" presetID="8" presetClass="emph" presetSubtype="0" fill="hold" grpId="2" nodeType="withEffect">
                                  <p:stCondLst>
                                    <p:cond delay="0"/>
                                  </p:stCondLst>
                                  <p:childTnLst>
                                    <p:animRot by="-10800000">
                                      <p:cBhvr>
                                        <p:cTn id="89" dur="3000" fill="hold"/>
                                        <p:tgtEl>
                                          <p:spTgt spid="9"/>
                                        </p:tgtEl>
                                        <p:attrNameLst>
                                          <p:attrName>r</p:attrName>
                                        </p:attrNameLst>
                                      </p:cBhvr>
                                    </p:animRot>
                                  </p:childTnLst>
                                </p:cTn>
                              </p:par>
                              <p:par>
                                <p:cTn id="90" presetID="8" presetClass="emph" presetSubtype="0" fill="hold" grpId="2" nodeType="withEffect">
                                  <p:stCondLst>
                                    <p:cond delay="0"/>
                                  </p:stCondLst>
                                  <p:childTnLst>
                                    <p:animRot by="-10800000">
                                      <p:cBhvr>
                                        <p:cTn id="91" dur="3000" fill="hold"/>
                                        <p:tgtEl>
                                          <p:spTgt spid="10"/>
                                        </p:tgtEl>
                                        <p:attrNameLst>
                                          <p:attrName>r</p:attrName>
                                        </p:attrNameLst>
                                      </p:cBhvr>
                                    </p:animRot>
                                  </p:childTnLst>
                                </p:cTn>
                              </p:par>
                              <p:par>
                                <p:cTn id="92" presetID="8" presetClass="emph" presetSubtype="0" fill="hold" grpId="2" nodeType="withEffect">
                                  <p:stCondLst>
                                    <p:cond delay="0"/>
                                  </p:stCondLst>
                                  <p:childTnLst>
                                    <p:animRot by="-10800000">
                                      <p:cBhvr>
                                        <p:cTn id="93" dur="3000" fill="hold"/>
                                        <p:tgtEl>
                                          <p:spTgt spid="11"/>
                                        </p:tgtEl>
                                        <p:attrNameLst>
                                          <p:attrName>r</p:attrName>
                                        </p:attrNameLst>
                                      </p:cBhvr>
                                    </p:animRot>
                                  </p:childTnLst>
                                </p:cTn>
                              </p:par>
                              <p:par>
                                <p:cTn id="94" presetID="8" presetClass="emph" presetSubtype="0" fill="hold" grpId="2" nodeType="withEffect">
                                  <p:stCondLst>
                                    <p:cond delay="0"/>
                                  </p:stCondLst>
                                  <p:childTnLst>
                                    <p:animRot by="-10800000">
                                      <p:cBhvr>
                                        <p:cTn id="95" dur="3000" fill="hold"/>
                                        <p:tgtEl>
                                          <p:spTgt spid="12"/>
                                        </p:tgtEl>
                                        <p:attrNameLst>
                                          <p:attrName>r</p:attrName>
                                        </p:attrNameLst>
                                      </p:cBhvr>
                                    </p:animRot>
                                  </p:childTnLst>
                                </p:cTn>
                              </p:par>
                              <p:par>
                                <p:cTn id="96" presetID="8" presetClass="emph" presetSubtype="0" fill="hold" grpId="2" nodeType="withEffect">
                                  <p:stCondLst>
                                    <p:cond delay="0"/>
                                  </p:stCondLst>
                                  <p:childTnLst>
                                    <p:animRot by="-10800000">
                                      <p:cBhvr>
                                        <p:cTn id="97" dur="3000" fill="hold"/>
                                        <p:tgtEl>
                                          <p:spTgt spid="14"/>
                                        </p:tgtEl>
                                        <p:attrNameLst>
                                          <p:attrName>r</p:attrName>
                                        </p:attrNameLst>
                                      </p:cBhvr>
                                    </p:animRot>
                                  </p:childTnLst>
                                </p:cTn>
                              </p:par>
                            </p:childTnLst>
                          </p:cTn>
                        </p:par>
                        <p:par>
                          <p:cTn id="98" fill="hold">
                            <p:stCondLst>
                              <p:cond delay="3000"/>
                            </p:stCondLst>
                            <p:childTnLst>
                              <p:par>
                                <p:cTn id="99" presetID="2" presetClass="exit" presetSubtype="2" fill="hold" grpId="3" nodeType="afterEffect">
                                  <p:stCondLst>
                                    <p:cond delay="0"/>
                                  </p:stCondLst>
                                  <p:childTnLst>
                                    <p:anim calcmode="lin" valueType="num">
                                      <p:cBhvr additive="base">
                                        <p:cTn id="100" dur="3000"/>
                                        <p:tgtEl>
                                          <p:spTgt spid="5"/>
                                        </p:tgtEl>
                                        <p:attrNameLst>
                                          <p:attrName>ppt_x</p:attrName>
                                        </p:attrNameLst>
                                      </p:cBhvr>
                                      <p:tavLst>
                                        <p:tav tm="0">
                                          <p:val>
                                            <p:strVal val="ppt_x"/>
                                          </p:val>
                                        </p:tav>
                                        <p:tav tm="100000">
                                          <p:val>
                                            <p:strVal val="1+ppt_w/2"/>
                                          </p:val>
                                        </p:tav>
                                      </p:tavLst>
                                    </p:anim>
                                    <p:anim calcmode="lin" valueType="num">
                                      <p:cBhvr additive="base">
                                        <p:cTn id="101" dur="3000"/>
                                        <p:tgtEl>
                                          <p:spTgt spid="5"/>
                                        </p:tgtEl>
                                        <p:attrNameLst>
                                          <p:attrName>ppt_y</p:attrName>
                                        </p:attrNameLst>
                                      </p:cBhvr>
                                      <p:tavLst>
                                        <p:tav tm="0">
                                          <p:val>
                                            <p:strVal val="ppt_y"/>
                                          </p:val>
                                        </p:tav>
                                        <p:tav tm="100000">
                                          <p:val>
                                            <p:strVal val="ppt_y"/>
                                          </p:val>
                                        </p:tav>
                                      </p:tavLst>
                                    </p:anim>
                                    <p:set>
                                      <p:cBhvr>
                                        <p:cTn id="102" dur="1" fill="hold">
                                          <p:stCondLst>
                                            <p:cond delay="2999"/>
                                          </p:stCondLst>
                                        </p:cTn>
                                        <p:tgtEl>
                                          <p:spTgt spid="5"/>
                                        </p:tgtEl>
                                        <p:attrNameLst>
                                          <p:attrName>style.visibility</p:attrName>
                                        </p:attrNameLst>
                                      </p:cBhvr>
                                      <p:to>
                                        <p:strVal val="hidden"/>
                                      </p:to>
                                    </p:set>
                                  </p:childTnLst>
                                </p:cTn>
                              </p:par>
                              <p:par>
                                <p:cTn id="103" presetID="2" presetClass="exit" presetSubtype="2" fill="hold" grpId="3" nodeType="withEffect">
                                  <p:stCondLst>
                                    <p:cond delay="0"/>
                                  </p:stCondLst>
                                  <p:childTnLst>
                                    <p:anim calcmode="lin" valueType="num">
                                      <p:cBhvr additive="base">
                                        <p:cTn id="104" dur="3000"/>
                                        <p:tgtEl>
                                          <p:spTgt spid="6"/>
                                        </p:tgtEl>
                                        <p:attrNameLst>
                                          <p:attrName>ppt_x</p:attrName>
                                        </p:attrNameLst>
                                      </p:cBhvr>
                                      <p:tavLst>
                                        <p:tav tm="0">
                                          <p:val>
                                            <p:strVal val="ppt_x"/>
                                          </p:val>
                                        </p:tav>
                                        <p:tav tm="100000">
                                          <p:val>
                                            <p:strVal val="1+ppt_w/2"/>
                                          </p:val>
                                        </p:tav>
                                      </p:tavLst>
                                    </p:anim>
                                    <p:anim calcmode="lin" valueType="num">
                                      <p:cBhvr additive="base">
                                        <p:cTn id="105" dur="3000"/>
                                        <p:tgtEl>
                                          <p:spTgt spid="6"/>
                                        </p:tgtEl>
                                        <p:attrNameLst>
                                          <p:attrName>ppt_y</p:attrName>
                                        </p:attrNameLst>
                                      </p:cBhvr>
                                      <p:tavLst>
                                        <p:tav tm="0">
                                          <p:val>
                                            <p:strVal val="ppt_y"/>
                                          </p:val>
                                        </p:tav>
                                        <p:tav tm="100000">
                                          <p:val>
                                            <p:strVal val="ppt_y"/>
                                          </p:val>
                                        </p:tav>
                                      </p:tavLst>
                                    </p:anim>
                                    <p:set>
                                      <p:cBhvr>
                                        <p:cTn id="106" dur="1" fill="hold">
                                          <p:stCondLst>
                                            <p:cond delay="2999"/>
                                          </p:stCondLst>
                                        </p:cTn>
                                        <p:tgtEl>
                                          <p:spTgt spid="6"/>
                                        </p:tgtEl>
                                        <p:attrNameLst>
                                          <p:attrName>style.visibility</p:attrName>
                                        </p:attrNameLst>
                                      </p:cBhvr>
                                      <p:to>
                                        <p:strVal val="hidden"/>
                                      </p:to>
                                    </p:set>
                                  </p:childTnLst>
                                </p:cTn>
                              </p:par>
                              <p:par>
                                <p:cTn id="107" presetID="2" presetClass="exit" presetSubtype="2" fill="hold" grpId="3" nodeType="withEffect">
                                  <p:stCondLst>
                                    <p:cond delay="0"/>
                                  </p:stCondLst>
                                  <p:childTnLst>
                                    <p:anim calcmode="lin" valueType="num">
                                      <p:cBhvr additive="base">
                                        <p:cTn id="108" dur="3000"/>
                                        <p:tgtEl>
                                          <p:spTgt spid="7"/>
                                        </p:tgtEl>
                                        <p:attrNameLst>
                                          <p:attrName>ppt_x</p:attrName>
                                        </p:attrNameLst>
                                      </p:cBhvr>
                                      <p:tavLst>
                                        <p:tav tm="0">
                                          <p:val>
                                            <p:strVal val="ppt_x"/>
                                          </p:val>
                                        </p:tav>
                                        <p:tav tm="100000">
                                          <p:val>
                                            <p:strVal val="1+ppt_w/2"/>
                                          </p:val>
                                        </p:tav>
                                      </p:tavLst>
                                    </p:anim>
                                    <p:anim calcmode="lin" valueType="num">
                                      <p:cBhvr additive="base">
                                        <p:cTn id="109" dur="3000"/>
                                        <p:tgtEl>
                                          <p:spTgt spid="7"/>
                                        </p:tgtEl>
                                        <p:attrNameLst>
                                          <p:attrName>ppt_y</p:attrName>
                                        </p:attrNameLst>
                                      </p:cBhvr>
                                      <p:tavLst>
                                        <p:tav tm="0">
                                          <p:val>
                                            <p:strVal val="ppt_y"/>
                                          </p:val>
                                        </p:tav>
                                        <p:tav tm="100000">
                                          <p:val>
                                            <p:strVal val="ppt_y"/>
                                          </p:val>
                                        </p:tav>
                                      </p:tavLst>
                                    </p:anim>
                                    <p:set>
                                      <p:cBhvr>
                                        <p:cTn id="110" dur="1" fill="hold">
                                          <p:stCondLst>
                                            <p:cond delay="2999"/>
                                          </p:stCondLst>
                                        </p:cTn>
                                        <p:tgtEl>
                                          <p:spTgt spid="7"/>
                                        </p:tgtEl>
                                        <p:attrNameLst>
                                          <p:attrName>style.visibility</p:attrName>
                                        </p:attrNameLst>
                                      </p:cBhvr>
                                      <p:to>
                                        <p:strVal val="hidden"/>
                                      </p:to>
                                    </p:set>
                                  </p:childTnLst>
                                </p:cTn>
                              </p:par>
                              <p:par>
                                <p:cTn id="111" presetID="2" presetClass="exit" presetSubtype="2" fill="hold" grpId="3"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1+ppt_w/2"/>
                                          </p:val>
                                        </p:tav>
                                      </p:tavLst>
                                    </p:anim>
                                    <p:anim calcmode="lin" valueType="num">
                                      <p:cBhvr additive="base">
                                        <p:cTn id="113" dur="3000"/>
                                        <p:tgtEl>
                                          <p:spTgt spid="8"/>
                                        </p:tgtEl>
                                        <p:attrNameLst>
                                          <p:attrName>ppt_y</p:attrName>
                                        </p:attrNameLst>
                                      </p:cBhvr>
                                      <p:tavLst>
                                        <p:tav tm="0">
                                          <p:val>
                                            <p:strVal val="ppt_y"/>
                                          </p:val>
                                        </p:tav>
                                        <p:tav tm="100000">
                                          <p:val>
                                            <p:strVal val="ppt_y"/>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2" fill="hold" grpId="3" nodeType="withEffect">
                                  <p:stCondLst>
                                    <p:cond delay="0"/>
                                  </p:stCondLst>
                                  <p:childTnLst>
                                    <p:anim calcmode="lin" valueType="num">
                                      <p:cBhvr additive="base">
                                        <p:cTn id="116" dur="3000"/>
                                        <p:tgtEl>
                                          <p:spTgt spid="13"/>
                                        </p:tgtEl>
                                        <p:attrNameLst>
                                          <p:attrName>ppt_x</p:attrName>
                                        </p:attrNameLst>
                                      </p:cBhvr>
                                      <p:tavLst>
                                        <p:tav tm="0">
                                          <p:val>
                                            <p:strVal val="ppt_x"/>
                                          </p:val>
                                        </p:tav>
                                        <p:tav tm="100000">
                                          <p:val>
                                            <p:strVal val="1+ppt_w/2"/>
                                          </p:val>
                                        </p:tav>
                                      </p:tavLst>
                                    </p:anim>
                                    <p:anim calcmode="lin" valueType="num">
                                      <p:cBhvr additive="base">
                                        <p:cTn id="117" dur="3000"/>
                                        <p:tgtEl>
                                          <p:spTgt spid="13"/>
                                        </p:tgtEl>
                                        <p:attrNameLst>
                                          <p:attrName>ppt_y</p:attrName>
                                        </p:attrNameLst>
                                      </p:cBhvr>
                                      <p:tavLst>
                                        <p:tav tm="0">
                                          <p:val>
                                            <p:strVal val="ppt_y"/>
                                          </p:val>
                                        </p:tav>
                                        <p:tav tm="100000">
                                          <p:val>
                                            <p:strVal val="ppt_y"/>
                                          </p:val>
                                        </p:tav>
                                      </p:tavLst>
                                    </p:anim>
                                    <p:set>
                                      <p:cBhvr>
                                        <p:cTn id="118" dur="1" fill="hold">
                                          <p:stCondLst>
                                            <p:cond delay="2999"/>
                                          </p:stCondLst>
                                        </p:cTn>
                                        <p:tgtEl>
                                          <p:spTgt spid="13"/>
                                        </p:tgtEl>
                                        <p:attrNameLst>
                                          <p:attrName>style.visibility</p:attrName>
                                        </p:attrNameLst>
                                      </p:cBhvr>
                                      <p:to>
                                        <p:strVal val="hidden"/>
                                      </p:to>
                                    </p:set>
                                  </p:childTnLst>
                                </p:cTn>
                              </p:par>
                              <p:par>
                                <p:cTn id="119" presetID="2" presetClass="exit" presetSubtype="8" fill="hold" grpId="3" nodeType="withEffect">
                                  <p:stCondLst>
                                    <p:cond delay="0"/>
                                  </p:stCondLst>
                                  <p:childTnLst>
                                    <p:anim calcmode="lin" valueType="num">
                                      <p:cBhvr additive="base">
                                        <p:cTn id="120" dur="3000"/>
                                        <p:tgtEl>
                                          <p:spTgt spid="9"/>
                                        </p:tgtEl>
                                        <p:attrNameLst>
                                          <p:attrName>ppt_x</p:attrName>
                                        </p:attrNameLst>
                                      </p:cBhvr>
                                      <p:tavLst>
                                        <p:tav tm="0">
                                          <p:val>
                                            <p:strVal val="ppt_x"/>
                                          </p:val>
                                        </p:tav>
                                        <p:tav tm="100000">
                                          <p:val>
                                            <p:strVal val="0-ppt_w/2"/>
                                          </p:val>
                                        </p:tav>
                                      </p:tavLst>
                                    </p:anim>
                                    <p:anim calcmode="lin" valueType="num">
                                      <p:cBhvr additive="base">
                                        <p:cTn id="121" dur="3000"/>
                                        <p:tgtEl>
                                          <p:spTgt spid="9"/>
                                        </p:tgtEl>
                                        <p:attrNameLst>
                                          <p:attrName>ppt_y</p:attrName>
                                        </p:attrNameLst>
                                      </p:cBhvr>
                                      <p:tavLst>
                                        <p:tav tm="0">
                                          <p:val>
                                            <p:strVal val="ppt_y"/>
                                          </p:val>
                                        </p:tav>
                                        <p:tav tm="100000">
                                          <p:val>
                                            <p:strVal val="ppt_y"/>
                                          </p:val>
                                        </p:tav>
                                      </p:tavLst>
                                    </p:anim>
                                    <p:set>
                                      <p:cBhvr>
                                        <p:cTn id="122" dur="1" fill="hold">
                                          <p:stCondLst>
                                            <p:cond delay="2999"/>
                                          </p:stCondLst>
                                        </p:cTn>
                                        <p:tgtEl>
                                          <p:spTgt spid="9"/>
                                        </p:tgtEl>
                                        <p:attrNameLst>
                                          <p:attrName>style.visibility</p:attrName>
                                        </p:attrNameLst>
                                      </p:cBhvr>
                                      <p:to>
                                        <p:strVal val="hidden"/>
                                      </p:to>
                                    </p:set>
                                  </p:childTnLst>
                                </p:cTn>
                              </p:par>
                              <p:par>
                                <p:cTn id="123" presetID="2" presetClass="exit" presetSubtype="8" fill="hold" grpId="3" nodeType="withEffect">
                                  <p:stCondLst>
                                    <p:cond delay="0"/>
                                  </p:stCondLst>
                                  <p:childTnLst>
                                    <p:anim calcmode="lin" valueType="num">
                                      <p:cBhvr additive="base">
                                        <p:cTn id="124" dur="3000"/>
                                        <p:tgtEl>
                                          <p:spTgt spid="10"/>
                                        </p:tgtEl>
                                        <p:attrNameLst>
                                          <p:attrName>ppt_x</p:attrName>
                                        </p:attrNameLst>
                                      </p:cBhvr>
                                      <p:tavLst>
                                        <p:tav tm="0">
                                          <p:val>
                                            <p:strVal val="ppt_x"/>
                                          </p:val>
                                        </p:tav>
                                        <p:tav tm="100000">
                                          <p:val>
                                            <p:strVal val="0-ppt_w/2"/>
                                          </p:val>
                                        </p:tav>
                                      </p:tavLst>
                                    </p:anim>
                                    <p:anim calcmode="lin" valueType="num">
                                      <p:cBhvr additive="base">
                                        <p:cTn id="125" dur="3000"/>
                                        <p:tgtEl>
                                          <p:spTgt spid="10"/>
                                        </p:tgtEl>
                                        <p:attrNameLst>
                                          <p:attrName>ppt_y</p:attrName>
                                        </p:attrNameLst>
                                      </p:cBhvr>
                                      <p:tavLst>
                                        <p:tav tm="0">
                                          <p:val>
                                            <p:strVal val="ppt_y"/>
                                          </p:val>
                                        </p:tav>
                                        <p:tav tm="100000">
                                          <p:val>
                                            <p:strVal val="ppt_y"/>
                                          </p:val>
                                        </p:tav>
                                      </p:tavLst>
                                    </p:anim>
                                    <p:set>
                                      <p:cBhvr>
                                        <p:cTn id="126" dur="1" fill="hold">
                                          <p:stCondLst>
                                            <p:cond delay="2999"/>
                                          </p:stCondLst>
                                        </p:cTn>
                                        <p:tgtEl>
                                          <p:spTgt spid="10"/>
                                        </p:tgtEl>
                                        <p:attrNameLst>
                                          <p:attrName>style.visibility</p:attrName>
                                        </p:attrNameLst>
                                      </p:cBhvr>
                                      <p:to>
                                        <p:strVal val="hidden"/>
                                      </p:to>
                                    </p:set>
                                  </p:childTnLst>
                                </p:cTn>
                              </p:par>
                              <p:par>
                                <p:cTn id="127" presetID="2" presetClass="exit" presetSubtype="8" fill="hold" grpId="3" nodeType="withEffect">
                                  <p:stCondLst>
                                    <p:cond delay="0"/>
                                  </p:stCondLst>
                                  <p:childTnLst>
                                    <p:anim calcmode="lin" valueType="num">
                                      <p:cBhvr additive="base">
                                        <p:cTn id="128" dur="3000"/>
                                        <p:tgtEl>
                                          <p:spTgt spid="11"/>
                                        </p:tgtEl>
                                        <p:attrNameLst>
                                          <p:attrName>ppt_x</p:attrName>
                                        </p:attrNameLst>
                                      </p:cBhvr>
                                      <p:tavLst>
                                        <p:tav tm="0">
                                          <p:val>
                                            <p:strVal val="ppt_x"/>
                                          </p:val>
                                        </p:tav>
                                        <p:tav tm="100000">
                                          <p:val>
                                            <p:strVal val="0-ppt_w/2"/>
                                          </p:val>
                                        </p:tav>
                                      </p:tavLst>
                                    </p:anim>
                                    <p:anim calcmode="lin" valueType="num">
                                      <p:cBhvr additive="base">
                                        <p:cTn id="129" dur="3000"/>
                                        <p:tgtEl>
                                          <p:spTgt spid="11"/>
                                        </p:tgtEl>
                                        <p:attrNameLst>
                                          <p:attrName>ppt_y</p:attrName>
                                        </p:attrNameLst>
                                      </p:cBhvr>
                                      <p:tavLst>
                                        <p:tav tm="0">
                                          <p:val>
                                            <p:strVal val="ppt_y"/>
                                          </p:val>
                                        </p:tav>
                                        <p:tav tm="100000">
                                          <p:val>
                                            <p:strVal val="ppt_y"/>
                                          </p:val>
                                        </p:tav>
                                      </p:tavLst>
                                    </p:anim>
                                    <p:set>
                                      <p:cBhvr>
                                        <p:cTn id="130" dur="1" fill="hold">
                                          <p:stCondLst>
                                            <p:cond delay="2999"/>
                                          </p:stCondLst>
                                        </p:cTn>
                                        <p:tgtEl>
                                          <p:spTgt spid="11"/>
                                        </p:tgtEl>
                                        <p:attrNameLst>
                                          <p:attrName>style.visibility</p:attrName>
                                        </p:attrNameLst>
                                      </p:cBhvr>
                                      <p:to>
                                        <p:strVal val="hidden"/>
                                      </p:to>
                                    </p:set>
                                  </p:childTnLst>
                                </p:cTn>
                              </p:par>
                              <p:par>
                                <p:cTn id="131" presetID="2" presetClass="exit" presetSubtype="8" fill="hold" grpId="3" nodeType="withEffect">
                                  <p:stCondLst>
                                    <p:cond delay="0"/>
                                  </p:stCondLst>
                                  <p:childTnLst>
                                    <p:anim calcmode="lin" valueType="num">
                                      <p:cBhvr additive="base">
                                        <p:cTn id="132" dur="3000"/>
                                        <p:tgtEl>
                                          <p:spTgt spid="12"/>
                                        </p:tgtEl>
                                        <p:attrNameLst>
                                          <p:attrName>ppt_x</p:attrName>
                                        </p:attrNameLst>
                                      </p:cBhvr>
                                      <p:tavLst>
                                        <p:tav tm="0">
                                          <p:val>
                                            <p:strVal val="ppt_x"/>
                                          </p:val>
                                        </p:tav>
                                        <p:tav tm="100000">
                                          <p:val>
                                            <p:strVal val="0-ppt_w/2"/>
                                          </p:val>
                                        </p:tav>
                                      </p:tavLst>
                                    </p:anim>
                                    <p:anim calcmode="lin" valueType="num">
                                      <p:cBhvr additive="base">
                                        <p:cTn id="133" dur="3000"/>
                                        <p:tgtEl>
                                          <p:spTgt spid="12"/>
                                        </p:tgtEl>
                                        <p:attrNameLst>
                                          <p:attrName>ppt_y</p:attrName>
                                        </p:attrNameLst>
                                      </p:cBhvr>
                                      <p:tavLst>
                                        <p:tav tm="0">
                                          <p:val>
                                            <p:strVal val="ppt_y"/>
                                          </p:val>
                                        </p:tav>
                                        <p:tav tm="100000">
                                          <p:val>
                                            <p:strVal val="ppt_y"/>
                                          </p:val>
                                        </p:tav>
                                      </p:tavLst>
                                    </p:anim>
                                    <p:set>
                                      <p:cBhvr>
                                        <p:cTn id="134" dur="1" fill="hold">
                                          <p:stCondLst>
                                            <p:cond delay="2999"/>
                                          </p:stCondLst>
                                        </p:cTn>
                                        <p:tgtEl>
                                          <p:spTgt spid="12"/>
                                        </p:tgtEl>
                                        <p:attrNameLst>
                                          <p:attrName>style.visibility</p:attrName>
                                        </p:attrNameLst>
                                      </p:cBhvr>
                                      <p:to>
                                        <p:strVal val="hidden"/>
                                      </p:to>
                                    </p:set>
                                  </p:childTnLst>
                                </p:cTn>
                              </p:par>
                              <p:par>
                                <p:cTn id="135" presetID="2" presetClass="exit" presetSubtype="8" fill="hold" grpId="3" nodeType="withEffect">
                                  <p:stCondLst>
                                    <p:cond delay="0"/>
                                  </p:stCondLst>
                                  <p:childTnLst>
                                    <p:anim calcmode="lin" valueType="num">
                                      <p:cBhvr additive="base">
                                        <p:cTn id="136" dur="3000"/>
                                        <p:tgtEl>
                                          <p:spTgt spid="14"/>
                                        </p:tgtEl>
                                        <p:attrNameLst>
                                          <p:attrName>ppt_x</p:attrName>
                                        </p:attrNameLst>
                                      </p:cBhvr>
                                      <p:tavLst>
                                        <p:tav tm="0">
                                          <p:val>
                                            <p:strVal val="ppt_x"/>
                                          </p:val>
                                        </p:tav>
                                        <p:tav tm="100000">
                                          <p:val>
                                            <p:strVal val="0-ppt_w/2"/>
                                          </p:val>
                                        </p:tav>
                                      </p:tavLst>
                                    </p:anim>
                                    <p:anim calcmode="lin" valueType="num">
                                      <p:cBhvr additive="base">
                                        <p:cTn id="137" dur="3000"/>
                                        <p:tgtEl>
                                          <p:spTgt spid="14"/>
                                        </p:tgtEl>
                                        <p:attrNameLst>
                                          <p:attrName>ppt_y</p:attrName>
                                        </p:attrNameLst>
                                      </p:cBhvr>
                                      <p:tavLst>
                                        <p:tav tm="0">
                                          <p:val>
                                            <p:strVal val="ppt_y"/>
                                          </p:val>
                                        </p:tav>
                                        <p:tav tm="100000">
                                          <p:val>
                                            <p:strVal val="ppt_y"/>
                                          </p:val>
                                        </p:tav>
                                      </p:tavLst>
                                    </p:anim>
                                    <p:set>
                                      <p:cBhvr>
                                        <p:cTn id="138" dur="1" fill="hold">
                                          <p:stCondLst>
                                            <p:cond delay="2999"/>
                                          </p:stCondLst>
                                        </p:cTn>
                                        <p:tgtEl>
                                          <p:spTgt spid="14"/>
                                        </p:tgtEl>
                                        <p:attrNameLst>
                                          <p:attrName>style.visibility</p:attrName>
                                        </p:attrNameLst>
                                      </p:cBhvr>
                                      <p:to>
                                        <p:strVal val="hidden"/>
                                      </p:to>
                                    </p:set>
                                  </p:childTnLst>
                                </p:cTn>
                              </p:par>
                              <p:par>
                                <p:cTn id="139" presetID="23" presetClass="entr" presetSubtype="272" fill="hold" nodeType="withEffect">
                                  <p:stCondLst>
                                    <p:cond delay="0"/>
                                  </p:stCondLst>
                                  <p:childTnLst>
                                    <p:set>
                                      <p:cBhvr>
                                        <p:cTn id="140" dur="1" fill="hold">
                                          <p:stCondLst>
                                            <p:cond delay="0"/>
                                          </p:stCondLst>
                                        </p:cTn>
                                        <p:tgtEl>
                                          <p:spTgt spid="4"/>
                                        </p:tgtEl>
                                        <p:attrNameLst>
                                          <p:attrName>style.visibility</p:attrName>
                                        </p:attrNameLst>
                                      </p:cBhvr>
                                      <p:to>
                                        <p:strVal val="visible"/>
                                      </p:to>
                                    </p:set>
                                    <p:anim calcmode="lin" valueType="num">
                                      <p:cBhvr>
                                        <p:cTn id="141" dur="3000" fill="hold"/>
                                        <p:tgtEl>
                                          <p:spTgt spid="4"/>
                                        </p:tgtEl>
                                        <p:attrNameLst>
                                          <p:attrName>ppt_w</p:attrName>
                                        </p:attrNameLst>
                                      </p:cBhvr>
                                      <p:tavLst>
                                        <p:tav tm="0">
                                          <p:val>
                                            <p:strVal val="2/3*#ppt_w"/>
                                          </p:val>
                                        </p:tav>
                                        <p:tav tm="100000">
                                          <p:val>
                                            <p:strVal val="#ppt_w"/>
                                          </p:val>
                                        </p:tav>
                                      </p:tavLst>
                                    </p:anim>
                                    <p:anim calcmode="lin" valueType="num">
                                      <p:cBhvr>
                                        <p:cTn id="142" dur="3000" fill="hold"/>
                                        <p:tgtEl>
                                          <p:spTgt spid="4"/>
                                        </p:tgtEl>
                                        <p:attrNameLst>
                                          <p:attrName>ppt_h</p:attrName>
                                        </p:attrNameLst>
                                      </p:cBhvr>
                                      <p:tavLst>
                                        <p:tav tm="0">
                                          <p:val>
                                            <p:strVal val="2/3*#ppt_h"/>
                                          </p:val>
                                        </p:tav>
                                        <p:tav tm="100000">
                                          <p:val>
                                            <p:strVal val="#ppt_h"/>
                                          </p:val>
                                        </p:tav>
                                      </p:tavLst>
                                    </p:anim>
                                  </p:childTnLst>
                                </p:cTn>
                              </p:par>
                              <p:par>
                                <p:cTn id="143" presetID="16" presetClass="entr" presetSubtype="37" fill="hold" nodeType="withEffect">
                                  <p:stCondLst>
                                    <p:cond delay="0"/>
                                  </p:stCondLst>
                                  <p:childTnLst>
                                    <p:set>
                                      <p:cBhvr>
                                        <p:cTn id="144" dur="1" fill="hold">
                                          <p:stCondLst>
                                            <p:cond delay="0"/>
                                          </p:stCondLst>
                                        </p:cTn>
                                        <p:tgtEl>
                                          <p:spTgt spid="4"/>
                                        </p:tgtEl>
                                        <p:attrNameLst>
                                          <p:attrName>style.visibility</p:attrName>
                                        </p:attrNameLst>
                                      </p:cBhvr>
                                      <p:to>
                                        <p:strVal val="visible"/>
                                      </p:to>
                                    </p:set>
                                    <p:animEffect transition="in" filter="barn(outVertical)">
                                      <p:cBhvr>
                                        <p:cTn id="14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jpg"/>
          <p:cNvPicPr>
            <a:picLocks noChangeAspect="1"/>
          </p:cNvPicPr>
          <p:nvPr/>
        </p:nvPicPr>
        <p:blipFill>
          <a:blip r:embed="rId2"/>
          <a:stretch>
            <a:fillRect/>
          </a:stretch>
        </p:blipFill>
        <p:spPr>
          <a:xfrm>
            <a:off x="0" y="6684"/>
            <a:ext cx="9144000" cy="6844632"/>
          </a:xfrm>
          <a:prstGeom prst="rect">
            <a:avLst/>
          </a:prstGeom>
        </p:spPr>
      </p:pic>
      <p:sp>
        <p:nvSpPr>
          <p:cNvPr id="5" name="4 Rectángulo"/>
          <p:cNvSpPr/>
          <p:nvPr/>
        </p:nvSpPr>
        <p:spPr>
          <a:xfrm>
            <a:off x="0"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142976"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14480"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214578"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714612"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214710"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714744"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214842"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714876"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214974"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715008"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215106"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715140"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215238"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715272"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8215370"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715404"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13" presetClass="entr" presetSubtype="16"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Effect transition="in" filter="plus(in)">
                                      <p:cBhvr>
                                        <p:cTn id="82" dur="3000"/>
                                        <p:tgtEl>
                                          <p:spTgt spid="5"/>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6"/>
                                        </p:tgtEl>
                                        <p:attrNameLst>
                                          <p:attrName>style.visibility</p:attrName>
                                        </p:attrNameLst>
                                      </p:cBhvr>
                                      <p:to>
                                        <p:strVal val="visible"/>
                                      </p:to>
                                    </p:set>
                                    <p:animEffect transition="in" filter="plus(in)">
                                      <p:cBhvr>
                                        <p:cTn id="85" dur="3000"/>
                                        <p:tgtEl>
                                          <p:spTgt spid="6"/>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plus(in)">
                                      <p:cBhvr>
                                        <p:cTn id="88" dur="3000"/>
                                        <p:tgtEl>
                                          <p:spTgt spid="7"/>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8"/>
                                        </p:tgtEl>
                                        <p:attrNameLst>
                                          <p:attrName>style.visibility</p:attrName>
                                        </p:attrNameLst>
                                      </p:cBhvr>
                                      <p:to>
                                        <p:strVal val="visible"/>
                                      </p:to>
                                    </p:set>
                                    <p:animEffect transition="in" filter="plus(in)">
                                      <p:cBhvr>
                                        <p:cTn id="91" dur="3000"/>
                                        <p:tgtEl>
                                          <p:spTgt spid="8"/>
                                        </p:tgtEl>
                                      </p:cBhvr>
                                    </p:animEffect>
                                  </p:childTnLst>
                                </p:cTn>
                              </p:par>
                              <p:par>
                                <p:cTn id="92" presetID="13" presetClass="entr" presetSubtype="16" fill="hold" grpId="1" nodeType="withEffect">
                                  <p:stCondLst>
                                    <p:cond delay="0"/>
                                  </p:stCondLst>
                                  <p:childTnLst>
                                    <p:set>
                                      <p:cBhvr>
                                        <p:cTn id="93" dur="1" fill="hold">
                                          <p:stCondLst>
                                            <p:cond delay="0"/>
                                          </p:stCondLst>
                                        </p:cTn>
                                        <p:tgtEl>
                                          <p:spTgt spid="9"/>
                                        </p:tgtEl>
                                        <p:attrNameLst>
                                          <p:attrName>style.visibility</p:attrName>
                                        </p:attrNameLst>
                                      </p:cBhvr>
                                      <p:to>
                                        <p:strVal val="visible"/>
                                      </p:to>
                                    </p:set>
                                    <p:animEffect transition="in" filter="plus(in)">
                                      <p:cBhvr>
                                        <p:cTn id="94" dur="3000"/>
                                        <p:tgtEl>
                                          <p:spTgt spid="9"/>
                                        </p:tgtEl>
                                      </p:cBhvr>
                                    </p:animEffect>
                                  </p:childTnLst>
                                </p:cTn>
                              </p:par>
                              <p:par>
                                <p:cTn id="95" presetID="13" presetClass="entr" presetSubtype="16" fill="hold" grpId="1" nodeType="withEffect">
                                  <p:stCondLst>
                                    <p:cond delay="0"/>
                                  </p:stCondLst>
                                  <p:childTnLst>
                                    <p:set>
                                      <p:cBhvr>
                                        <p:cTn id="96" dur="1" fill="hold">
                                          <p:stCondLst>
                                            <p:cond delay="0"/>
                                          </p:stCondLst>
                                        </p:cTn>
                                        <p:tgtEl>
                                          <p:spTgt spid="10"/>
                                        </p:tgtEl>
                                        <p:attrNameLst>
                                          <p:attrName>style.visibility</p:attrName>
                                        </p:attrNameLst>
                                      </p:cBhvr>
                                      <p:to>
                                        <p:strVal val="visible"/>
                                      </p:to>
                                    </p:set>
                                    <p:animEffect transition="in" filter="plus(in)">
                                      <p:cBhvr>
                                        <p:cTn id="97" dur="3000"/>
                                        <p:tgtEl>
                                          <p:spTgt spid="10"/>
                                        </p:tgtEl>
                                      </p:cBhvr>
                                    </p:animEffect>
                                  </p:childTnLst>
                                </p:cTn>
                              </p:par>
                              <p:par>
                                <p:cTn id="98" presetID="13" presetClass="entr" presetSubtype="16" fill="hold" grpId="1" nodeType="withEffect">
                                  <p:stCondLst>
                                    <p:cond delay="0"/>
                                  </p:stCondLst>
                                  <p:childTnLst>
                                    <p:set>
                                      <p:cBhvr>
                                        <p:cTn id="99" dur="1" fill="hold">
                                          <p:stCondLst>
                                            <p:cond delay="0"/>
                                          </p:stCondLst>
                                        </p:cTn>
                                        <p:tgtEl>
                                          <p:spTgt spid="11"/>
                                        </p:tgtEl>
                                        <p:attrNameLst>
                                          <p:attrName>style.visibility</p:attrName>
                                        </p:attrNameLst>
                                      </p:cBhvr>
                                      <p:to>
                                        <p:strVal val="visible"/>
                                      </p:to>
                                    </p:set>
                                    <p:animEffect transition="in" filter="plus(in)">
                                      <p:cBhvr>
                                        <p:cTn id="100" dur="3000"/>
                                        <p:tgtEl>
                                          <p:spTgt spid="11"/>
                                        </p:tgtEl>
                                      </p:cBhvr>
                                    </p:animEffect>
                                  </p:childTnLst>
                                </p:cTn>
                              </p:par>
                              <p:par>
                                <p:cTn id="101" presetID="13" presetClass="entr" presetSubtype="16" fill="hold" grpId="1" nodeType="withEffect">
                                  <p:stCondLst>
                                    <p:cond delay="0"/>
                                  </p:stCondLst>
                                  <p:childTnLst>
                                    <p:set>
                                      <p:cBhvr>
                                        <p:cTn id="102" dur="1" fill="hold">
                                          <p:stCondLst>
                                            <p:cond delay="0"/>
                                          </p:stCondLst>
                                        </p:cTn>
                                        <p:tgtEl>
                                          <p:spTgt spid="12"/>
                                        </p:tgtEl>
                                        <p:attrNameLst>
                                          <p:attrName>style.visibility</p:attrName>
                                        </p:attrNameLst>
                                      </p:cBhvr>
                                      <p:to>
                                        <p:strVal val="visible"/>
                                      </p:to>
                                    </p:set>
                                    <p:animEffect transition="in" filter="plus(in)">
                                      <p:cBhvr>
                                        <p:cTn id="103" dur="3000"/>
                                        <p:tgtEl>
                                          <p:spTgt spid="12"/>
                                        </p:tgtEl>
                                      </p:cBhvr>
                                    </p:animEffect>
                                  </p:childTnLst>
                                </p:cTn>
                              </p:par>
                              <p:par>
                                <p:cTn id="104" presetID="13" presetClass="entr" presetSubtype="16"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plus(in)">
                                      <p:cBhvr>
                                        <p:cTn id="106" dur="3000"/>
                                        <p:tgtEl>
                                          <p:spTgt spid="13"/>
                                        </p:tgtEl>
                                      </p:cBhvr>
                                    </p:animEffect>
                                  </p:childTnLst>
                                </p:cTn>
                              </p:par>
                              <p:par>
                                <p:cTn id="107" presetID="13" presetClass="entr" presetSubtype="16" fill="hold" grpId="1"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plus(in)">
                                      <p:cBhvr>
                                        <p:cTn id="109" dur="3000"/>
                                        <p:tgtEl>
                                          <p:spTgt spid="14"/>
                                        </p:tgtEl>
                                      </p:cBhvr>
                                    </p:animEffect>
                                  </p:childTnLst>
                                </p:cTn>
                              </p:par>
                              <p:par>
                                <p:cTn id="110" presetID="13" presetClass="entr" presetSubtype="16" fill="hold" grpId="1" nodeType="withEffect">
                                  <p:stCondLst>
                                    <p:cond delay="0"/>
                                  </p:stCondLst>
                                  <p:childTnLst>
                                    <p:set>
                                      <p:cBhvr>
                                        <p:cTn id="111" dur="1" fill="hold">
                                          <p:stCondLst>
                                            <p:cond delay="0"/>
                                          </p:stCondLst>
                                        </p:cTn>
                                        <p:tgtEl>
                                          <p:spTgt spid="15"/>
                                        </p:tgtEl>
                                        <p:attrNameLst>
                                          <p:attrName>style.visibility</p:attrName>
                                        </p:attrNameLst>
                                      </p:cBhvr>
                                      <p:to>
                                        <p:strVal val="visible"/>
                                      </p:to>
                                    </p:set>
                                    <p:animEffect transition="in" filter="plus(in)">
                                      <p:cBhvr>
                                        <p:cTn id="112" dur="3000"/>
                                        <p:tgtEl>
                                          <p:spTgt spid="15"/>
                                        </p:tgtEl>
                                      </p:cBhvr>
                                    </p:animEffect>
                                  </p:childTnLst>
                                </p:cTn>
                              </p:par>
                              <p:par>
                                <p:cTn id="113" presetID="13" presetClass="entr" presetSubtype="16" fill="hold" grpId="1" nodeType="withEffect">
                                  <p:stCondLst>
                                    <p:cond delay="0"/>
                                  </p:stCondLst>
                                  <p:childTnLst>
                                    <p:set>
                                      <p:cBhvr>
                                        <p:cTn id="114" dur="1" fill="hold">
                                          <p:stCondLst>
                                            <p:cond delay="0"/>
                                          </p:stCondLst>
                                        </p:cTn>
                                        <p:tgtEl>
                                          <p:spTgt spid="16"/>
                                        </p:tgtEl>
                                        <p:attrNameLst>
                                          <p:attrName>style.visibility</p:attrName>
                                        </p:attrNameLst>
                                      </p:cBhvr>
                                      <p:to>
                                        <p:strVal val="visible"/>
                                      </p:to>
                                    </p:set>
                                    <p:animEffect transition="in" filter="plus(in)">
                                      <p:cBhvr>
                                        <p:cTn id="115" dur="3000"/>
                                        <p:tgtEl>
                                          <p:spTgt spid="16"/>
                                        </p:tgtEl>
                                      </p:cBhvr>
                                    </p:animEffect>
                                  </p:childTnLst>
                                </p:cTn>
                              </p:par>
                              <p:par>
                                <p:cTn id="116" presetID="13" presetClass="entr" presetSubtype="16" fill="hold" grpId="1" nodeType="withEffect">
                                  <p:stCondLst>
                                    <p:cond delay="0"/>
                                  </p:stCondLst>
                                  <p:childTnLst>
                                    <p:set>
                                      <p:cBhvr>
                                        <p:cTn id="117" dur="1" fill="hold">
                                          <p:stCondLst>
                                            <p:cond delay="0"/>
                                          </p:stCondLst>
                                        </p:cTn>
                                        <p:tgtEl>
                                          <p:spTgt spid="17"/>
                                        </p:tgtEl>
                                        <p:attrNameLst>
                                          <p:attrName>style.visibility</p:attrName>
                                        </p:attrNameLst>
                                      </p:cBhvr>
                                      <p:to>
                                        <p:strVal val="visible"/>
                                      </p:to>
                                    </p:set>
                                    <p:animEffect transition="in" filter="plus(in)">
                                      <p:cBhvr>
                                        <p:cTn id="118" dur="3000"/>
                                        <p:tgtEl>
                                          <p:spTgt spid="17"/>
                                        </p:tgtEl>
                                      </p:cBhvr>
                                    </p:animEffect>
                                  </p:childTnLst>
                                </p:cTn>
                              </p:par>
                              <p:par>
                                <p:cTn id="119" presetID="13" presetClass="entr" presetSubtype="16" fill="hold" grpId="1" nodeType="withEffect">
                                  <p:stCondLst>
                                    <p:cond delay="0"/>
                                  </p:stCondLst>
                                  <p:childTnLst>
                                    <p:set>
                                      <p:cBhvr>
                                        <p:cTn id="120" dur="1" fill="hold">
                                          <p:stCondLst>
                                            <p:cond delay="0"/>
                                          </p:stCondLst>
                                        </p:cTn>
                                        <p:tgtEl>
                                          <p:spTgt spid="18"/>
                                        </p:tgtEl>
                                        <p:attrNameLst>
                                          <p:attrName>style.visibility</p:attrName>
                                        </p:attrNameLst>
                                      </p:cBhvr>
                                      <p:to>
                                        <p:strVal val="visible"/>
                                      </p:to>
                                    </p:set>
                                    <p:animEffect transition="in" filter="plus(in)">
                                      <p:cBhvr>
                                        <p:cTn id="121" dur="3000"/>
                                        <p:tgtEl>
                                          <p:spTgt spid="18"/>
                                        </p:tgtEl>
                                      </p:cBhvr>
                                    </p:animEffect>
                                  </p:childTnLst>
                                </p:cTn>
                              </p:par>
                              <p:par>
                                <p:cTn id="122" presetID="13" presetClass="entr" presetSubtype="16" fill="hold" grpId="1" nodeType="withEffect">
                                  <p:stCondLst>
                                    <p:cond delay="0"/>
                                  </p:stCondLst>
                                  <p:childTnLst>
                                    <p:set>
                                      <p:cBhvr>
                                        <p:cTn id="123" dur="1" fill="hold">
                                          <p:stCondLst>
                                            <p:cond delay="0"/>
                                          </p:stCondLst>
                                        </p:cTn>
                                        <p:tgtEl>
                                          <p:spTgt spid="19"/>
                                        </p:tgtEl>
                                        <p:attrNameLst>
                                          <p:attrName>style.visibility</p:attrName>
                                        </p:attrNameLst>
                                      </p:cBhvr>
                                      <p:to>
                                        <p:strVal val="visible"/>
                                      </p:to>
                                    </p:set>
                                    <p:animEffect transition="in" filter="plus(in)">
                                      <p:cBhvr>
                                        <p:cTn id="124" dur="3000"/>
                                        <p:tgtEl>
                                          <p:spTgt spid="19"/>
                                        </p:tgtEl>
                                      </p:cBhvr>
                                    </p:animEffect>
                                  </p:childTnLst>
                                </p:cTn>
                              </p:par>
                              <p:par>
                                <p:cTn id="125" presetID="13" presetClass="entr" presetSubtype="16" fill="hold" grpId="1" nodeType="withEffect">
                                  <p:stCondLst>
                                    <p:cond delay="0"/>
                                  </p:stCondLst>
                                  <p:childTnLst>
                                    <p:set>
                                      <p:cBhvr>
                                        <p:cTn id="126" dur="1" fill="hold">
                                          <p:stCondLst>
                                            <p:cond delay="0"/>
                                          </p:stCondLst>
                                        </p:cTn>
                                        <p:tgtEl>
                                          <p:spTgt spid="20"/>
                                        </p:tgtEl>
                                        <p:attrNameLst>
                                          <p:attrName>style.visibility</p:attrName>
                                        </p:attrNameLst>
                                      </p:cBhvr>
                                      <p:to>
                                        <p:strVal val="visible"/>
                                      </p:to>
                                    </p:set>
                                    <p:animEffect transition="in" filter="plus(in)">
                                      <p:cBhvr>
                                        <p:cTn id="127" dur="3000"/>
                                        <p:tgtEl>
                                          <p:spTgt spid="20"/>
                                        </p:tgtEl>
                                      </p:cBhvr>
                                    </p:animEffect>
                                  </p:childTnLst>
                                </p:cTn>
                              </p:par>
                              <p:par>
                                <p:cTn id="128" presetID="13" presetClass="entr" presetSubtype="16" fill="hold" grpId="1" nodeType="withEffect">
                                  <p:stCondLst>
                                    <p:cond delay="0"/>
                                  </p:stCondLst>
                                  <p:childTnLst>
                                    <p:set>
                                      <p:cBhvr>
                                        <p:cTn id="129" dur="1" fill="hold">
                                          <p:stCondLst>
                                            <p:cond delay="0"/>
                                          </p:stCondLst>
                                        </p:cTn>
                                        <p:tgtEl>
                                          <p:spTgt spid="21"/>
                                        </p:tgtEl>
                                        <p:attrNameLst>
                                          <p:attrName>style.visibility</p:attrName>
                                        </p:attrNameLst>
                                      </p:cBhvr>
                                      <p:to>
                                        <p:strVal val="visible"/>
                                      </p:to>
                                    </p:set>
                                    <p:animEffect transition="in" filter="plus(in)">
                                      <p:cBhvr>
                                        <p:cTn id="130" dur="3000"/>
                                        <p:tgtEl>
                                          <p:spTgt spid="21"/>
                                        </p:tgtEl>
                                      </p:cBhvr>
                                    </p:animEffect>
                                  </p:childTnLst>
                                </p:cTn>
                              </p:par>
                              <p:par>
                                <p:cTn id="131" presetID="13" presetClass="entr" presetSubtype="16" fill="hold" grpId="1" nodeType="withEffect">
                                  <p:stCondLst>
                                    <p:cond delay="0"/>
                                  </p:stCondLst>
                                  <p:childTnLst>
                                    <p:set>
                                      <p:cBhvr>
                                        <p:cTn id="132" dur="1" fill="hold">
                                          <p:stCondLst>
                                            <p:cond delay="0"/>
                                          </p:stCondLst>
                                        </p:cTn>
                                        <p:tgtEl>
                                          <p:spTgt spid="22"/>
                                        </p:tgtEl>
                                        <p:attrNameLst>
                                          <p:attrName>style.visibility</p:attrName>
                                        </p:attrNameLst>
                                      </p:cBhvr>
                                      <p:to>
                                        <p:strVal val="visible"/>
                                      </p:to>
                                    </p:set>
                                    <p:animEffect transition="in" filter="plus(in)">
                                      <p:cBhvr>
                                        <p:cTn id="133" dur="3000"/>
                                        <p:tgtEl>
                                          <p:spTgt spid="22"/>
                                        </p:tgtEl>
                                      </p:cBhvr>
                                    </p:animEffect>
                                  </p:childTnLst>
                                </p:cTn>
                              </p:par>
                              <p:par>
                                <p:cTn id="134" presetID="8" presetClass="emph" presetSubtype="0" fill="hold" grpId="2" nodeType="withEffect">
                                  <p:stCondLst>
                                    <p:cond delay="0"/>
                                  </p:stCondLst>
                                  <p:childTnLst>
                                    <p:animRot by="21600000">
                                      <p:cBhvr>
                                        <p:cTn id="135" dur="3000" fill="hold"/>
                                        <p:tgtEl>
                                          <p:spTgt spid="5"/>
                                        </p:tgtEl>
                                        <p:attrNameLst>
                                          <p:attrName>r</p:attrName>
                                        </p:attrNameLst>
                                      </p:cBhvr>
                                    </p:animRot>
                                  </p:childTnLst>
                                </p:cTn>
                              </p:par>
                              <p:par>
                                <p:cTn id="136" presetID="8" presetClass="emph" presetSubtype="0" fill="hold" grpId="2" nodeType="withEffect">
                                  <p:stCondLst>
                                    <p:cond delay="0"/>
                                  </p:stCondLst>
                                  <p:childTnLst>
                                    <p:animRot by="21600000">
                                      <p:cBhvr>
                                        <p:cTn id="137" dur="3000" fill="hold"/>
                                        <p:tgtEl>
                                          <p:spTgt spid="6"/>
                                        </p:tgtEl>
                                        <p:attrNameLst>
                                          <p:attrName>r</p:attrName>
                                        </p:attrNameLst>
                                      </p:cBhvr>
                                    </p:animRot>
                                  </p:childTnLst>
                                </p:cTn>
                              </p:par>
                              <p:par>
                                <p:cTn id="138" presetID="8" presetClass="emph" presetSubtype="0" fill="hold" grpId="2" nodeType="withEffect">
                                  <p:stCondLst>
                                    <p:cond delay="0"/>
                                  </p:stCondLst>
                                  <p:childTnLst>
                                    <p:animRot by="21600000">
                                      <p:cBhvr>
                                        <p:cTn id="139" dur="3000" fill="hold"/>
                                        <p:tgtEl>
                                          <p:spTgt spid="7"/>
                                        </p:tgtEl>
                                        <p:attrNameLst>
                                          <p:attrName>r</p:attrName>
                                        </p:attrNameLst>
                                      </p:cBhvr>
                                    </p:animRot>
                                  </p:childTnLst>
                                </p:cTn>
                              </p:par>
                              <p:par>
                                <p:cTn id="140" presetID="8" presetClass="emph" presetSubtype="0" fill="hold" grpId="2" nodeType="withEffect">
                                  <p:stCondLst>
                                    <p:cond delay="0"/>
                                  </p:stCondLst>
                                  <p:childTnLst>
                                    <p:animRot by="21600000">
                                      <p:cBhvr>
                                        <p:cTn id="141" dur="3000" fill="hold"/>
                                        <p:tgtEl>
                                          <p:spTgt spid="8"/>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9"/>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10"/>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11"/>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12"/>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13"/>
                                        </p:tgtEl>
                                        <p:attrNameLst>
                                          <p:attrName>r</p:attrName>
                                        </p:attrNameLst>
                                      </p:cBhvr>
                                    </p:animRot>
                                  </p:childTnLst>
                                </p:cTn>
                              </p:par>
                              <p:par>
                                <p:cTn id="152" presetID="8" presetClass="emph" presetSubtype="0" fill="hold" grpId="2" nodeType="withEffect">
                                  <p:stCondLst>
                                    <p:cond delay="0"/>
                                  </p:stCondLst>
                                  <p:childTnLst>
                                    <p:animRot by="21600000">
                                      <p:cBhvr>
                                        <p:cTn id="153" dur="3000" fill="hold"/>
                                        <p:tgtEl>
                                          <p:spTgt spid="14"/>
                                        </p:tgtEl>
                                        <p:attrNameLst>
                                          <p:attrName>r</p:attrName>
                                        </p:attrNameLst>
                                      </p:cBhvr>
                                    </p:animRot>
                                  </p:childTnLst>
                                </p:cTn>
                              </p:par>
                              <p:par>
                                <p:cTn id="154" presetID="8" presetClass="emph" presetSubtype="0" fill="hold" grpId="2" nodeType="withEffect">
                                  <p:stCondLst>
                                    <p:cond delay="0"/>
                                  </p:stCondLst>
                                  <p:childTnLst>
                                    <p:animRot by="21600000">
                                      <p:cBhvr>
                                        <p:cTn id="155" dur="3000" fill="hold"/>
                                        <p:tgtEl>
                                          <p:spTgt spid="15"/>
                                        </p:tgtEl>
                                        <p:attrNameLst>
                                          <p:attrName>r</p:attrName>
                                        </p:attrNameLst>
                                      </p:cBhvr>
                                    </p:animRot>
                                  </p:childTnLst>
                                </p:cTn>
                              </p:par>
                              <p:par>
                                <p:cTn id="156" presetID="8" presetClass="emph" presetSubtype="0" fill="hold" grpId="2" nodeType="withEffect">
                                  <p:stCondLst>
                                    <p:cond delay="0"/>
                                  </p:stCondLst>
                                  <p:childTnLst>
                                    <p:animRot by="21600000">
                                      <p:cBhvr>
                                        <p:cTn id="157" dur="3000" fill="hold"/>
                                        <p:tgtEl>
                                          <p:spTgt spid="16"/>
                                        </p:tgtEl>
                                        <p:attrNameLst>
                                          <p:attrName>r</p:attrName>
                                        </p:attrNameLst>
                                      </p:cBhvr>
                                    </p:animRot>
                                  </p:childTnLst>
                                </p:cTn>
                              </p:par>
                              <p:par>
                                <p:cTn id="158" presetID="8" presetClass="emph" presetSubtype="0" fill="hold" grpId="2" nodeType="withEffect">
                                  <p:stCondLst>
                                    <p:cond delay="0"/>
                                  </p:stCondLst>
                                  <p:childTnLst>
                                    <p:animRot by="21600000">
                                      <p:cBhvr>
                                        <p:cTn id="159" dur="3000" fill="hold"/>
                                        <p:tgtEl>
                                          <p:spTgt spid="17"/>
                                        </p:tgtEl>
                                        <p:attrNameLst>
                                          <p:attrName>r</p:attrName>
                                        </p:attrNameLst>
                                      </p:cBhvr>
                                    </p:animRot>
                                  </p:childTnLst>
                                </p:cTn>
                              </p:par>
                              <p:par>
                                <p:cTn id="160" presetID="8" presetClass="emph" presetSubtype="0" fill="hold" grpId="2" nodeType="withEffect">
                                  <p:stCondLst>
                                    <p:cond delay="0"/>
                                  </p:stCondLst>
                                  <p:childTnLst>
                                    <p:animRot by="21600000">
                                      <p:cBhvr>
                                        <p:cTn id="161" dur="3000" fill="hold"/>
                                        <p:tgtEl>
                                          <p:spTgt spid="18"/>
                                        </p:tgtEl>
                                        <p:attrNameLst>
                                          <p:attrName>r</p:attrName>
                                        </p:attrNameLst>
                                      </p:cBhvr>
                                    </p:animRot>
                                  </p:childTnLst>
                                </p:cTn>
                              </p:par>
                              <p:par>
                                <p:cTn id="162" presetID="8" presetClass="emph" presetSubtype="0" fill="hold" grpId="2" nodeType="withEffect">
                                  <p:stCondLst>
                                    <p:cond delay="0"/>
                                  </p:stCondLst>
                                  <p:childTnLst>
                                    <p:animRot by="21600000">
                                      <p:cBhvr>
                                        <p:cTn id="163" dur="3000" fill="hold"/>
                                        <p:tgtEl>
                                          <p:spTgt spid="19"/>
                                        </p:tgtEl>
                                        <p:attrNameLst>
                                          <p:attrName>r</p:attrName>
                                        </p:attrNameLst>
                                      </p:cBhvr>
                                    </p:animRot>
                                  </p:childTnLst>
                                </p:cTn>
                              </p:par>
                              <p:par>
                                <p:cTn id="164" presetID="8" presetClass="emph" presetSubtype="0" fill="hold" grpId="2" nodeType="withEffect">
                                  <p:stCondLst>
                                    <p:cond delay="0"/>
                                  </p:stCondLst>
                                  <p:childTnLst>
                                    <p:animRot by="21600000">
                                      <p:cBhvr>
                                        <p:cTn id="165" dur="3000" fill="hold"/>
                                        <p:tgtEl>
                                          <p:spTgt spid="20"/>
                                        </p:tgtEl>
                                        <p:attrNameLst>
                                          <p:attrName>r</p:attrName>
                                        </p:attrNameLst>
                                      </p:cBhvr>
                                    </p:animRot>
                                  </p:childTnLst>
                                </p:cTn>
                              </p:par>
                              <p:par>
                                <p:cTn id="166" presetID="8" presetClass="emph" presetSubtype="0" fill="hold" grpId="2" nodeType="withEffect">
                                  <p:stCondLst>
                                    <p:cond delay="0"/>
                                  </p:stCondLst>
                                  <p:childTnLst>
                                    <p:animRot by="21600000">
                                      <p:cBhvr>
                                        <p:cTn id="167" dur="3000" fill="hold"/>
                                        <p:tgtEl>
                                          <p:spTgt spid="21"/>
                                        </p:tgtEl>
                                        <p:attrNameLst>
                                          <p:attrName>r</p:attrName>
                                        </p:attrNameLst>
                                      </p:cBhvr>
                                    </p:animRot>
                                  </p:childTnLst>
                                </p:cTn>
                              </p:par>
                              <p:par>
                                <p:cTn id="168" presetID="8" presetClass="emph" presetSubtype="0" fill="hold" grpId="2" nodeType="withEffect">
                                  <p:stCondLst>
                                    <p:cond delay="0"/>
                                  </p:stCondLst>
                                  <p:childTnLst>
                                    <p:animRot by="21600000">
                                      <p:cBhvr>
                                        <p:cTn id="169" dur="3000" fill="hold"/>
                                        <p:tgtEl>
                                          <p:spTgt spid="22"/>
                                        </p:tgtEl>
                                        <p:attrNameLst>
                                          <p:attrName>r</p:attrName>
                                        </p:attrNameLst>
                                      </p:cBhvr>
                                    </p:animRot>
                                  </p:childTnLst>
                                </p:cTn>
                              </p:par>
                            </p:childTnLst>
                          </p:cTn>
                        </p:par>
                        <p:par>
                          <p:cTn id="170" fill="hold">
                            <p:stCondLst>
                              <p:cond delay="3000"/>
                            </p:stCondLst>
                            <p:childTnLst>
                              <p:par>
                                <p:cTn id="171" presetID="2" presetClass="exit" presetSubtype="8" fill="hold" grpId="3" nodeType="afterEffect">
                                  <p:stCondLst>
                                    <p:cond delay="0"/>
                                  </p:stCondLst>
                                  <p:childTnLst>
                                    <p:anim calcmode="lin" valueType="num">
                                      <p:cBhvr additive="base">
                                        <p:cTn id="172" dur="3000"/>
                                        <p:tgtEl>
                                          <p:spTgt spid="5"/>
                                        </p:tgtEl>
                                        <p:attrNameLst>
                                          <p:attrName>ppt_x</p:attrName>
                                        </p:attrNameLst>
                                      </p:cBhvr>
                                      <p:tavLst>
                                        <p:tav tm="0">
                                          <p:val>
                                            <p:strVal val="ppt_x"/>
                                          </p:val>
                                        </p:tav>
                                        <p:tav tm="100000">
                                          <p:val>
                                            <p:strVal val="0-ppt_w/2"/>
                                          </p:val>
                                        </p:tav>
                                      </p:tavLst>
                                    </p:anim>
                                    <p:anim calcmode="lin" valueType="num">
                                      <p:cBhvr additive="base">
                                        <p:cTn id="173" dur="3000"/>
                                        <p:tgtEl>
                                          <p:spTgt spid="5"/>
                                        </p:tgtEl>
                                        <p:attrNameLst>
                                          <p:attrName>ppt_y</p:attrName>
                                        </p:attrNameLst>
                                      </p:cBhvr>
                                      <p:tavLst>
                                        <p:tav tm="0">
                                          <p:val>
                                            <p:strVal val="ppt_y"/>
                                          </p:val>
                                        </p:tav>
                                        <p:tav tm="100000">
                                          <p:val>
                                            <p:strVal val="ppt_y"/>
                                          </p:val>
                                        </p:tav>
                                      </p:tavLst>
                                    </p:anim>
                                    <p:set>
                                      <p:cBhvr>
                                        <p:cTn id="174" dur="1" fill="hold">
                                          <p:stCondLst>
                                            <p:cond delay="2999"/>
                                          </p:stCondLst>
                                        </p:cTn>
                                        <p:tgtEl>
                                          <p:spTgt spid="5"/>
                                        </p:tgtEl>
                                        <p:attrNameLst>
                                          <p:attrName>style.visibility</p:attrName>
                                        </p:attrNameLst>
                                      </p:cBhvr>
                                      <p:to>
                                        <p:strVal val="hidden"/>
                                      </p:to>
                                    </p:set>
                                  </p:childTnLst>
                                </p:cTn>
                              </p:par>
                              <p:par>
                                <p:cTn id="175" presetID="2" presetClass="exit" presetSubtype="2" fill="hold" grpId="3" nodeType="withEffect">
                                  <p:stCondLst>
                                    <p:cond delay="0"/>
                                  </p:stCondLst>
                                  <p:childTnLst>
                                    <p:anim calcmode="lin" valueType="num">
                                      <p:cBhvr additive="base">
                                        <p:cTn id="176" dur="3000"/>
                                        <p:tgtEl>
                                          <p:spTgt spid="6"/>
                                        </p:tgtEl>
                                        <p:attrNameLst>
                                          <p:attrName>ppt_x</p:attrName>
                                        </p:attrNameLst>
                                      </p:cBhvr>
                                      <p:tavLst>
                                        <p:tav tm="0">
                                          <p:val>
                                            <p:strVal val="ppt_x"/>
                                          </p:val>
                                        </p:tav>
                                        <p:tav tm="100000">
                                          <p:val>
                                            <p:strVal val="1+ppt_w/2"/>
                                          </p:val>
                                        </p:tav>
                                      </p:tavLst>
                                    </p:anim>
                                    <p:anim calcmode="lin" valueType="num">
                                      <p:cBhvr additive="base">
                                        <p:cTn id="177" dur="3000"/>
                                        <p:tgtEl>
                                          <p:spTgt spid="6"/>
                                        </p:tgtEl>
                                        <p:attrNameLst>
                                          <p:attrName>ppt_y</p:attrName>
                                        </p:attrNameLst>
                                      </p:cBhvr>
                                      <p:tavLst>
                                        <p:tav tm="0">
                                          <p:val>
                                            <p:strVal val="ppt_y"/>
                                          </p:val>
                                        </p:tav>
                                        <p:tav tm="100000">
                                          <p:val>
                                            <p:strVal val="ppt_y"/>
                                          </p:val>
                                        </p:tav>
                                      </p:tavLst>
                                    </p:anim>
                                    <p:set>
                                      <p:cBhvr>
                                        <p:cTn id="178" dur="1" fill="hold">
                                          <p:stCondLst>
                                            <p:cond delay="2999"/>
                                          </p:stCondLst>
                                        </p:cTn>
                                        <p:tgtEl>
                                          <p:spTgt spid="6"/>
                                        </p:tgtEl>
                                        <p:attrNameLst>
                                          <p:attrName>style.visibility</p:attrName>
                                        </p:attrNameLst>
                                      </p:cBhvr>
                                      <p:to>
                                        <p:strVal val="hidden"/>
                                      </p:to>
                                    </p:set>
                                  </p:childTnLst>
                                </p:cTn>
                              </p:par>
                              <p:par>
                                <p:cTn id="179" presetID="2" presetClass="exit" presetSubtype="8" fill="hold" grpId="3" nodeType="withEffect">
                                  <p:stCondLst>
                                    <p:cond delay="0"/>
                                  </p:stCondLst>
                                  <p:childTnLst>
                                    <p:anim calcmode="lin" valueType="num">
                                      <p:cBhvr additive="base">
                                        <p:cTn id="180" dur="3000"/>
                                        <p:tgtEl>
                                          <p:spTgt spid="7"/>
                                        </p:tgtEl>
                                        <p:attrNameLst>
                                          <p:attrName>ppt_x</p:attrName>
                                        </p:attrNameLst>
                                      </p:cBhvr>
                                      <p:tavLst>
                                        <p:tav tm="0">
                                          <p:val>
                                            <p:strVal val="ppt_x"/>
                                          </p:val>
                                        </p:tav>
                                        <p:tav tm="100000">
                                          <p:val>
                                            <p:strVal val="0-ppt_w/2"/>
                                          </p:val>
                                        </p:tav>
                                      </p:tavLst>
                                    </p:anim>
                                    <p:anim calcmode="lin" valueType="num">
                                      <p:cBhvr additive="base">
                                        <p:cTn id="181" dur="3000"/>
                                        <p:tgtEl>
                                          <p:spTgt spid="7"/>
                                        </p:tgtEl>
                                        <p:attrNameLst>
                                          <p:attrName>ppt_y</p:attrName>
                                        </p:attrNameLst>
                                      </p:cBhvr>
                                      <p:tavLst>
                                        <p:tav tm="0">
                                          <p:val>
                                            <p:strVal val="ppt_y"/>
                                          </p:val>
                                        </p:tav>
                                        <p:tav tm="100000">
                                          <p:val>
                                            <p:strVal val="ppt_y"/>
                                          </p:val>
                                        </p:tav>
                                      </p:tavLst>
                                    </p:anim>
                                    <p:set>
                                      <p:cBhvr>
                                        <p:cTn id="182" dur="1" fill="hold">
                                          <p:stCondLst>
                                            <p:cond delay="2999"/>
                                          </p:stCondLst>
                                        </p:cTn>
                                        <p:tgtEl>
                                          <p:spTgt spid="7"/>
                                        </p:tgtEl>
                                        <p:attrNameLst>
                                          <p:attrName>style.visibility</p:attrName>
                                        </p:attrNameLst>
                                      </p:cBhvr>
                                      <p:to>
                                        <p:strVal val="hidden"/>
                                      </p:to>
                                    </p:set>
                                  </p:childTnLst>
                                </p:cTn>
                              </p:par>
                              <p:par>
                                <p:cTn id="183" presetID="2" presetClass="exit" presetSubtype="2" fill="hold" grpId="3" nodeType="withEffect">
                                  <p:stCondLst>
                                    <p:cond delay="0"/>
                                  </p:stCondLst>
                                  <p:childTnLst>
                                    <p:anim calcmode="lin" valueType="num">
                                      <p:cBhvr additive="base">
                                        <p:cTn id="184" dur="3000"/>
                                        <p:tgtEl>
                                          <p:spTgt spid="8"/>
                                        </p:tgtEl>
                                        <p:attrNameLst>
                                          <p:attrName>ppt_x</p:attrName>
                                        </p:attrNameLst>
                                      </p:cBhvr>
                                      <p:tavLst>
                                        <p:tav tm="0">
                                          <p:val>
                                            <p:strVal val="ppt_x"/>
                                          </p:val>
                                        </p:tav>
                                        <p:tav tm="100000">
                                          <p:val>
                                            <p:strVal val="1+ppt_w/2"/>
                                          </p:val>
                                        </p:tav>
                                      </p:tavLst>
                                    </p:anim>
                                    <p:anim calcmode="lin" valueType="num">
                                      <p:cBhvr additive="base">
                                        <p:cTn id="185" dur="3000"/>
                                        <p:tgtEl>
                                          <p:spTgt spid="8"/>
                                        </p:tgtEl>
                                        <p:attrNameLst>
                                          <p:attrName>ppt_y</p:attrName>
                                        </p:attrNameLst>
                                      </p:cBhvr>
                                      <p:tavLst>
                                        <p:tav tm="0">
                                          <p:val>
                                            <p:strVal val="ppt_y"/>
                                          </p:val>
                                        </p:tav>
                                        <p:tav tm="100000">
                                          <p:val>
                                            <p:strVal val="ppt_y"/>
                                          </p:val>
                                        </p:tav>
                                      </p:tavLst>
                                    </p:anim>
                                    <p:set>
                                      <p:cBhvr>
                                        <p:cTn id="186" dur="1" fill="hold">
                                          <p:stCondLst>
                                            <p:cond delay="2999"/>
                                          </p:stCondLst>
                                        </p:cTn>
                                        <p:tgtEl>
                                          <p:spTgt spid="8"/>
                                        </p:tgtEl>
                                        <p:attrNameLst>
                                          <p:attrName>style.visibility</p:attrName>
                                        </p:attrNameLst>
                                      </p:cBhvr>
                                      <p:to>
                                        <p:strVal val="hidden"/>
                                      </p:to>
                                    </p:set>
                                  </p:childTnLst>
                                </p:cTn>
                              </p:par>
                              <p:par>
                                <p:cTn id="187" presetID="2" presetClass="exit" presetSubtype="8" fill="hold" grpId="3" nodeType="withEffect">
                                  <p:stCondLst>
                                    <p:cond delay="0"/>
                                  </p:stCondLst>
                                  <p:childTnLst>
                                    <p:anim calcmode="lin" valueType="num">
                                      <p:cBhvr additive="base">
                                        <p:cTn id="188" dur="3000"/>
                                        <p:tgtEl>
                                          <p:spTgt spid="9"/>
                                        </p:tgtEl>
                                        <p:attrNameLst>
                                          <p:attrName>ppt_x</p:attrName>
                                        </p:attrNameLst>
                                      </p:cBhvr>
                                      <p:tavLst>
                                        <p:tav tm="0">
                                          <p:val>
                                            <p:strVal val="ppt_x"/>
                                          </p:val>
                                        </p:tav>
                                        <p:tav tm="100000">
                                          <p:val>
                                            <p:strVal val="0-ppt_w/2"/>
                                          </p:val>
                                        </p:tav>
                                      </p:tavLst>
                                    </p:anim>
                                    <p:anim calcmode="lin" valueType="num">
                                      <p:cBhvr additive="base">
                                        <p:cTn id="189" dur="3000"/>
                                        <p:tgtEl>
                                          <p:spTgt spid="9"/>
                                        </p:tgtEl>
                                        <p:attrNameLst>
                                          <p:attrName>ppt_y</p:attrName>
                                        </p:attrNameLst>
                                      </p:cBhvr>
                                      <p:tavLst>
                                        <p:tav tm="0">
                                          <p:val>
                                            <p:strVal val="ppt_y"/>
                                          </p:val>
                                        </p:tav>
                                        <p:tav tm="100000">
                                          <p:val>
                                            <p:strVal val="ppt_y"/>
                                          </p:val>
                                        </p:tav>
                                      </p:tavLst>
                                    </p:anim>
                                    <p:set>
                                      <p:cBhvr>
                                        <p:cTn id="190" dur="1" fill="hold">
                                          <p:stCondLst>
                                            <p:cond delay="2999"/>
                                          </p:stCondLst>
                                        </p:cTn>
                                        <p:tgtEl>
                                          <p:spTgt spid="9"/>
                                        </p:tgtEl>
                                        <p:attrNameLst>
                                          <p:attrName>style.visibility</p:attrName>
                                        </p:attrNameLst>
                                      </p:cBhvr>
                                      <p:to>
                                        <p:strVal val="hidden"/>
                                      </p:to>
                                    </p:set>
                                  </p:childTnLst>
                                </p:cTn>
                              </p:par>
                              <p:par>
                                <p:cTn id="191" presetID="2" presetClass="exit" presetSubtype="2" fill="hold" grpId="3" nodeType="withEffect">
                                  <p:stCondLst>
                                    <p:cond delay="0"/>
                                  </p:stCondLst>
                                  <p:childTnLst>
                                    <p:anim calcmode="lin" valueType="num">
                                      <p:cBhvr additive="base">
                                        <p:cTn id="192" dur="3000"/>
                                        <p:tgtEl>
                                          <p:spTgt spid="10"/>
                                        </p:tgtEl>
                                        <p:attrNameLst>
                                          <p:attrName>ppt_x</p:attrName>
                                        </p:attrNameLst>
                                      </p:cBhvr>
                                      <p:tavLst>
                                        <p:tav tm="0">
                                          <p:val>
                                            <p:strVal val="ppt_x"/>
                                          </p:val>
                                        </p:tav>
                                        <p:tav tm="100000">
                                          <p:val>
                                            <p:strVal val="1+ppt_w/2"/>
                                          </p:val>
                                        </p:tav>
                                      </p:tavLst>
                                    </p:anim>
                                    <p:anim calcmode="lin" valueType="num">
                                      <p:cBhvr additive="base">
                                        <p:cTn id="193" dur="3000"/>
                                        <p:tgtEl>
                                          <p:spTgt spid="10"/>
                                        </p:tgtEl>
                                        <p:attrNameLst>
                                          <p:attrName>ppt_y</p:attrName>
                                        </p:attrNameLst>
                                      </p:cBhvr>
                                      <p:tavLst>
                                        <p:tav tm="0">
                                          <p:val>
                                            <p:strVal val="ppt_y"/>
                                          </p:val>
                                        </p:tav>
                                        <p:tav tm="100000">
                                          <p:val>
                                            <p:strVal val="ppt_y"/>
                                          </p:val>
                                        </p:tav>
                                      </p:tavLst>
                                    </p:anim>
                                    <p:set>
                                      <p:cBhvr>
                                        <p:cTn id="194" dur="1" fill="hold">
                                          <p:stCondLst>
                                            <p:cond delay="2999"/>
                                          </p:stCondLst>
                                        </p:cTn>
                                        <p:tgtEl>
                                          <p:spTgt spid="10"/>
                                        </p:tgtEl>
                                        <p:attrNameLst>
                                          <p:attrName>style.visibility</p:attrName>
                                        </p:attrNameLst>
                                      </p:cBhvr>
                                      <p:to>
                                        <p:strVal val="hidden"/>
                                      </p:to>
                                    </p:set>
                                  </p:childTnLst>
                                </p:cTn>
                              </p:par>
                              <p:par>
                                <p:cTn id="195" presetID="2" presetClass="exit" presetSubtype="8" fill="hold" grpId="3" nodeType="withEffect">
                                  <p:stCondLst>
                                    <p:cond delay="0"/>
                                  </p:stCondLst>
                                  <p:childTnLst>
                                    <p:anim calcmode="lin" valueType="num">
                                      <p:cBhvr additive="base">
                                        <p:cTn id="196" dur="3000"/>
                                        <p:tgtEl>
                                          <p:spTgt spid="11"/>
                                        </p:tgtEl>
                                        <p:attrNameLst>
                                          <p:attrName>ppt_x</p:attrName>
                                        </p:attrNameLst>
                                      </p:cBhvr>
                                      <p:tavLst>
                                        <p:tav tm="0">
                                          <p:val>
                                            <p:strVal val="ppt_x"/>
                                          </p:val>
                                        </p:tav>
                                        <p:tav tm="100000">
                                          <p:val>
                                            <p:strVal val="0-ppt_w/2"/>
                                          </p:val>
                                        </p:tav>
                                      </p:tavLst>
                                    </p:anim>
                                    <p:anim calcmode="lin" valueType="num">
                                      <p:cBhvr additive="base">
                                        <p:cTn id="197" dur="3000"/>
                                        <p:tgtEl>
                                          <p:spTgt spid="11"/>
                                        </p:tgtEl>
                                        <p:attrNameLst>
                                          <p:attrName>ppt_y</p:attrName>
                                        </p:attrNameLst>
                                      </p:cBhvr>
                                      <p:tavLst>
                                        <p:tav tm="0">
                                          <p:val>
                                            <p:strVal val="ppt_y"/>
                                          </p:val>
                                        </p:tav>
                                        <p:tav tm="100000">
                                          <p:val>
                                            <p:strVal val="ppt_y"/>
                                          </p:val>
                                        </p:tav>
                                      </p:tavLst>
                                    </p:anim>
                                    <p:set>
                                      <p:cBhvr>
                                        <p:cTn id="198" dur="1" fill="hold">
                                          <p:stCondLst>
                                            <p:cond delay="2999"/>
                                          </p:stCondLst>
                                        </p:cTn>
                                        <p:tgtEl>
                                          <p:spTgt spid="11"/>
                                        </p:tgtEl>
                                        <p:attrNameLst>
                                          <p:attrName>style.visibility</p:attrName>
                                        </p:attrNameLst>
                                      </p:cBhvr>
                                      <p:to>
                                        <p:strVal val="hidden"/>
                                      </p:to>
                                    </p:set>
                                  </p:childTnLst>
                                </p:cTn>
                              </p:par>
                              <p:par>
                                <p:cTn id="199" presetID="2" presetClass="exit" presetSubtype="2" fill="hold" grpId="3" nodeType="withEffect">
                                  <p:stCondLst>
                                    <p:cond delay="0"/>
                                  </p:stCondLst>
                                  <p:childTnLst>
                                    <p:anim calcmode="lin" valueType="num">
                                      <p:cBhvr additive="base">
                                        <p:cTn id="200" dur="3000"/>
                                        <p:tgtEl>
                                          <p:spTgt spid="12"/>
                                        </p:tgtEl>
                                        <p:attrNameLst>
                                          <p:attrName>ppt_x</p:attrName>
                                        </p:attrNameLst>
                                      </p:cBhvr>
                                      <p:tavLst>
                                        <p:tav tm="0">
                                          <p:val>
                                            <p:strVal val="ppt_x"/>
                                          </p:val>
                                        </p:tav>
                                        <p:tav tm="100000">
                                          <p:val>
                                            <p:strVal val="1+ppt_w/2"/>
                                          </p:val>
                                        </p:tav>
                                      </p:tavLst>
                                    </p:anim>
                                    <p:anim calcmode="lin" valueType="num">
                                      <p:cBhvr additive="base">
                                        <p:cTn id="201" dur="3000"/>
                                        <p:tgtEl>
                                          <p:spTgt spid="12"/>
                                        </p:tgtEl>
                                        <p:attrNameLst>
                                          <p:attrName>ppt_y</p:attrName>
                                        </p:attrNameLst>
                                      </p:cBhvr>
                                      <p:tavLst>
                                        <p:tav tm="0">
                                          <p:val>
                                            <p:strVal val="ppt_y"/>
                                          </p:val>
                                        </p:tav>
                                        <p:tav tm="100000">
                                          <p:val>
                                            <p:strVal val="ppt_y"/>
                                          </p:val>
                                        </p:tav>
                                      </p:tavLst>
                                    </p:anim>
                                    <p:set>
                                      <p:cBhvr>
                                        <p:cTn id="202" dur="1" fill="hold">
                                          <p:stCondLst>
                                            <p:cond delay="2999"/>
                                          </p:stCondLst>
                                        </p:cTn>
                                        <p:tgtEl>
                                          <p:spTgt spid="12"/>
                                        </p:tgtEl>
                                        <p:attrNameLst>
                                          <p:attrName>style.visibility</p:attrName>
                                        </p:attrNameLst>
                                      </p:cBhvr>
                                      <p:to>
                                        <p:strVal val="hidden"/>
                                      </p:to>
                                    </p:set>
                                  </p:childTnLst>
                                </p:cTn>
                              </p:par>
                              <p:par>
                                <p:cTn id="203" presetID="2" presetClass="exit" presetSubtype="8" fill="hold" grpId="3" nodeType="withEffect">
                                  <p:stCondLst>
                                    <p:cond delay="0"/>
                                  </p:stCondLst>
                                  <p:childTnLst>
                                    <p:anim calcmode="lin" valueType="num">
                                      <p:cBhvr additive="base">
                                        <p:cTn id="204" dur="3000"/>
                                        <p:tgtEl>
                                          <p:spTgt spid="13"/>
                                        </p:tgtEl>
                                        <p:attrNameLst>
                                          <p:attrName>ppt_x</p:attrName>
                                        </p:attrNameLst>
                                      </p:cBhvr>
                                      <p:tavLst>
                                        <p:tav tm="0">
                                          <p:val>
                                            <p:strVal val="ppt_x"/>
                                          </p:val>
                                        </p:tav>
                                        <p:tav tm="100000">
                                          <p:val>
                                            <p:strVal val="0-ppt_w/2"/>
                                          </p:val>
                                        </p:tav>
                                      </p:tavLst>
                                    </p:anim>
                                    <p:anim calcmode="lin" valueType="num">
                                      <p:cBhvr additive="base">
                                        <p:cTn id="205" dur="3000"/>
                                        <p:tgtEl>
                                          <p:spTgt spid="13"/>
                                        </p:tgtEl>
                                        <p:attrNameLst>
                                          <p:attrName>ppt_y</p:attrName>
                                        </p:attrNameLst>
                                      </p:cBhvr>
                                      <p:tavLst>
                                        <p:tav tm="0">
                                          <p:val>
                                            <p:strVal val="ppt_y"/>
                                          </p:val>
                                        </p:tav>
                                        <p:tav tm="100000">
                                          <p:val>
                                            <p:strVal val="ppt_y"/>
                                          </p:val>
                                        </p:tav>
                                      </p:tavLst>
                                    </p:anim>
                                    <p:set>
                                      <p:cBhvr>
                                        <p:cTn id="206" dur="1" fill="hold">
                                          <p:stCondLst>
                                            <p:cond delay="2999"/>
                                          </p:stCondLst>
                                        </p:cTn>
                                        <p:tgtEl>
                                          <p:spTgt spid="13"/>
                                        </p:tgtEl>
                                        <p:attrNameLst>
                                          <p:attrName>style.visibility</p:attrName>
                                        </p:attrNameLst>
                                      </p:cBhvr>
                                      <p:to>
                                        <p:strVal val="hidden"/>
                                      </p:to>
                                    </p:set>
                                  </p:childTnLst>
                                </p:cTn>
                              </p:par>
                              <p:par>
                                <p:cTn id="207" presetID="2" presetClass="exit" presetSubtype="2" fill="hold" grpId="3" nodeType="withEffect">
                                  <p:stCondLst>
                                    <p:cond delay="0"/>
                                  </p:stCondLst>
                                  <p:childTnLst>
                                    <p:anim calcmode="lin" valueType="num">
                                      <p:cBhvr additive="base">
                                        <p:cTn id="208" dur="3000"/>
                                        <p:tgtEl>
                                          <p:spTgt spid="14"/>
                                        </p:tgtEl>
                                        <p:attrNameLst>
                                          <p:attrName>ppt_x</p:attrName>
                                        </p:attrNameLst>
                                      </p:cBhvr>
                                      <p:tavLst>
                                        <p:tav tm="0">
                                          <p:val>
                                            <p:strVal val="ppt_x"/>
                                          </p:val>
                                        </p:tav>
                                        <p:tav tm="100000">
                                          <p:val>
                                            <p:strVal val="1+ppt_w/2"/>
                                          </p:val>
                                        </p:tav>
                                      </p:tavLst>
                                    </p:anim>
                                    <p:anim calcmode="lin" valueType="num">
                                      <p:cBhvr additive="base">
                                        <p:cTn id="209" dur="3000"/>
                                        <p:tgtEl>
                                          <p:spTgt spid="14"/>
                                        </p:tgtEl>
                                        <p:attrNameLst>
                                          <p:attrName>ppt_y</p:attrName>
                                        </p:attrNameLst>
                                      </p:cBhvr>
                                      <p:tavLst>
                                        <p:tav tm="0">
                                          <p:val>
                                            <p:strVal val="ppt_y"/>
                                          </p:val>
                                        </p:tav>
                                        <p:tav tm="100000">
                                          <p:val>
                                            <p:strVal val="ppt_y"/>
                                          </p:val>
                                        </p:tav>
                                      </p:tavLst>
                                    </p:anim>
                                    <p:set>
                                      <p:cBhvr>
                                        <p:cTn id="210" dur="1" fill="hold">
                                          <p:stCondLst>
                                            <p:cond delay="2999"/>
                                          </p:stCondLst>
                                        </p:cTn>
                                        <p:tgtEl>
                                          <p:spTgt spid="14"/>
                                        </p:tgtEl>
                                        <p:attrNameLst>
                                          <p:attrName>style.visibility</p:attrName>
                                        </p:attrNameLst>
                                      </p:cBhvr>
                                      <p:to>
                                        <p:strVal val="hidden"/>
                                      </p:to>
                                    </p:set>
                                  </p:childTnLst>
                                </p:cTn>
                              </p:par>
                              <p:par>
                                <p:cTn id="211" presetID="2" presetClass="exit" presetSubtype="8" fill="hold" grpId="3" nodeType="withEffect">
                                  <p:stCondLst>
                                    <p:cond delay="0"/>
                                  </p:stCondLst>
                                  <p:childTnLst>
                                    <p:anim calcmode="lin" valueType="num">
                                      <p:cBhvr additive="base">
                                        <p:cTn id="212" dur="3000"/>
                                        <p:tgtEl>
                                          <p:spTgt spid="15"/>
                                        </p:tgtEl>
                                        <p:attrNameLst>
                                          <p:attrName>ppt_x</p:attrName>
                                        </p:attrNameLst>
                                      </p:cBhvr>
                                      <p:tavLst>
                                        <p:tav tm="0">
                                          <p:val>
                                            <p:strVal val="ppt_x"/>
                                          </p:val>
                                        </p:tav>
                                        <p:tav tm="100000">
                                          <p:val>
                                            <p:strVal val="0-ppt_w/2"/>
                                          </p:val>
                                        </p:tav>
                                      </p:tavLst>
                                    </p:anim>
                                    <p:anim calcmode="lin" valueType="num">
                                      <p:cBhvr additive="base">
                                        <p:cTn id="213" dur="3000"/>
                                        <p:tgtEl>
                                          <p:spTgt spid="15"/>
                                        </p:tgtEl>
                                        <p:attrNameLst>
                                          <p:attrName>ppt_y</p:attrName>
                                        </p:attrNameLst>
                                      </p:cBhvr>
                                      <p:tavLst>
                                        <p:tav tm="0">
                                          <p:val>
                                            <p:strVal val="ppt_y"/>
                                          </p:val>
                                        </p:tav>
                                        <p:tav tm="100000">
                                          <p:val>
                                            <p:strVal val="ppt_y"/>
                                          </p:val>
                                        </p:tav>
                                      </p:tavLst>
                                    </p:anim>
                                    <p:set>
                                      <p:cBhvr>
                                        <p:cTn id="214" dur="1" fill="hold">
                                          <p:stCondLst>
                                            <p:cond delay="2999"/>
                                          </p:stCondLst>
                                        </p:cTn>
                                        <p:tgtEl>
                                          <p:spTgt spid="15"/>
                                        </p:tgtEl>
                                        <p:attrNameLst>
                                          <p:attrName>style.visibility</p:attrName>
                                        </p:attrNameLst>
                                      </p:cBhvr>
                                      <p:to>
                                        <p:strVal val="hidden"/>
                                      </p:to>
                                    </p:set>
                                  </p:childTnLst>
                                </p:cTn>
                              </p:par>
                              <p:par>
                                <p:cTn id="215" presetID="2" presetClass="exit" presetSubtype="2" fill="hold" grpId="3" nodeType="withEffect">
                                  <p:stCondLst>
                                    <p:cond delay="0"/>
                                  </p:stCondLst>
                                  <p:childTnLst>
                                    <p:anim calcmode="lin" valueType="num">
                                      <p:cBhvr additive="base">
                                        <p:cTn id="216" dur="3000"/>
                                        <p:tgtEl>
                                          <p:spTgt spid="16"/>
                                        </p:tgtEl>
                                        <p:attrNameLst>
                                          <p:attrName>ppt_x</p:attrName>
                                        </p:attrNameLst>
                                      </p:cBhvr>
                                      <p:tavLst>
                                        <p:tav tm="0">
                                          <p:val>
                                            <p:strVal val="ppt_x"/>
                                          </p:val>
                                        </p:tav>
                                        <p:tav tm="100000">
                                          <p:val>
                                            <p:strVal val="1+ppt_w/2"/>
                                          </p:val>
                                        </p:tav>
                                      </p:tavLst>
                                    </p:anim>
                                    <p:anim calcmode="lin" valueType="num">
                                      <p:cBhvr additive="base">
                                        <p:cTn id="217" dur="3000"/>
                                        <p:tgtEl>
                                          <p:spTgt spid="16"/>
                                        </p:tgtEl>
                                        <p:attrNameLst>
                                          <p:attrName>ppt_y</p:attrName>
                                        </p:attrNameLst>
                                      </p:cBhvr>
                                      <p:tavLst>
                                        <p:tav tm="0">
                                          <p:val>
                                            <p:strVal val="ppt_y"/>
                                          </p:val>
                                        </p:tav>
                                        <p:tav tm="100000">
                                          <p:val>
                                            <p:strVal val="ppt_y"/>
                                          </p:val>
                                        </p:tav>
                                      </p:tavLst>
                                    </p:anim>
                                    <p:set>
                                      <p:cBhvr>
                                        <p:cTn id="218" dur="1" fill="hold">
                                          <p:stCondLst>
                                            <p:cond delay="2999"/>
                                          </p:stCondLst>
                                        </p:cTn>
                                        <p:tgtEl>
                                          <p:spTgt spid="16"/>
                                        </p:tgtEl>
                                        <p:attrNameLst>
                                          <p:attrName>style.visibility</p:attrName>
                                        </p:attrNameLst>
                                      </p:cBhvr>
                                      <p:to>
                                        <p:strVal val="hidden"/>
                                      </p:to>
                                    </p:set>
                                  </p:childTnLst>
                                </p:cTn>
                              </p:par>
                              <p:par>
                                <p:cTn id="219" presetID="2" presetClass="exit" presetSubtype="8" fill="hold" grpId="3" nodeType="withEffect">
                                  <p:stCondLst>
                                    <p:cond delay="0"/>
                                  </p:stCondLst>
                                  <p:childTnLst>
                                    <p:anim calcmode="lin" valueType="num">
                                      <p:cBhvr additive="base">
                                        <p:cTn id="220" dur="3000"/>
                                        <p:tgtEl>
                                          <p:spTgt spid="17"/>
                                        </p:tgtEl>
                                        <p:attrNameLst>
                                          <p:attrName>ppt_x</p:attrName>
                                        </p:attrNameLst>
                                      </p:cBhvr>
                                      <p:tavLst>
                                        <p:tav tm="0">
                                          <p:val>
                                            <p:strVal val="ppt_x"/>
                                          </p:val>
                                        </p:tav>
                                        <p:tav tm="100000">
                                          <p:val>
                                            <p:strVal val="0-ppt_w/2"/>
                                          </p:val>
                                        </p:tav>
                                      </p:tavLst>
                                    </p:anim>
                                    <p:anim calcmode="lin" valueType="num">
                                      <p:cBhvr additive="base">
                                        <p:cTn id="221" dur="3000"/>
                                        <p:tgtEl>
                                          <p:spTgt spid="17"/>
                                        </p:tgtEl>
                                        <p:attrNameLst>
                                          <p:attrName>ppt_y</p:attrName>
                                        </p:attrNameLst>
                                      </p:cBhvr>
                                      <p:tavLst>
                                        <p:tav tm="0">
                                          <p:val>
                                            <p:strVal val="ppt_y"/>
                                          </p:val>
                                        </p:tav>
                                        <p:tav tm="100000">
                                          <p:val>
                                            <p:strVal val="ppt_y"/>
                                          </p:val>
                                        </p:tav>
                                      </p:tavLst>
                                    </p:anim>
                                    <p:set>
                                      <p:cBhvr>
                                        <p:cTn id="222" dur="1" fill="hold">
                                          <p:stCondLst>
                                            <p:cond delay="2999"/>
                                          </p:stCondLst>
                                        </p:cTn>
                                        <p:tgtEl>
                                          <p:spTgt spid="17"/>
                                        </p:tgtEl>
                                        <p:attrNameLst>
                                          <p:attrName>style.visibility</p:attrName>
                                        </p:attrNameLst>
                                      </p:cBhvr>
                                      <p:to>
                                        <p:strVal val="hidden"/>
                                      </p:to>
                                    </p:set>
                                  </p:childTnLst>
                                </p:cTn>
                              </p:par>
                              <p:par>
                                <p:cTn id="223" presetID="2" presetClass="exit" presetSubtype="2" fill="hold" grpId="3" nodeType="withEffect">
                                  <p:stCondLst>
                                    <p:cond delay="0"/>
                                  </p:stCondLst>
                                  <p:childTnLst>
                                    <p:anim calcmode="lin" valueType="num">
                                      <p:cBhvr additive="base">
                                        <p:cTn id="224" dur="3000"/>
                                        <p:tgtEl>
                                          <p:spTgt spid="18"/>
                                        </p:tgtEl>
                                        <p:attrNameLst>
                                          <p:attrName>ppt_x</p:attrName>
                                        </p:attrNameLst>
                                      </p:cBhvr>
                                      <p:tavLst>
                                        <p:tav tm="0">
                                          <p:val>
                                            <p:strVal val="ppt_x"/>
                                          </p:val>
                                        </p:tav>
                                        <p:tav tm="100000">
                                          <p:val>
                                            <p:strVal val="1+ppt_w/2"/>
                                          </p:val>
                                        </p:tav>
                                      </p:tavLst>
                                    </p:anim>
                                    <p:anim calcmode="lin" valueType="num">
                                      <p:cBhvr additive="base">
                                        <p:cTn id="225" dur="3000"/>
                                        <p:tgtEl>
                                          <p:spTgt spid="18"/>
                                        </p:tgtEl>
                                        <p:attrNameLst>
                                          <p:attrName>ppt_y</p:attrName>
                                        </p:attrNameLst>
                                      </p:cBhvr>
                                      <p:tavLst>
                                        <p:tav tm="0">
                                          <p:val>
                                            <p:strVal val="ppt_y"/>
                                          </p:val>
                                        </p:tav>
                                        <p:tav tm="100000">
                                          <p:val>
                                            <p:strVal val="ppt_y"/>
                                          </p:val>
                                        </p:tav>
                                      </p:tavLst>
                                    </p:anim>
                                    <p:set>
                                      <p:cBhvr>
                                        <p:cTn id="226" dur="1" fill="hold">
                                          <p:stCondLst>
                                            <p:cond delay="2999"/>
                                          </p:stCondLst>
                                        </p:cTn>
                                        <p:tgtEl>
                                          <p:spTgt spid="18"/>
                                        </p:tgtEl>
                                        <p:attrNameLst>
                                          <p:attrName>style.visibility</p:attrName>
                                        </p:attrNameLst>
                                      </p:cBhvr>
                                      <p:to>
                                        <p:strVal val="hidden"/>
                                      </p:to>
                                    </p:set>
                                  </p:childTnLst>
                                </p:cTn>
                              </p:par>
                              <p:par>
                                <p:cTn id="227" presetID="2" presetClass="exit" presetSubtype="8" fill="hold" grpId="3" nodeType="withEffect">
                                  <p:stCondLst>
                                    <p:cond delay="0"/>
                                  </p:stCondLst>
                                  <p:childTnLst>
                                    <p:anim calcmode="lin" valueType="num">
                                      <p:cBhvr additive="base">
                                        <p:cTn id="228" dur="3000"/>
                                        <p:tgtEl>
                                          <p:spTgt spid="19"/>
                                        </p:tgtEl>
                                        <p:attrNameLst>
                                          <p:attrName>ppt_x</p:attrName>
                                        </p:attrNameLst>
                                      </p:cBhvr>
                                      <p:tavLst>
                                        <p:tav tm="0">
                                          <p:val>
                                            <p:strVal val="ppt_x"/>
                                          </p:val>
                                        </p:tav>
                                        <p:tav tm="100000">
                                          <p:val>
                                            <p:strVal val="0-ppt_w/2"/>
                                          </p:val>
                                        </p:tav>
                                      </p:tavLst>
                                    </p:anim>
                                    <p:anim calcmode="lin" valueType="num">
                                      <p:cBhvr additive="base">
                                        <p:cTn id="229" dur="3000"/>
                                        <p:tgtEl>
                                          <p:spTgt spid="19"/>
                                        </p:tgtEl>
                                        <p:attrNameLst>
                                          <p:attrName>ppt_y</p:attrName>
                                        </p:attrNameLst>
                                      </p:cBhvr>
                                      <p:tavLst>
                                        <p:tav tm="0">
                                          <p:val>
                                            <p:strVal val="ppt_y"/>
                                          </p:val>
                                        </p:tav>
                                        <p:tav tm="100000">
                                          <p:val>
                                            <p:strVal val="ppt_y"/>
                                          </p:val>
                                        </p:tav>
                                      </p:tavLst>
                                    </p:anim>
                                    <p:set>
                                      <p:cBhvr>
                                        <p:cTn id="230" dur="1" fill="hold">
                                          <p:stCondLst>
                                            <p:cond delay="2999"/>
                                          </p:stCondLst>
                                        </p:cTn>
                                        <p:tgtEl>
                                          <p:spTgt spid="19"/>
                                        </p:tgtEl>
                                        <p:attrNameLst>
                                          <p:attrName>style.visibility</p:attrName>
                                        </p:attrNameLst>
                                      </p:cBhvr>
                                      <p:to>
                                        <p:strVal val="hidden"/>
                                      </p:to>
                                    </p:set>
                                  </p:childTnLst>
                                </p:cTn>
                              </p:par>
                              <p:par>
                                <p:cTn id="231" presetID="2" presetClass="exit" presetSubtype="2" fill="hold" grpId="3" nodeType="withEffect">
                                  <p:stCondLst>
                                    <p:cond delay="0"/>
                                  </p:stCondLst>
                                  <p:childTnLst>
                                    <p:anim calcmode="lin" valueType="num">
                                      <p:cBhvr additive="base">
                                        <p:cTn id="232" dur="3000"/>
                                        <p:tgtEl>
                                          <p:spTgt spid="20"/>
                                        </p:tgtEl>
                                        <p:attrNameLst>
                                          <p:attrName>ppt_x</p:attrName>
                                        </p:attrNameLst>
                                      </p:cBhvr>
                                      <p:tavLst>
                                        <p:tav tm="0">
                                          <p:val>
                                            <p:strVal val="ppt_x"/>
                                          </p:val>
                                        </p:tav>
                                        <p:tav tm="100000">
                                          <p:val>
                                            <p:strVal val="1+ppt_w/2"/>
                                          </p:val>
                                        </p:tav>
                                      </p:tavLst>
                                    </p:anim>
                                    <p:anim calcmode="lin" valueType="num">
                                      <p:cBhvr additive="base">
                                        <p:cTn id="233" dur="3000"/>
                                        <p:tgtEl>
                                          <p:spTgt spid="20"/>
                                        </p:tgtEl>
                                        <p:attrNameLst>
                                          <p:attrName>ppt_y</p:attrName>
                                        </p:attrNameLst>
                                      </p:cBhvr>
                                      <p:tavLst>
                                        <p:tav tm="0">
                                          <p:val>
                                            <p:strVal val="ppt_y"/>
                                          </p:val>
                                        </p:tav>
                                        <p:tav tm="100000">
                                          <p:val>
                                            <p:strVal val="ppt_y"/>
                                          </p:val>
                                        </p:tav>
                                      </p:tavLst>
                                    </p:anim>
                                    <p:set>
                                      <p:cBhvr>
                                        <p:cTn id="234" dur="1" fill="hold">
                                          <p:stCondLst>
                                            <p:cond delay="2999"/>
                                          </p:stCondLst>
                                        </p:cTn>
                                        <p:tgtEl>
                                          <p:spTgt spid="20"/>
                                        </p:tgtEl>
                                        <p:attrNameLst>
                                          <p:attrName>style.visibility</p:attrName>
                                        </p:attrNameLst>
                                      </p:cBhvr>
                                      <p:to>
                                        <p:strVal val="hidden"/>
                                      </p:to>
                                    </p:set>
                                  </p:childTnLst>
                                </p:cTn>
                              </p:par>
                              <p:par>
                                <p:cTn id="235" presetID="2" presetClass="exit" presetSubtype="8" fill="hold" grpId="3" nodeType="withEffect">
                                  <p:stCondLst>
                                    <p:cond delay="0"/>
                                  </p:stCondLst>
                                  <p:childTnLst>
                                    <p:anim calcmode="lin" valueType="num">
                                      <p:cBhvr additive="base">
                                        <p:cTn id="236" dur="3000"/>
                                        <p:tgtEl>
                                          <p:spTgt spid="21"/>
                                        </p:tgtEl>
                                        <p:attrNameLst>
                                          <p:attrName>ppt_x</p:attrName>
                                        </p:attrNameLst>
                                      </p:cBhvr>
                                      <p:tavLst>
                                        <p:tav tm="0">
                                          <p:val>
                                            <p:strVal val="ppt_x"/>
                                          </p:val>
                                        </p:tav>
                                        <p:tav tm="100000">
                                          <p:val>
                                            <p:strVal val="0-ppt_w/2"/>
                                          </p:val>
                                        </p:tav>
                                      </p:tavLst>
                                    </p:anim>
                                    <p:anim calcmode="lin" valueType="num">
                                      <p:cBhvr additive="base">
                                        <p:cTn id="237" dur="3000"/>
                                        <p:tgtEl>
                                          <p:spTgt spid="21"/>
                                        </p:tgtEl>
                                        <p:attrNameLst>
                                          <p:attrName>ppt_y</p:attrName>
                                        </p:attrNameLst>
                                      </p:cBhvr>
                                      <p:tavLst>
                                        <p:tav tm="0">
                                          <p:val>
                                            <p:strVal val="ppt_y"/>
                                          </p:val>
                                        </p:tav>
                                        <p:tav tm="100000">
                                          <p:val>
                                            <p:strVal val="ppt_y"/>
                                          </p:val>
                                        </p:tav>
                                      </p:tavLst>
                                    </p:anim>
                                    <p:set>
                                      <p:cBhvr>
                                        <p:cTn id="238" dur="1" fill="hold">
                                          <p:stCondLst>
                                            <p:cond delay="2999"/>
                                          </p:stCondLst>
                                        </p:cTn>
                                        <p:tgtEl>
                                          <p:spTgt spid="21"/>
                                        </p:tgtEl>
                                        <p:attrNameLst>
                                          <p:attrName>style.visibility</p:attrName>
                                        </p:attrNameLst>
                                      </p:cBhvr>
                                      <p:to>
                                        <p:strVal val="hidden"/>
                                      </p:to>
                                    </p:set>
                                  </p:childTnLst>
                                </p:cTn>
                              </p:par>
                              <p:par>
                                <p:cTn id="239" presetID="2" presetClass="exit" presetSubtype="2" fill="hold" grpId="3" nodeType="withEffect">
                                  <p:stCondLst>
                                    <p:cond delay="0"/>
                                  </p:stCondLst>
                                  <p:childTnLst>
                                    <p:anim calcmode="lin" valueType="num">
                                      <p:cBhvr additive="base">
                                        <p:cTn id="240" dur="3000"/>
                                        <p:tgtEl>
                                          <p:spTgt spid="22"/>
                                        </p:tgtEl>
                                        <p:attrNameLst>
                                          <p:attrName>ppt_x</p:attrName>
                                        </p:attrNameLst>
                                      </p:cBhvr>
                                      <p:tavLst>
                                        <p:tav tm="0">
                                          <p:val>
                                            <p:strVal val="ppt_x"/>
                                          </p:val>
                                        </p:tav>
                                        <p:tav tm="100000">
                                          <p:val>
                                            <p:strVal val="1+ppt_w/2"/>
                                          </p:val>
                                        </p:tav>
                                      </p:tavLst>
                                    </p:anim>
                                    <p:anim calcmode="lin" valueType="num">
                                      <p:cBhvr additive="base">
                                        <p:cTn id="241" dur="3000"/>
                                        <p:tgtEl>
                                          <p:spTgt spid="22"/>
                                        </p:tgtEl>
                                        <p:attrNameLst>
                                          <p:attrName>ppt_y</p:attrName>
                                        </p:attrNameLst>
                                      </p:cBhvr>
                                      <p:tavLst>
                                        <p:tav tm="0">
                                          <p:val>
                                            <p:strVal val="ppt_y"/>
                                          </p:val>
                                        </p:tav>
                                        <p:tav tm="100000">
                                          <p:val>
                                            <p:strVal val="ppt_y"/>
                                          </p:val>
                                        </p:tav>
                                      </p:tavLst>
                                    </p:anim>
                                    <p:set>
                                      <p:cBhvr>
                                        <p:cTn id="242" dur="1" fill="hold">
                                          <p:stCondLst>
                                            <p:cond delay="2999"/>
                                          </p:stCondLst>
                                        </p:cTn>
                                        <p:tgtEl>
                                          <p:spTgt spid="22"/>
                                        </p:tgtEl>
                                        <p:attrNameLst>
                                          <p:attrName>style.visibility</p:attrName>
                                        </p:attrNameLst>
                                      </p:cBhvr>
                                      <p:to>
                                        <p:strVal val="hidden"/>
                                      </p:to>
                                    </p:set>
                                  </p:childTnLst>
                                </p:cTn>
                              </p:par>
                              <p:par>
                                <p:cTn id="243" presetID="23" presetClass="entr" presetSubtype="16" fill="hold" nodeType="withEffect">
                                  <p:stCondLst>
                                    <p:cond delay="0"/>
                                  </p:stCondLst>
                                  <p:childTnLst>
                                    <p:set>
                                      <p:cBhvr>
                                        <p:cTn id="244" dur="1" fill="hold">
                                          <p:stCondLst>
                                            <p:cond delay="0"/>
                                          </p:stCondLst>
                                        </p:cTn>
                                        <p:tgtEl>
                                          <p:spTgt spid="4"/>
                                        </p:tgtEl>
                                        <p:attrNameLst>
                                          <p:attrName>style.visibility</p:attrName>
                                        </p:attrNameLst>
                                      </p:cBhvr>
                                      <p:to>
                                        <p:strVal val="visible"/>
                                      </p:to>
                                    </p:set>
                                    <p:anim calcmode="lin" valueType="num">
                                      <p:cBhvr>
                                        <p:cTn id="245" dur="3000" fill="hold"/>
                                        <p:tgtEl>
                                          <p:spTgt spid="4"/>
                                        </p:tgtEl>
                                        <p:attrNameLst>
                                          <p:attrName>ppt_w</p:attrName>
                                        </p:attrNameLst>
                                      </p:cBhvr>
                                      <p:tavLst>
                                        <p:tav tm="0">
                                          <p:val>
                                            <p:fltVal val="0"/>
                                          </p:val>
                                        </p:tav>
                                        <p:tav tm="100000">
                                          <p:val>
                                            <p:strVal val="#ppt_w"/>
                                          </p:val>
                                        </p:tav>
                                      </p:tavLst>
                                    </p:anim>
                                    <p:anim calcmode="lin" valueType="num">
                                      <p:cBhvr>
                                        <p:cTn id="246" dur="3000" fill="hold"/>
                                        <p:tgtEl>
                                          <p:spTgt spid="4"/>
                                        </p:tgtEl>
                                        <p:attrNameLst>
                                          <p:attrName>ppt_h</p:attrName>
                                        </p:attrNameLst>
                                      </p:cBhvr>
                                      <p:tavLst>
                                        <p:tav tm="0">
                                          <p:val>
                                            <p:fltVal val="0"/>
                                          </p:val>
                                        </p:tav>
                                        <p:tav tm="100000">
                                          <p:val>
                                            <p:strVal val="#ppt_h"/>
                                          </p:val>
                                        </p:tav>
                                      </p:tavLst>
                                    </p:anim>
                                  </p:childTnLst>
                                </p:cTn>
                              </p:par>
                              <p:par>
                                <p:cTn id="247" presetID="16" presetClass="entr" presetSubtype="37" fill="hold" nodeType="withEffect">
                                  <p:stCondLst>
                                    <p:cond delay="0"/>
                                  </p:stCondLst>
                                  <p:childTnLst>
                                    <p:set>
                                      <p:cBhvr>
                                        <p:cTn id="248" dur="1" fill="hold">
                                          <p:stCondLst>
                                            <p:cond delay="0"/>
                                          </p:stCondLst>
                                        </p:cTn>
                                        <p:tgtEl>
                                          <p:spTgt spid="4"/>
                                        </p:tgtEl>
                                        <p:attrNameLst>
                                          <p:attrName>style.visibility</p:attrName>
                                        </p:attrNameLst>
                                      </p:cBhvr>
                                      <p:to>
                                        <p:strVal val="visible"/>
                                      </p:to>
                                    </p:set>
                                    <p:animEffect transition="in" filter="barn(outVertical)">
                                      <p:cBhvr>
                                        <p:cTn id="24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jpg"/>
          <p:cNvPicPr>
            <a:picLocks noChangeAspect="1"/>
          </p:cNvPicPr>
          <p:nvPr/>
        </p:nvPicPr>
        <p:blipFill>
          <a:blip r:embed="rId2"/>
          <a:stretch>
            <a:fillRect/>
          </a:stretch>
        </p:blipFill>
        <p:spPr>
          <a:xfrm>
            <a:off x="0" y="16662"/>
            <a:ext cx="9144000" cy="6824676"/>
          </a:xfrm>
          <a:prstGeom prst="rect">
            <a:avLst/>
          </a:prstGeom>
        </p:spPr>
      </p:pic>
      <p:sp>
        <p:nvSpPr>
          <p:cNvPr id="5" name="4 Anillo"/>
          <p:cNvSpPr/>
          <p:nvPr/>
        </p:nvSpPr>
        <p:spPr>
          <a:xfrm>
            <a:off x="0" y="2285992"/>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785786" y="2357430"/>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571636" y="2285992"/>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357422" y="2357430"/>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357586" y="2357430"/>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143372" y="2428868"/>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4929222" y="2357430"/>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5715008" y="2428868"/>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6715172" y="2428868"/>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7500958" y="2500306"/>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0" y="0"/>
            <a:ext cx="985841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7"/>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8"/>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9"/>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0"/>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1"/>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2"/>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childTnLst>
                          </p:cTn>
                        </p:par>
                        <p:par>
                          <p:cTn id="68" fill="hold">
                            <p:stCondLst>
                              <p:cond delay="3000"/>
                            </p:stCondLst>
                            <p:childTnLst>
                              <p:par>
                                <p:cTn id="69" presetID="2" presetClass="exit" presetSubtype="2" fill="hold" grpId="2"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1+ppt_w/2"/>
                                          </p:val>
                                        </p:tav>
                                      </p:tavLst>
                                    </p:anim>
                                    <p:anim calcmode="lin" valueType="num">
                                      <p:cBhvr additive="base">
                                        <p:cTn id="71" dur="3000"/>
                                        <p:tgtEl>
                                          <p:spTgt spid="5"/>
                                        </p:tgtEl>
                                        <p:attrNameLst>
                                          <p:attrName>ppt_y</p:attrName>
                                        </p:attrNameLst>
                                      </p:cBhvr>
                                      <p:tavLst>
                                        <p:tav tm="0">
                                          <p:val>
                                            <p:strVal val="ppt_y"/>
                                          </p:val>
                                        </p:tav>
                                        <p:tav tm="100000">
                                          <p:val>
                                            <p:strVal val="ppt_y"/>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1+ppt_w/2"/>
                                          </p:val>
                                        </p:tav>
                                      </p:tavLst>
                                    </p:anim>
                                    <p:anim calcmode="lin" valueType="num">
                                      <p:cBhvr additive="base">
                                        <p:cTn id="75" dur="3000"/>
                                        <p:tgtEl>
                                          <p:spTgt spid="6"/>
                                        </p:tgtEl>
                                        <p:attrNameLst>
                                          <p:attrName>ppt_y</p:attrName>
                                        </p:attrNameLst>
                                      </p:cBhvr>
                                      <p:tavLst>
                                        <p:tav tm="0">
                                          <p:val>
                                            <p:strVal val="ppt_y"/>
                                          </p:val>
                                        </p:tav>
                                        <p:tav tm="100000">
                                          <p:val>
                                            <p:strVal val="ppt_y"/>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1+ppt_w/2"/>
                                          </p:val>
                                        </p:tav>
                                      </p:tavLst>
                                    </p:anim>
                                    <p:anim calcmode="lin" valueType="num">
                                      <p:cBhvr additive="base">
                                        <p:cTn id="79" dur="3000"/>
                                        <p:tgtEl>
                                          <p:spTgt spid="7"/>
                                        </p:tgtEl>
                                        <p:attrNameLst>
                                          <p:attrName>ppt_y</p:attrName>
                                        </p:attrNameLst>
                                      </p:cBhvr>
                                      <p:tavLst>
                                        <p:tav tm="0">
                                          <p:val>
                                            <p:strVal val="ppt_y"/>
                                          </p:val>
                                        </p:tav>
                                        <p:tav tm="100000">
                                          <p:val>
                                            <p:strVal val="ppt_y"/>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2" fill="hold" grpId="2"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1+ppt_w/2"/>
                                          </p:val>
                                        </p:tav>
                                      </p:tavLst>
                                    </p:anim>
                                    <p:anim calcmode="lin" valueType="num">
                                      <p:cBhvr additive="base">
                                        <p:cTn id="83" dur="3000"/>
                                        <p:tgtEl>
                                          <p:spTgt spid="8"/>
                                        </p:tgtEl>
                                        <p:attrNameLst>
                                          <p:attrName>ppt_y</p:attrName>
                                        </p:attrNameLst>
                                      </p:cBhvr>
                                      <p:tavLst>
                                        <p:tav tm="0">
                                          <p:val>
                                            <p:strVal val="ppt_y"/>
                                          </p:val>
                                        </p:tav>
                                        <p:tav tm="100000">
                                          <p:val>
                                            <p:strVal val="ppt_y"/>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1+ppt_w/2"/>
                                          </p:val>
                                        </p:tav>
                                      </p:tavLst>
                                    </p:anim>
                                    <p:anim calcmode="lin" valueType="num">
                                      <p:cBhvr additive="base">
                                        <p:cTn id="87" dur="3000"/>
                                        <p:tgtEl>
                                          <p:spTgt spid="9"/>
                                        </p:tgtEl>
                                        <p:attrNameLst>
                                          <p:attrName>ppt_y</p:attrName>
                                        </p:attrNameLst>
                                      </p:cBhvr>
                                      <p:tavLst>
                                        <p:tav tm="0">
                                          <p:val>
                                            <p:strVal val="ppt_y"/>
                                          </p:val>
                                        </p:tav>
                                        <p:tav tm="100000">
                                          <p:val>
                                            <p:strVal val="ppt_y"/>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1+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1+ppt_w/2"/>
                                          </p:val>
                                        </p:tav>
                                      </p:tavLst>
                                    </p:anim>
                                    <p:anim calcmode="lin" valueType="num">
                                      <p:cBhvr additive="base">
                                        <p:cTn id="95" dur="3000"/>
                                        <p:tgtEl>
                                          <p:spTgt spid="11"/>
                                        </p:tgtEl>
                                        <p:attrNameLst>
                                          <p:attrName>ppt_y</p:attrName>
                                        </p:attrNameLst>
                                      </p:cBhvr>
                                      <p:tavLst>
                                        <p:tav tm="0">
                                          <p:val>
                                            <p:strVal val="ppt_y"/>
                                          </p:val>
                                        </p:tav>
                                        <p:tav tm="100000">
                                          <p:val>
                                            <p:strVal val="ppt_y"/>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1+ppt_w/2"/>
                                          </p:val>
                                        </p:tav>
                                      </p:tavLst>
                                    </p:anim>
                                    <p:anim calcmode="lin" valueType="num">
                                      <p:cBhvr additive="base">
                                        <p:cTn id="99" dur="3000"/>
                                        <p:tgtEl>
                                          <p:spTgt spid="12"/>
                                        </p:tgtEl>
                                        <p:attrNameLst>
                                          <p:attrName>ppt_y</p:attrName>
                                        </p:attrNameLst>
                                      </p:cBhvr>
                                      <p:tavLst>
                                        <p:tav tm="0">
                                          <p:val>
                                            <p:strVal val="ppt_y"/>
                                          </p:val>
                                        </p:tav>
                                        <p:tav tm="100000">
                                          <p:val>
                                            <p:strVal val="ppt_y"/>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ppt_y"/>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1+ppt_w/2"/>
                                          </p:val>
                                        </p:tav>
                                      </p:tavLst>
                                    </p:anim>
                                    <p:anim calcmode="lin" valueType="num">
                                      <p:cBhvr additive="base">
                                        <p:cTn id="107" dur="3000"/>
                                        <p:tgtEl>
                                          <p:spTgt spid="14"/>
                                        </p:tgtEl>
                                        <p:attrNameLst>
                                          <p:attrName>ppt_y</p:attrName>
                                        </p:attrNameLst>
                                      </p:cBhvr>
                                      <p:tavLst>
                                        <p:tav tm="0">
                                          <p:val>
                                            <p:strVal val="ppt_y"/>
                                          </p:val>
                                        </p:tav>
                                        <p:tav tm="100000">
                                          <p:val>
                                            <p:strVal val="ppt_y"/>
                                          </p:val>
                                        </p:tav>
                                      </p:tavLst>
                                    </p:anim>
                                    <p:set>
                                      <p:cBhvr>
                                        <p:cTn id="108" dur="1" fill="hold">
                                          <p:stCondLst>
                                            <p:cond delay="2999"/>
                                          </p:stCondLst>
                                        </p:cTn>
                                        <p:tgtEl>
                                          <p:spTgt spid="14"/>
                                        </p:tgtEl>
                                        <p:attrNameLst>
                                          <p:attrName>style.visibility</p:attrName>
                                        </p:attrNameLst>
                                      </p:cBhvr>
                                      <p:to>
                                        <p:strVal val="hidden"/>
                                      </p:to>
                                    </p:set>
                                  </p:childTnLst>
                                </p:cTn>
                              </p:par>
                              <p:par>
                                <p:cTn id="109" presetID="2" presetClass="entr" presetSubtype="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additive="base">
                                        <p:cTn id="111" dur="3000" fill="hold"/>
                                        <p:tgtEl>
                                          <p:spTgt spid="4"/>
                                        </p:tgtEl>
                                        <p:attrNameLst>
                                          <p:attrName>ppt_x</p:attrName>
                                        </p:attrNameLst>
                                      </p:cBhvr>
                                      <p:tavLst>
                                        <p:tav tm="0">
                                          <p:val>
                                            <p:strVal val="0-#ppt_w/2"/>
                                          </p:val>
                                        </p:tav>
                                        <p:tav tm="100000">
                                          <p:val>
                                            <p:strVal val="#ppt_x"/>
                                          </p:val>
                                        </p:tav>
                                      </p:tavLst>
                                    </p:anim>
                                    <p:anim calcmode="lin" valueType="num">
                                      <p:cBhvr additive="base">
                                        <p:cTn id="112"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a:gradFill flip="none" rotWithShape="1">
            <a:gsLst>
              <a:gs pos="71000">
                <a:srgbClr val="E0CF66">
                  <a:shade val="30000"/>
                  <a:satMod val="115000"/>
                  <a:alpha val="5000"/>
                </a:srgbClr>
              </a:gs>
              <a:gs pos="50000">
                <a:srgbClr val="E0CF66">
                  <a:shade val="67500"/>
                  <a:satMod val="115000"/>
                </a:srgbClr>
              </a:gs>
              <a:gs pos="100000">
                <a:srgbClr val="E0CF66">
                  <a:shade val="100000"/>
                  <a:satMod val="115000"/>
                </a:srgbClr>
              </a:gs>
            </a:gsLst>
            <a:path path="shape">
              <a:fillToRect l="50000" t="50000" r="50000" b="50000"/>
            </a:path>
            <a:tileRect/>
          </a:gradFill>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IMG_4086-1030x686.jpg"/>
          <p:cNvPicPr>
            <a:picLocks noChangeAspect="1"/>
          </p:cNvPicPr>
          <p:nvPr/>
        </p:nvPicPr>
        <p:blipFill>
          <a:blip r:embed="rId2"/>
          <a:stretch>
            <a:fillRect/>
          </a:stretch>
        </p:blipFill>
        <p:spPr>
          <a:xfrm>
            <a:off x="0" y="6691"/>
            <a:ext cx="9144000" cy="6851309"/>
          </a:xfrm>
          <a:prstGeom prst="rect">
            <a:avLst/>
          </a:prstGeom>
          <a:gradFill flip="none" rotWithShape="1">
            <a:gsLst>
              <a:gs pos="71000">
                <a:srgbClr val="E0CF66">
                  <a:shade val="30000"/>
                  <a:satMod val="115000"/>
                  <a:alpha val="5000"/>
                </a:srgbClr>
              </a:gs>
              <a:gs pos="50000">
                <a:srgbClr val="E0CF66">
                  <a:shade val="67500"/>
                  <a:satMod val="115000"/>
                </a:srgbClr>
              </a:gs>
              <a:gs pos="100000">
                <a:srgbClr val="E0CF66">
                  <a:shade val="100000"/>
                  <a:satMod val="115000"/>
                </a:srgbClr>
              </a:gs>
            </a:gsLst>
            <a:path path="shape">
              <a:fillToRect l="50000" t="50000" r="50000" b="50000"/>
            </a:path>
            <a:tileRect/>
          </a:gradFill>
        </p:spPr>
      </p:pic>
      <p:sp>
        <p:nvSpPr>
          <p:cNvPr id="6" name="5 Lágrima"/>
          <p:cNvSpPr/>
          <p:nvPr/>
        </p:nvSpPr>
        <p:spPr>
          <a:xfrm>
            <a:off x="7000892" y="0"/>
            <a:ext cx="2143108" cy="2143140"/>
          </a:xfrm>
          <a:prstGeom prst="teardrop">
            <a:avLst/>
          </a:prstGeom>
          <a:gradFill flip="none" rotWithShape="1">
            <a:gsLst>
              <a:gs pos="71000">
                <a:srgbClr val="E0CF66">
                  <a:shade val="30000"/>
                  <a:satMod val="115000"/>
                  <a:alpha val="5000"/>
                </a:srgbClr>
              </a:gs>
              <a:gs pos="50000">
                <a:srgbClr val="E0CF66">
                  <a:shade val="67500"/>
                  <a:satMod val="115000"/>
                </a:srgbClr>
              </a:gs>
              <a:gs pos="100000">
                <a:srgbClr val="E0CF66">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200000">
            <a:off x="16" y="-16"/>
            <a:ext cx="2143108" cy="2143140"/>
          </a:xfrm>
          <a:prstGeom prst="teardrop">
            <a:avLst/>
          </a:prstGeom>
          <a:gradFill flip="none" rotWithShape="1">
            <a:gsLst>
              <a:gs pos="71000">
                <a:srgbClr val="E0CF66">
                  <a:shade val="30000"/>
                  <a:satMod val="115000"/>
                  <a:alpha val="5000"/>
                </a:srgbClr>
              </a:gs>
              <a:gs pos="50000">
                <a:srgbClr val="E0CF66">
                  <a:shade val="67500"/>
                  <a:satMod val="115000"/>
                </a:srgbClr>
              </a:gs>
              <a:gs pos="100000">
                <a:srgbClr val="E0CF66">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0800000">
            <a:off x="0" y="4714860"/>
            <a:ext cx="2143108" cy="2143140"/>
          </a:xfrm>
          <a:prstGeom prst="teardrop">
            <a:avLst/>
          </a:prstGeom>
          <a:gradFill flip="none" rotWithShape="1">
            <a:gsLst>
              <a:gs pos="71000">
                <a:srgbClr val="E0CF66">
                  <a:shade val="30000"/>
                  <a:satMod val="115000"/>
                  <a:alpha val="5000"/>
                </a:srgbClr>
              </a:gs>
              <a:gs pos="50000">
                <a:srgbClr val="E0CF66">
                  <a:shade val="67500"/>
                  <a:satMod val="115000"/>
                </a:srgbClr>
              </a:gs>
              <a:gs pos="100000">
                <a:srgbClr val="E0CF66">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400000">
            <a:off x="7000876" y="4714876"/>
            <a:ext cx="2143108" cy="2143140"/>
          </a:xfrm>
          <a:prstGeom prst="teardrop">
            <a:avLst/>
          </a:prstGeom>
          <a:gradFill flip="none" rotWithShape="1">
            <a:gsLst>
              <a:gs pos="71000">
                <a:srgbClr val="E0CF66">
                  <a:shade val="30000"/>
                  <a:satMod val="115000"/>
                  <a:alpha val="5000"/>
                </a:srgbClr>
              </a:gs>
              <a:gs pos="50000">
                <a:srgbClr val="E0CF66">
                  <a:shade val="67500"/>
                  <a:satMod val="115000"/>
                </a:srgbClr>
              </a:gs>
              <a:gs pos="100000">
                <a:srgbClr val="E0CF66">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642926" y="642902"/>
            <a:ext cx="2143108" cy="2143140"/>
          </a:xfrm>
          <a:prstGeom prst="teardrop">
            <a:avLst/>
          </a:prstGeom>
          <a:gradFill flip="none" rotWithShape="1">
            <a:gsLst>
              <a:gs pos="71000">
                <a:srgbClr val="E0CF66">
                  <a:shade val="30000"/>
                  <a:satMod val="115000"/>
                  <a:alpha val="5000"/>
                </a:srgbClr>
              </a:gs>
              <a:gs pos="50000">
                <a:srgbClr val="E0CF66">
                  <a:shade val="67500"/>
                  <a:satMod val="115000"/>
                </a:srgbClr>
              </a:gs>
              <a:gs pos="100000">
                <a:srgbClr val="E0CF66">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6357950" y="642918"/>
            <a:ext cx="2143108" cy="2143140"/>
          </a:xfrm>
          <a:prstGeom prst="teardrop">
            <a:avLst/>
          </a:prstGeom>
          <a:gradFill flip="none" rotWithShape="1">
            <a:gsLst>
              <a:gs pos="71000">
                <a:srgbClr val="E0CF66">
                  <a:shade val="30000"/>
                  <a:satMod val="115000"/>
                  <a:alpha val="5000"/>
                </a:srgbClr>
              </a:gs>
              <a:gs pos="50000">
                <a:srgbClr val="E0CF66">
                  <a:shade val="67500"/>
                  <a:satMod val="115000"/>
                </a:srgbClr>
              </a:gs>
              <a:gs pos="100000">
                <a:srgbClr val="E0CF66">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0800000">
            <a:off x="714348" y="4071942"/>
            <a:ext cx="2143108" cy="2143140"/>
          </a:xfrm>
          <a:prstGeom prst="teardrop">
            <a:avLst/>
          </a:prstGeom>
          <a:gradFill flip="none" rotWithShape="1">
            <a:gsLst>
              <a:gs pos="71000">
                <a:srgbClr val="E0CF66">
                  <a:shade val="30000"/>
                  <a:satMod val="115000"/>
                  <a:alpha val="5000"/>
                </a:srgbClr>
              </a:gs>
              <a:gs pos="50000">
                <a:srgbClr val="E0CF66">
                  <a:shade val="67500"/>
                  <a:satMod val="115000"/>
                </a:srgbClr>
              </a:gs>
              <a:gs pos="100000">
                <a:srgbClr val="E0CF66">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400000">
            <a:off x="6357966" y="4071926"/>
            <a:ext cx="2143108" cy="2143140"/>
          </a:xfrm>
          <a:prstGeom prst="teardrop">
            <a:avLst/>
          </a:prstGeom>
          <a:gradFill flip="none" rotWithShape="1">
            <a:gsLst>
              <a:gs pos="71000">
                <a:srgbClr val="E0CF66">
                  <a:shade val="30000"/>
                  <a:satMod val="115000"/>
                  <a:alpha val="5000"/>
                </a:srgbClr>
              </a:gs>
              <a:gs pos="50000">
                <a:srgbClr val="E0CF66">
                  <a:shade val="67500"/>
                  <a:satMod val="115000"/>
                </a:srgbClr>
              </a:gs>
              <a:gs pos="100000">
                <a:srgbClr val="E0CF66">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200000">
            <a:off x="1714496" y="1643034"/>
            <a:ext cx="2143108" cy="2143140"/>
          </a:xfrm>
          <a:prstGeom prst="teardrop">
            <a:avLst/>
          </a:prstGeom>
          <a:gradFill flip="none" rotWithShape="1">
            <a:gsLst>
              <a:gs pos="71000">
                <a:srgbClr val="E0CF66">
                  <a:shade val="30000"/>
                  <a:satMod val="115000"/>
                  <a:alpha val="5000"/>
                </a:srgbClr>
              </a:gs>
              <a:gs pos="50000">
                <a:srgbClr val="E0CF66">
                  <a:shade val="67500"/>
                  <a:satMod val="115000"/>
                </a:srgbClr>
              </a:gs>
              <a:gs pos="100000">
                <a:srgbClr val="E0CF66">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a:off x="5572132" y="1571612"/>
            <a:ext cx="2143108" cy="2143140"/>
          </a:xfrm>
          <a:prstGeom prst="teardrop">
            <a:avLst/>
          </a:prstGeom>
          <a:gradFill flip="none" rotWithShape="1">
            <a:gsLst>
              <a:gs pos="71000">
                <a:srgbClr val="E0CF66">
                  <a:shade val="30000"/>
                  <a:satMod val="115000"/>
                  <a:alpha val="5000"/>
                </a:srgbClr>
              </a:gs>
              <a:gs pos="50000">
                <a:srgbClr val="E0CF66">
                  <a:shade val="67500"/>
                  <a:satMod val="115000"/>
                </a:srgbClr>
              </a:gs>
              <a:gs pos="100000">
                <a:srgbClr val="E0CF66">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0800000">
            <a:off x="1643042" y="3357562"/>
            <a:ext cx="2143108" cy="2143140"/>
          </a:xfrm>
          <a:prstGeom prst="teardrop">
            <a:avLst/>
          </a:prstGeom>
          <a:gradFill flip="none" rotWithShape="1">
            <a:gsLst>
              <a:gs pos="71000">
                <a:srgbClr val="E0CF66">
                  <a:shade val="30000"/>
                  <a:satMod val="115000"/>
                  <a:alpha val="5000"/>
                </a:srgbClr>
              </a:gs>
              <a:gs pos="50000">
                <a:srgbClr val="E0CF66">
                  <a:shade val="67500"/>
                  <a:satMod val="115000"/>
                </a:srgbClr>
              </a:gs>
              <a:gs pos="100000">
                <a:srgbClr val="E0CF66">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5400000">
            <a:off x="5715024" y="3214670"/>
            <a:ext cx="2143108" cy="2143140"/>
          </a:xfrm>
          <a:prstGeom prst="teardrop">
            <a:avLst/>
          </a:prstGeom>
          <a:gradFill flip="none" rotWithShape="1">
            <a:gsLst>
              <a:gs pos="71000">
                <a:srgbClr val="E0CF66">
                  <a:shade val="30000"/>
                  <a:satMod val="115000"/>
                  <a:alpha val="5000"/>
                </a:srgbClr>
              </a:gs>
              <a:gs pos="50000">
                <a:srgbClr val="E0CF66">
                  <a:shade val="67500"/>
                  <a:satMod val="115000"/>
                </a:srgbClr>
              </a:gs>
              <a:gs pos="100000">
                <a:srgbClr val="E0CF66">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1+#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1+#ppt_w/2"/>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10800000">
                                      <p:cBhvr>
                                        <p:cTn id="57" dur="3000" fill="hold"/>
                                        <p:tgtEl>
                                          <p:spTgt spid="7"/>
                                        </p:tgtEl>
                                        <p:attrNameLst>
                                          <p:attrName>r</p:attrName>
                                        </p:attrNameLst>
                                      </p:cBhvr>
                                    </p:animRot>
                                  </p:childTnLst>
                                </p:cTn>
                              </p:par>
                              <p:par>
                                <p:cTn id="58" presetID="8" presetClass="emph" presetSubtype="0" fill="hold" grpId="1" nodeType="withEffect">
                                  <p:stCondLst>
                                    <p:cond delay="0"/>
                                  </p:stCondLst>
                                  <p:childTnLst>
                                    <p:animRot by="10800000">
                                      <p:cBhvr>
                                        <p:cTn id="59" dur="3000" fill="hold"/>
                                        <p:tgtEl>
                                          <p:spTgt spid="10"/>
                                        </p:tgtEl>
                                        <p:attrNameLst>
                                          <p:attrName>r</p:attrName>
                                        </p:attrNameLst>
                                      </p:cBhvr>
                                    </p:animRot>
                                  </p:childTnLst>
                                </p:cTn>
                              </p:par>
                              <p:par>
                                <p:cTn id="60" presetID="8" presetClass="emph" presetSubtype="0" fill="hold" grpId="1" nodeType="withEffect">
                                  <p:stCondLst>
                                    <p:cond delay="0"/>
                                  </p:stCondLst>
                                  <p:childTnLst>
                                    <p:animRot by="10800000">
                                      <p:cBhvr>
                                        <p:cTn id="61" dur="3000" fill="hold"/>
                                        <p:tgtEl>
                                          <p:spTgt spid="14"/>
                                        </p:tgtEl>
                                        <p:attrNameLst>
                                          <p:attrName>r</p:attrName>
                                        </p:attrNameLst>
                                      </p:cBhvr>
                                    </p:animRot>
                                  </p:childTnLst>
                                </p:cTn>
                              </p:par>
                              <p:par>
                                <p:cTn id="62" presetID="8" presetClass="emph" presetSubtype="0" fill="hold" grpId="1" nodeType="withEffect">
                                  <p:stCondLst>
                                    <p:cond delay="0"/>
                                  </p:stCondLst>
                                  <p:childTnLst>
                                    <p:animRot by="108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10800000">
                                      <p:cBhvr>
                                        <p:cTn id="65" dur="3000" fill="hold"/>
                                        <p:tgtEl>
                                          <p:spTgt spid="12"/>
                                        </p:tgtEl>
                                        <p:attrNameLst>
                                          <p:attrName>r</p:attrName>
                                        </p:attrNameLst>
                                      </p:cBhvr>
                                    </p:animRot>
                                  </p:childTnLst>
                                </p:cTn>
                              </p:par>
                              <p:par>
                                <p:cTn id="66" presetID="8" presetClass="emph" presetSubtype="0" fill="hold" grpId="1" nodeType="withEffect">
                                  <p:stCondLst>
                                    <p:cond delay="0"/>
                                  </p:stCondLst>
                                  <p:childTnLst>
                                    <p:animRot by="10800000">
                                      <p:cBhvr>
                                        <p:cTn id="67" dur="3000" fill="hold"/>
                                        <p:tgtEl>
                                          <p:spTgt spid="16"/>
                                        </p:tgtEl>
                                        <p:attrNameLst>
                                          <p:attrName>r</p:attrName>
                                        </p:attrNameLst>
                                      </p:cBhvr>
                                    </p:animRot>
                                  </p:childTnLst>
                                </p:cTn>
                              </p:par>
                              <p:par>
                                <p:cTn id="68" presetID="8" presetClass="emph" presetSubtype="0" fill="hold" grpId="1" nodeType="withEffect">
                                  <p:stCondLst>
                                    <p:cond delay="0"/>
                                  </p:stCondLst>
                                  <p:childTnLst>
                                    <p:animRot by="-10800000">
                                      <p:cBhvr>
                                        <p:cTn id="69" dur="3000" fill="hold"/>
                                        <p:tgtEl>
                                          <p:spTgt spid="6"/>
                                        </p:tgtEl>
                                        <p:attrNameLst>
                                          <p:attrName>r</p:attrName>
                                        </p:attrNameLst>
                                      </p:cBhvr>
                                    </p:animRot>
                                  </p:childTnLst>
                                </p:cTn>
                              </p:par>
                              <p:par>
                                <p:cTn id="70" presetID="8" presetClass="emph" presetSubtype="0" fill="hold" grpId="1" nodeType="withEffect">
                                  <p:stCondLst>
                                    <p:cond delay="0"/>
                                  </p:stCondLst>
                                  <p:childTnLst>
                                    <p:animRot by="-108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10800000">
                                      <p:cBhvr>
                                        <p:cTn id="73" dur="3000" fill="hold"/>
                                        <p:tgtEl>
                                          <p:spTgt spid="15"/>
                                        </p:tgtEl>
                                        <p:attrNameLst>
                                          <p:attrName>r</p:attrName>
                                        </p:attrNameLst>
                                      </p:cBhvr>
                                    </p:animRot>
                                  </p:childTnLst>
                                </p:cTn>
                              </p:par>
                              <p:par>
                                <p:cTn id="74" presetID="8" presetClass="emph" presetSubtype="0" fill="hold" grpId="1" nodeType="withEffect">
                                  <p:stCondLst>
                                    <p:cond delay="0"/>
                                  </p:stCondLst>
                                  <p:childTnLst>
                                    <p:animRot by="-10800000">
                                      <p:cBhvr>
                                        <p:cTn id="75" dur="3000" fill="hold"/>
                                        <p:tgtEl>
                                          <p:spTgt spid="9"/>
                                        </p:tgtEl>
                                        <p:attrNameLst>
                                          <p:attrName>r</p:attrName>
                                        </p:attrNameLst>
                                      </p:cBhvr>
                                    </p:animRot>
                                  </p:childTnLst>
                                </p:cTn>
                              </p:par>
                              <p:par>
                                <p:cTn id="76" presetID="8" presetClass="emph" presetSubtype="0" fill="hold" grpId="1" nodeType="withEffect">
                                  <p:stCondLst>
                                    <p:cond delay="0"/>
                                  </p:stCondLst>
                                  <p:childTnLst>
                                    <p:animRot by="-10800000">
                                      <p:cBhvr>
                                        <p:cTn id="77" dur="3000" fill="hold"/>
                                        <p:tgtEl>
                                          <p:spTgt spid="13"/>
                                        </p:tgtEl>
                                        <p:attrNameLst>
                                          <p:attrName>r</p:attrName>
                                        </p:attrNameLst>
                                      </p:cBhvr>
                                    </p:animRot>
                                  </p:childTnLst>
                                </p:cTn>
                              </p:par>
                              <p:par>
                                <p:cTn id="78" presetID="8" presetClass="emph" presetSubtype="0" fill="hold" grpId="1" nodeType="withEffect">
                                  <p:stCondLst>
                                    <p:cond delay="0"/>
                                  </p:stCondLst>
                                  <p:childTnLst>
                                    <p:animRot by="-10800000">
                                      <p:cBhvr>
                                        <p:cTn id="79" dur="3000" fill="hold"/>
                                        <p:tgtEl>
                                          <p:spTgt spid="17"/>
                                        </p:tgtEl>
                                        <p:attrNameLst>
                                          <p:attrName>r</p:attrName>
                                        </p:attrNameLst>
                                      </p:cBhvr>
                                    </p:animRot>
                                  </p:childTnLst>
                                </p:cTn>
                              </p:par>
                            </p:childTnLst>
                          </p:cTn>
                        </p:par>
                        <p:par>
                          <p:cTn id="80" fill="hold">
                            <p:stCondLst>
                              <p:cond delay="3000"/>
                            </p:stCondLst>
                            <p:childTnLst>
                              <p:par>
                                <p:cTn id="81" presetID="2" presetClass="exit" presetSubtype="6" fill="hold" grpId="2" nodeType="after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1+ppt_w/2"/>
                                          </p:val>
                                        </p:tav>
                                      </p:tavLst>
                                    </p:anim>
                                    <p:anim calcmode="lin" valueType="num">
                                      <p:cBhvr additive="base">
                                        <p:cTn id="83" dur="3000"/>
                                        <p:tgtEl>
                                          <p:spTgt spid="7"/>
                                        </p:tgtEl>
                                        <p:attrNameLst>
                                          <p:attrName>ppt_y</p:attrName>
                                        </p:attrNameLst>
                                      </p:cBhvr>
                                      <p:tavLst>
                                        <p:tav tm="0">
                                          <p:val>
                                            <p:strVal val="ppt_y"/>
                                          </p:val>
                                        </p:tav>
                                        <p:tav tm="100000">
                                          <p:val>
                                            <p:strVal val="1+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3000"/>
                                        <p:tgtEl>
                                          <p:spTgt spid="10"/>
                                        </p:tgtEl>
                                        <p:attrNameLst>
                                          <p:attrName>ppt_x</p:attrName>
                                        </p:attrNameLst>
                                      </p:cBhvr>
                                      <p:tavLst>
                                        <p:tav tm="0">
                                          <p:val>
                                            <p:strVal val="ppt_x"/>
                                          </p:val>
                                        </p:tav>
                                        <p:tav tm="100000">
                                          <p:val>
                                            <p:strVal val="1+ppt_w/2"/>
                                          </p:val>
                                        </p:tav>
                                      </p:tavLst>
                                    </p:anim>
                                    <p:anim calcmode="lin" valueType="num">
                                      <p:cBhvr additive="base">
                                        <p:cTn id="87" dur="3000"/>
                                        <p:tgtEl>
                                          <p:spTgt spid="10"/>
                                        </p:tgtEl>
                                        <p:attrNameLst>
                                          <p:attrName>ppt_y</p:attrName>
                                        </p:attrNameLst>
                                      </p:cBhvr>
                                      <p:tavLst>
                                        <p:tav tm="0">
                                          <p:val>
                                            <p:strVal val="ppt_y"/>
                                          </p:val>
                                        </p:tav>
                                        <p:tav tm="100000">
                                          <p:val>
                                            <p:strVal val="1+ppt_h/2"/>
                                          </p:val>
                                        </p:tav>
                                      </p:tavLst>
                                    </p:anim>
                                    <p:set>
                                      <p:cBhvr>
                                        <p:cTn id="88" dur="1" fill="hold">
                                          <p:stCondLst>
                                            <p:cond delay="2999"/>
                                          </p:stCondLst>
                                        </p:cTn>
                                        <p:tgtEl>
                                          <p:spTgt spid="10"/>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14"/>
                                        </p:tgtEl>
                                        <p:attrNameLst>
                                          <p:attrName>ppt_x</p:attrName>
                                        </p:attrNameLst>
                                      </p:cBhvr>
                                      <p:tavLst>
                                        <p:tav tm="0">
                                          <p:val>
                                            <p:strVal val="ppt_x"/>
                                          </p:val>
                                        </p:tav>
                                        <p:tav tm="100000">
                                          <p:val>
                                            <p:strVal val="1+ppt_w/2"/>
                                          </p:val>
                                        </p:tav>
                                      </p:tavLst>
                                    </p:anim>
                                    <p:anim calcmode="lin" valueType="num">
                                      <p:cBhvr additive="base">
                                        <p:cTn id="91" dur="3000"/>
                                        <p:tgtEl>
                                          <p:spTgt spid="14"/>
                                        </p:tgtEl>
                                        <p:attrNameLst>
                                          <p:attrName>ppt_y</p:attrName>
                                        </p:attrNameLst>
                                      </p:cBhvr>
                                      <p:tavLst>
                                        <p:tav tm="0">
                                          <p:val>
                                            <p:strVal val="ppt_y"/>
                                          </p:val>
                                        </p:tav>
                                        <p:tav tm="100000">
                                          <p:val>
                                            <p:strVal val="1+ppt_h/2"/>
                                          </p:val>
                                        </p:tav>
                                      </p:tavLst>
                                    </p:anim>
                                    <p:set>
                                      <p:cBhvr>
                                        <p:cTn id="92" dur="1" fill="hold">
                                          <p:stCondLst>
                                            <p:cond delay="2999"/>
                                          </p:stCondLst>
                                        </p:cTn>
                                        <p:tgtEl>
                                          <p:spTgt spid="14"/>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0-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0-ppt_w/2"/>
                                          </p:val>
                                        </p:tav>
                                      </p:tavLst>
                                    </p:anim>
                                    <p:anim calcmode="lin" valueType="num">
                                      <p:cBhvr additive="base">
                                        <p:cTn id="99" dur="3000"/>
                                        <p:tgtEl>
                                          <p:spTgt spid="11"/>
                                        </p:tgtEl>
                                        <p:attrNameLst>
                                          <p:attrName>ppt_y</p:attrName>
                                        </p:attrNameLst>
                                      </p:cBhvr>
                                      <p:tavLst>
                                        <p:tav tm="0">
                                          <p:val>
                                            <p:strVal val="ppt_y"/>
                                          </p:val>
                                        </p:tav>
                                        <p:tav tm="100000">
                                          <p:val>
                                            <p:strVal val="1+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0-ppt_w/2"/>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3" fill="hold" grpId="2"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1+ppt_w/2"/>
                                          </p:val>
                                        </p:tav>
                                      </p:tavLst>
                                    </p:anim>
                                    <p:anim calcmode="lin" valueType="num">
                                      <p:cBhvr additive="base">
                                        <p:cTn id="107" dur="3000"/>
                                        <p:tgtEl>
                                          <p:spTgt spid="8"/>
                                        </p:tgtEl>
                                        <p:attrNameLst>
                                          <p:attrName>ppt_y</p:attrName>
                                        </p:attrNameLst>
                                      </p:cBhvr>
                                      <p:tavLst>
                                        <p:tav tm="0">
                                          <p:val>
                                            <p:strVal val="ppt_y"/>
                                          </p:val>
                                        </p:tav>
                                        <p:tav tm="100000">
                                          <p:val>
                                            <p:strVal val="0-ppt_h/2"/>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3" fill="hold" grpId="2"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1+ppt_w/2"/>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1+ppt_w/2"/>
                                          </p:val>
                                        </p:tav>
                                      </p:tavLst>
                                    </p:anim>
                                    <p:anim calcmode="lin" valueType="num">
                                      <p:cBhvr additive="base">
                                        <p:cTn id="115" dur="3000"/>
                                        <p:tgtEl>
                                          <p:spTgt spid="16"/>
                                        </p:tgtEl>
                                        <p:attrNameLst>
                                          <p:attrName>ppt_y</p:attrName>
                                        </p:attrNameLst>
                                      </p:cBhvr>
                                      <p:tavLst>
                                        <p:tav tm="0">
                                          <p:val>
                                            <p:strVal val="ppt_y"/>
                                          </p:val>
                                        </p:tav>
                                        <p:tav tm="100000">
                                          <p:val>
                                            <p:strVal val="0-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9"/>
                                        </p:tgtEl>
                                        <p:attrNameLst>
                                          <p:attrName>ppt_x</p:attrName>
                                        </p:attrNameLst>
                                      </p:cBhvr>
                                      <p:tavLst>
                                        <p:tav tm="0">
                                          <p:val>
                                            <p:strVal val="ppt_x"/>
                                          </p:val>
                                        </p:tav>
                                        <p:tav tm="100000">
                                          <p:val>
                                            <p:strVal val="0-ppt_w/2"/>
                                          </p:val>
                                        </p:tav>
                                      </p:tavLst>
                                    </p:anim>
                                    <p:anim calcmode="lin" valueType="num">
                                      <p:cBhvr additive="base">
                                        <p:cTn id="119" dur="3000"/>
                                        <p:tgtEl>
                                          <p:spTgt spid="9"/>
                                        </p:tgtEl>
                                        <p:attrNameLst>
                                          <p:attrName>ppt_y</p:attrName>
                                        </p:attrNameLst>
                                      </p:cBhvr>
                                      <p:tavLst>
                                        <p:tav tm="0">
                                          <p:val>
                                            <p:strVal val="ppt_y"/>
                                          </p:val>
                                        </p:tav>
                                        <p:tav tm="100000">
                                          <p:val>
                                            <p:strVal val="0-ppt_h/2"/>
                                          </p:val>
                                        </p:tav>
                                      </p:tavLst>
                                    </p:anim>
                                    <p:set>
                                      <p:cBhvr>
                                        <p:cTn id="120" dur="1" fill="hold">
                                          <p:stCondLst>
                                            <p:cond delay="2999"/>
                                          </p:stCondLst>
                                        </p:cTn>
                                        <p:tgtEl>
                                          <p:spTgt spid="9"/>
                                        </p:tgtEl>
                                        <p:attrNameLst>
                                          <p:attrName>style.visibility</p:attrName>
                                        </p:attrNameLst>
                                      </p:cBhvr>
                                      <p:to>
                                        <p:strVal val="hidden"/>
                                      </p:to>
                                    </p:set>
                                  </p:childTnLst>
                                </p:cTn>
                              </p:par>
                              <p:par>
                                <p:cTn id="121" presetID="2" presetClass="exit" presetSubtype="9" fill="hold" grpId="2"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0-ppt_w/2"/>
                                          </p:val>
                                        </p:tav>
                                      </p:tavLst>
                                    </p:anim>
                                    <p:anim calcmode="lin" valueType="num">
                                      <p:cBhvr additive="base">
                                        <p:cTn id="123" dur="3000"/>
                                        <p:tgtEl>
                                          <p:spTgt spid="13"/>
                                        </p:tgtEl>
                                        <p:attrNameLst>
                                          <p:attrName>ppt_y</p:attrName>
                                        </p:attrNameLst>
                                      </p:cBhvr>
                                      <p:tavLst>
                                        <p:tav tm="0">
                                          <p:val>
                                            <p:strVal val="ppt_y"/>
                                          </p:val>
                                        </p:tav>
                                        <p:tav tm="100000">
                                          <p:val>
                                            <p:strVal val="0-ppt_h/2"/>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9" fill="hold" grpId="2" nodeType="withEffect">
                                  <p:stCondLst>
                                    <p:cond delay="0"/>
                                  </p:stCondLst>
                                  <p:childTnLst>
                                    <p:anim calcmode="lin" valueType="num">
                                      <p:cBhvr additive="base">
                                        <p:cTn id="126" dur="3000"/>
                                        <p:tgtEl>
                                          <p:spTgt spid="17"/>
                                        </p:tgtEl>
                                        <p:attrNameLst>
                                          <p:attrName>ppt_x</p:attrName>
                                        </p:attrNameLst>
                                      </p:cBhvr>
                                      <p:tavLst>
                                        <p:tav tm="0">
                                          <p:val>
                                            <p:strVal val="ppt_x"/>
                                          </p:val>
                                        </p:tav>
                                        <p:tav tm="100000">
                                          <p:val>
                                            <p:strVal val="0-ppt_w/2"/>
                                          </p:val>
                                        </p:tav>
                                      </p:tavLst>
                                    </p:anim>
                                    <p:anim calcmode="lin" valueType="num">
                                      <p:cBhvr additive="base">
                                        <p:cTn id="127" dur="3000"/>
                                        <p:tgtEl>
                                          <p:spTgt spid="17"/>
                                        </p:tgtEl>
                                        <p:attrNameLst>
                                          <p:attrName>ppt_y</p:attrName>
                                        </p:attrNameLst>
                                      </p:cBhvr>
                                      <p:tavLst>
                                        <p:tav tm="0">
                                          <p:val>
                                            <p:strVal val="ppt_y"/>
                                          </p:val>
                                        </p:tav>
                                        <p:tav tm="100000">
                                          <p:val>
                                            <p:strVal val="0-ppt_h/2"/>
                                          </p:val>
                                        </p:tav>
                                      </p:tavLst>
                                    </p:anim>
                                    <p:set>
                                      <p:cBhvr>
                                        <p:cTn id="128" dur="1" fill="hold">
                                          <p:stCondLst>
                                            <p:cond delay="2999"/>
                                          </p:stCondLst>
                                        </p:cTn>
                                        <p:tgtEl>
                                          <p:spTgt spid="17"/>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2/3*#ppt_w"/>
                                          </p:val>
                                        </p:tav>
                                        <p:tav tm="100000">
                                          <p:val>
                                            <p:strVal val="#ppt_w"/>
                                          </p:val>
                                        </p:tav>
                                      </p:tavLst>
                                    </p:anim>
                                    <p:anim calcmode="lin" valueType="num">
                                      <p:cBhvr>
                                        <p:cTn id="132" dur="3000" fill="hold"/>
                                        <p:tgtEl>
                                          <p:spTgt spid="4"/>
                                        </p:tgtEl>
                                        <p:attrNameLst>
                                          <p:attrName>ppt_h</p:attrName>
                                        </p:attrNameLst>
                                      </p:cBhvr>
                                      <p:tavLst>
                                        <p:tav tm="0">
                                          <p:val>
                                            <p:strVal val="2/3*#ppt_h"/>
                                          </p:val>
                                        </p:tav>
                                        <p:tav tm="100000">
                                          <p:val>
                                            <p:strVal val="#ppt_h"/>
                                          </p:val>
                                        </p:tav>
                                      </p:tavLst>
                                    </p:anim>
                                  </p:childTnLst>
                                </p:cTn>
                              </p:par>
                              <p:par>
                                <p:cTn id="133" presetID="4" presetClass="entr" presetSubtype="3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ox(out)">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004600"/>
          </a:solidFill>
        </p:spPr>
        <p:txBody>
          <a:bodyPr/>
          <a:lstStyle/>
          <a:p>
            <a:endParaRPr lang="es-ES" dirty="0"/>
          </a:p>
        </p:txBody>
      </p:sp>
      <p:sp>
        <p:nvSpPr>
          <p:cNvPr id="4" name="3 Marco"/>
          <p:cNvSpPr/>
          <p:nvPr/>
        </p:nvSpPr>
        <p:spPr>
          <a:xfrm>
            <a:off x="0" y="0"/>
            <a:ext cx="9144000" cy="6858000"/>
          </a:xfrm>
          <a:prstGeom prst="frame">
            <a:avLst>
              <a:gd name="adj1" fmla="val 7443"/>
            </a:avLst>
          </a:prstGeom>
          <a:blipFill dpi="0" rotWithShape="1">
            <a:blip r:embed="rId2"/>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571472" y="571480"/>
            <a:ext cx="8001056" cy="5715040"/>
          </a:xfrm>
          <a:prstGeom prst="rect">
            <a:avLst/>
          </a:prstGeom>
          <a:solidFill>
            <a:srgbClr val="004600"/>
          </a:solidFill>
          <a:scene3d>
            <a:camera prst="orthographicFront"/>
            <a:lightRig rig="threePt" dir="t"/>
          </a:scene3d>
          <a:sp3d>
            <a:bevelT w="127000" h="1270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857224" y="928670"/>
            <a:ext cx="7429552" cy="4832092"/>
          </a:xfrm>
          <a:prstGeom prst="rect">
            <a:avLst/>
          </a:prstGeom>
          <a:no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rPr>
              <a:t>Cuando el viajero va a Pisa, a veces sufre una extraña modificación postural, según la cual, tiende a emular el grado de inclinación de su célebre torre para hacer la gracia. Algunos caen. Pero afortunadamente, la torre del siglo XII sigue en pie, desafiando a la ley de la gravedad, con ayuda de bastantes contrafuertes. Pero en Pisa hay aún mucho más que ver: la </a:t>
            </a:r>
            <a:r>
              <a:rPr lang="es-ES" b="1" dirty="0" err="1" smtClean="0">
                <a:solidFill>
                  <a:srgbClr val="FFFF00"/>
                </a:solidFill>
                <a:effectLst>
                  <a:outerShdw blurRad="38100" dist="38100" dir="2700000" algn="tl">
                    <a:srgbClr val="000000">
                      <a:alpha val="43137"/>
                    </a:srgbClr>
                  </a:outerShdw>
                </a:effectLst>
              </a:rPr>
              <a:t>piazza</a:t>
            </a:r>
            <a:r>
              <a:rPr lang="es-ES" b="1" dirty="0" smtClean="0">
                <a:solidFill>
                  <a:srgbClr val="FFFF00"/>
                </a:solidFill>
                <a:effectLst>
                  <a:outerShdw blurRad="38100" dist="38100" dir="2700000" algn="tl">
                    <a:srgbClr val="000000">
                      <a:alpha val="43137"/>
                    </a:srgbClr>
                  </a:outerShdw>
                </a:effectLst>
              </a:rPr>
              <a:t> </a:t>
            </a:r>
            <a:r>
              <a:rPr lang="es-ES" b="1" dirty="0" err="1" smtClean="0">
                <a:solidFill>
                  <a:srgbClr val="FFFF00"/>
                </a:solidFill>
                <a:effectLst>
                  <a:outerShdw blurRad="38100" dist="38100" dir="2700000" algn="tl">
                    <a:srgbClr val="000000">
                      <a:alpha val="43137"/>
                    </a:srgbClr>
                  </a:outerShdw>
                </a:effectLst>
              </a:rPr>
              <a:t>dei</a:t>
            </a:r>
            <a:r>
              <a:rPr lang="es-ES" b="1" dirty="0" smtClean="0">
                <a:solidFill>
                  <a:srgbClr val="FFFF00"/>
                </a:solidFill>
                <a:effectLst>
                  <a:outerShdw blurRad="38100" dist="38100" dir="2700000" algn="tl">
                    <a:srgbClr val="000000">
                      <a:alpha val="43137"/>
                    </a:srgbClr>
                  </a:outerShdw>
                </a:effectLst>
              </a:rPr>
              <a:t> </a:t>
            </a:r>
            <a:r>
              <a:rPr lang="es-ES" b="1" dirty="0" err="1" smtClean="0">
                <a:solidFill>
                  <a:srgbClr val="FFFF00"/>
                </a:solidFill>
                <a:effectLst>
                  <a:outerShdw blurRad="38100" dist="38100" dir="2700000" algn="tl">
                    <a:srgbClr val="000000">
                      <a:alpha val="43137"/>
                    </a:srgbClr>
                  </a:outerShdw>
                </a:effectLst>
              </a:rPr>
              <a:t>Miracoli</a:t>
            </a:r>
            <a:r>
              <a:rPr lang="es-ES" b="1" dirty="0" smtClean="0">
                <a:solidFill>
                  <a:srgbClr val="FFFF00"/>
                </a:solidFill>
                <a:effectLst>
                  <a:outerShdw blurRad="38100" dist="38100" dir="2700000" algn="tl">
                    <a:srgbClr val="000000">
                      <a:alpha val="43137"/>
                    </a:srgbClr>
                  </a:outerShdw>
                </a:effectLst>
              </a:rPr>
              <a:t>, la catedral románica, con un impresionante portal de bronce, el Palacio </a:t>
            </a:r>
            <a:r>
              <a:rPr lang="es-ES" b="1" dirty="0" err="1" smtClean="0">
                <a:solidFill>
                  <a:srgbClr val="FFFF00"/>
                </a:solidFill>
                <a:effectLst>
                  <a:outerShdw blurRad="38100" dist="38100" dir="2700000" algn="tl">
                    <a:srgbClr val="000000">
                      <a:alpha val="43137"/>
                    </a:srgbClr>
                  </a:outerShdw>
                </a:effectLst>
              </a:rPr>
              <a:t>Toscanini</a:t>
            </a:r>
            <a:r>
              <a:rPr lang="es-ES" b="1" dirty="0" smtClean="0">
                <a:solidFill>
                  <a:srgbClr val="FFFF00"/>
                </a:solidFill>
                <a:effectLst>
                  <a:outerShdw blurRad="38100" dist="38100" dir="2700000" algn="tl">
                    <a:srgbClr val="000000">
                      <a:alpha val="43137"/>
                    </a:srgbClr>
                  </a:outerShdw>
                </a:effectLst>
              </a:rPr>
              <a:t>, o la impresionante fachada de la Piazza </a:t>
            </a:r>
            <a:r>
              <a:rPr lang="es-ES" b="1" dirty="0" err="1" smtClean="0">
                <a:solidFill>
                  <a:srgbClr val="FFFF00"/>
                </a:solidFill>
                <a:effectLst>
                  <a:outerShdw blurRad="38100" dist="38100" dir="2700000" algn="tl">
                    <a:srgbClr val="000000">
                      <a:alpha val="43137"/>
                    </a:srgbClr>
                  </a:outerShdw>
                </a:effectLst>
              </a:rPr>
              <a:t>dei</a:t>
            </a:r>
            <a:r>
              <a:rPr lang="es-ES" b="1" dirty="0" smtClean="0">
                <a:solidFill>
                  <a:srgbClr val="FFFF00"/>
                </a:solidFill>
                <a:effectLst>
                  <a:outerShdw blurRad="38100" dist="38100" dir="2700000" algn="tl">
                    <a:srgbClr val="000000">
                      <a:alpha val="43137"/>
                    </a:srgbClr>
                  </a:outerShdw>
                </a:effectLst>
              </a:rPr>
              <a:t> </a:t>
            </a:r>
            <a:r>
              <a:rPr lang="es-ES" b="1" dirty="0" err="1" smtClean="0">
                <a:solidFill>
                  <a:srgbClr val="FFFF00"/>
                </a:solidFill>
                <a:effectLst>
                  <a:outerShdw blurRad="38100" dist="38100" dir="2700000" algn="tl">
                    <a:srgbClr val="000000">
                      <a:alpha val="43137"/>
                    </a:srgbClr>
                  </a:outerShdw>
                </a:effectLst>
              </a:rPr>
              <a:t>Cavalieri</a:t>
            </a:r>
            <a:r>
              <a:rPr lang="es-ES" b="1" dirty="0" smtClean="0">
                <a:solidFill>
                  <a:srgbClr val="FFFF00"/>
                </a:solidFill>
                <a:effectLst>
                  <a:outerShdw blurRad="38100" dist="38100" dir="2700000" algn="tl">
                    <a:srgbClr val="000000">
                      <a:alpha val="43137"/>
                    </a:srgbClr>
                  </a:outerShdw>
                </a:effectLst>
              </a:rPr>
              <a:t>.</a:t>
            </a:r>
          </a:p>
          <a:p>
            <a:r>
              <a:rPr lang="es-ES" b="1" dirty="0" smtClean="0">
                <a:solidFill>
                  <a:srgbClr val="FFFF00"/>
                </a:solidFill>
                <a:effectLst>
                  <a:outerShdw blurRad="38100" dist="38100" dir="2700000" algn="tl">
                    <a:srgbClr val="000000">
                      <a:alpha val="43137"/>
                    </a:srgbClr>
                  </a:outerShdw>
                </a:effectLst>
              </a:rPr>
              <a:t>Otra localidad que bien vale un desplazamiento, es Lucca. Lo primero que choca al entrar es encontrarse con una ciudad amurallada, algo bastante inusual en la región. Como los amplios muros perdieron su importancia militar, se convirtieron en los paseos peatonales que ahora rodean la ciudad antigua. Dentro nos esperan, iglesias medievales con suntuosas fachadas, el Palacio Ducal, un antiguo anfiteatro romano. Y mucho calor, si uno comete la torpeza de ir en verano. Después quedará visitar Siena, y echar a andar sin rumbo fijo, pero parándose a contemplar la catedral del siglo XIII, la Piazza del campo, el Palazzo Público y la Universidad.</a:t>
            </a:r>
          </a:p>
          <a:p>
            <a:endParaRPr lang="es-ES" sz="2000" b="1" dirty="0">
              <a:solidFill>
                <a:srgbClr val="FFFF00"/>
              </a:solidFill>
              <a:effectLst>
                <a:outerShdw blurRad="38100" dist="38100" dir="2700000" algn="tl">
                  <a:srgbClr val="000000">
                    <a:alpha val="43137"/>
                  </a:srgbClr>
                </a:outerShdw>
              </a:effectLst>
            </a:endParaRPr>
          </a:p>
        </p:txBody>
      </p:sp>
    </p:spTree>
  </p:cSld>
  <p:clrMapOvr>
    <a:masterClrMapping/>
  </p:clrMapOvr>
  <p:transition spd="slow" advTm="40000">
    <p:zo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 TOSCANA OCT (78).JPG"/>
          <p:cNvPicPr>
            <a:picLocks noChangeAspect="1"/>
          </p:cNvPicPr>
          <p:nvPr/>
        </p:nvPicPr>
        <p:blipFill>
          <a:blip r:embed="rId2"/>
          <a:stretch>
            <a:fillRect/>
          </a:stretch>
        </p:blipFill>
        <p:spPr>
          <a:xfrm>
            <a:off x="0" y="0"/>
            <a:ext cx="9144000" cy="6858000"/>
          </a:xfrm>
          <a:prstGeom prst="rect">
            <a:avLst/>
          </a:prstGeom>
        </p:spPr>
      </p:pic>
      <p:sp>
        <p:nvSpPr>
          <p:cNvPr id="5" name="4 Rectángulo redondeado"/>
          <p:cNvSpPr/>
          <p:nvPr/>
        </p:nvSpPr>
        <p:spPr>
          <a:xfrm rot="13675621">
            <a:off x="2130122" y="4109622"/>
            <a:ext cx="3085091" cy="153803"/>
          </a:xfrm>
          <a:prstGeom prst="roundRect">
            <a:avLst/>
          </a:prstGeom>
          <a:solidFill>
            <a:srgbClr val="E0CF6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redondeado"/>
          <p:cNvSpPr/>
          <p:nvPr/>
        </p:nvSpPr>
        <p:spPr>
          <a:xfrm rot="13635666">
            <a:off x="4748303" y="1870484"/>
            <a:ext cx="2850056" cy="142948"/>
          </a:xfrm>
          <a:prstGeom prst="roundRect">
            <a:avLst/>
          </a:prstGeom>
          <a:solidFill>
            <a:srgbClr val="E0CF6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redondeado"/>
          <p:cNvSpPr/>
          <p:nvPr/>
        </p:nvSpPr>
        <p:spPr>
          <a:xfrm rot="18942780" flipV="1">
            <a:off x="4343049" y="4189417"/>
            <a:ext cx="3071834" cy="185041"/>
          </a:xfrm>
          <a:prstGeom prst="roundRect">
            <a:avLst/>
          </a:prstGeom>
          <a:solidFill>
            <a:srgbClr val="E0CF6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redondeado"/>
          <p:cNvSpPr/>
          <p:nvPr/>
        </p:nvSpPr>
        <p:spPr>
          <a:xfrm rot="18942780" flipV="1">
            <a:off x="4557363" y="4332292"/>
            <a:ext cx="3071834" cy="185041"/>
          </a:xfrm>
          <a:prstGeom prst="roundRect">
            <a:avLst/>
          </a:prstGeom>
          <a:solidFill>
            <a:srgbClr val="E0CF6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redondeado"/>
          <p:cNvSpPr/>
          <p:nvPr/>
        </p:nvSpPr>
        <p:spPr>
          <a:xfrm rot="13675621">
            <a:off x="1987246" y="4252497"/>
            <a:ext cx="3085091" cy="153803"/>
          </a:xfrm>
          <a:prstGeom prst="roundRect">
            <a:avLst/>
          </a:prstGeom>
          <a:solidFill>
            <a:srgbClr val="E0CF6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redondeado"/>
          <p:cNvSpPr/>
          <p:nvPr/>
        </p:nvSpPr>
        <p:spPr>
          <a:xfrm rot="13635666">
            <a:off x="4533988" y="2013359"/>
            <a:ext cx="2850056" cy="142948"/>
          </a:xfrm>
          <a:prstGeom prst="roundRect">
            <a:avLst/>
          </a:prstGeom>
          <a:solidFill>
            <a:srgbClr val="E0CF6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redondeado"/>
          <p:cNvSpPr/>
          <p:nvPr/>
        </p:nvSpPr>
        <p:spPr>
          <a:xfrm rot="18942780" flipV="1">
            <a:off x="2055941" y="1832408"/>
            <a:ext cx="3071834" cy="181913"/>
          </a:xfrm>
          <a:prstGeom prst="roundRect">
            <a:avLst/>
          </a:prstGeom>
          <a:solidFill>
            <a:srgbClr val="E0CF6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redondeado"/>
          <p:cNvSpPr/>
          <p:nvPr/>
        </p:nvSpPr>
        <p:spPr>
          <a:xfrm rot="18942780" flipV="1">
            <a:off x="2271348" y="1974838"/>
            <a:ext cx="3071834" cy="185041"/>
          </a:xfrm>
          <a:prstGeom prst="roundRect">
            <a:avLst/>
          </a:prstGeom>
          <a:solidFill>
            <a:srgbClr val="E0CF6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additive="base">
                                        <p:cTn id="10" dur="3000" fill="hold"/>
                                        <p:tgtEl>
                                          <p:spTgt spid="11"/>
                                        </p:tgtEl>
                                        <p:attrNameLst>
                                          <p:attrName>ppt_x</p:attrName>
                                        </p:attrNameLst>
                                      </p:cBhvr>
                                      <p:tavLst>
                                        <p:tav tm="0">
                                          <p:val>
                                            <p:strVal val="1+#ppt_w/2"/>
                                          </p:val>
                                        </p:tav>
                                        <p:tav tm="100000">
                                          <p:val>
                                            <p:strVal val="#ppt_x"/>
                                          </p:val>
                                        </p:tav>
                                      </p:tavLst>
                                    </p:anim>
                                    <p:anim calcmode="lin" valueType="num">
                                      <p:cBhvr additive="base">
                                        <p:cTn id="11" dur="3000" fill="hold"/>
                                        <p:tgtEl>
                                          <p:spTgt spid="11"/>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1+#ppt_w/2"/>
                                          </p:val>
                                        </p:tav>
                                        <p:tav tm="100000">
                                          <p:val>
                                            <p:strVal val="#ppt_x"/>
                                          </p:val>
                                        </p:tav>
                                      </p:tavLst>
                                    </p:anim>
                                    <p:anim calcmode="lin" valueType="num">
                                      <p:cBhvr additive="base">
                                        <p:cTn id="15" dur="3000" fill="hold"/>
                                        <p:tgtEl>
                                          <p:spTgt spid="12"/>
                                        </p:tgtEl>
                                        <p:attrNameLst>
                                          <p:attrName>ppt_y</p:attrName>
                                        </p:attrNameLst>
                                      </p:cBhvr>
                                      <p:tavLst>
                                        <p:tav tm="0">
                                          <p:val>
                                            <p:strVal val="1+#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1+#ppt_w/2"/>
                                          </p:val>
                                        </p:tav>
                                        <p:tav tm="100000">
                                          <p:val>
                                            <p:strVal val="#ppt_x"/>
                                          </p:val>
                                        </p:tav>
                                      </p:tavLst>
                                    </p:anim>
                                    <p:anim calcmode="lin" valueType="num">
                                      <p:cBhvr additive="base">
                                        <p:cTn id="35" dur="3000" fill="hold"/>
                                        <p:tgtEl>
                                          <p:spTgt spid="5"/>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1+#ppt_w/2"/>
                                          </p:val>
                                        </p:tav>
                                        <p:tav tm="100000">
                                          <p:val>
                                            <p:strVal val="#ppt_x"/>
                                          </p:val>
                                        </p:tav>
                                      </p:tavLst>
                                    </p:anim>
                                    <p:anim calcmode="lin" valueType="num">
                                      <p:cBhvr additive="base">
                                        <p:cTn id="39" dur="3000" fill="hold"/>
                                        <p:tgtEl>
                                          <p:spTgt spid="9"/>
                                        </p:tgtEl>
                                        <p:attrNameLst>
                                          <p:attrName>ppt_y</p:attrName>
                                        </p:attrNameLst>
                                      </p:cBhvr>
                                      <p:tavLst>
                                        <p:tav tm="0">
                                          <p:val>
                                            <p:strVal val="0-#ppt_h/2"/>
                                          </p:val>
                                        </p:tav>
                                        <p:tav tm="100000">
                                          <p:val>
                                            <p:strVal val="#ppt_y"/>
                                          </p:val>
                                        </p:tav>
                                      </p:tavLst>
                                    </p:anim>
                                  </p:childTnLst>
                                </p:cTn>
                              </p:par>
                            </p:childTnLst>
                          </p:cTn>
                        </p:par>
                        <p:par>
                          <p:cTn id="40" fill="hold">
                            <p:stCondLst>
                              <p:cond delay="3000"/>
                            </p:stCondLst>
                            <p:childTnLst>
                              <p:par>
                                <p:cTn id="41" presetID="2" presetClass="exit" presetSubtype="6" fill="hold" grpId="1" nodeType="afterEffect">
                                  <p:stCondLst>
                                    <p:cond delay="0"/>
                                  </p:stCondLst>
                                  <p:childTnLst>
                                    <p:anim calcmode="lin" valueType="num">
                                      <p:cBhvr additive="base">
                                        <p:cTn id="42" dur="3000"/>
                                        <p:tgtEl>
                                          <p:spTgt spid="11"/>
                                        </p:tgtEl>
                                        <p:attrNameLst>
                                          <p:attrName>ppt_x</p:attrName>
                                        </p:attrNameLst>
                                      </p:cBhvr>
                                      <p:tavLst>
                                        <p:tav tm="0">
                                          <p:val>
                                            <p:strVal val="ppt_x"/>
                                          </p:val>
                                        </p:tav>
                                        <p:tav tm="100000">
                                          <p:val>
                                            <p:strVal val="1+ppt_w/2"/>
                                          </p:val>
                                        </p:tav>
                                      </p:tavLst>
                                    </p:anim>
                                    <p:anim calcmode="lin" valueType="num">
                                      <p:cBhvr additive="base">
                                        <p:cTn id="43" dur="3000"/>
                                        <p:tgtEl>
                                          <p:spTgt spid="11"/>
                                        </p:tgtEl>
                                        <p:attrNameLst>
                                          <p:attrName>ppt_y</p:attrName>
                                        </p:attrNameLst>
                                      </p:cBhvr>
                                      <p:tavLst>
                                        <p:tav tm="0">
                                          <p:val>
                                            <p:strVal val="ppt_y"/>
                                          </p:val>
                                        </p:tav>
                                        <p:tav tm="100000">
                                          <p:val>
                                            <p:strVal val="1+ppt_h/2"/>
                                          </p:val>
                                        </p:tav>
                                      </p:tavLst>
                                    </p:anim>
                                    <p:set>
                                      <p:cBhvr>
                                        <p:cTn id="44" dur="1" fill="hold">
                                          <p:stCondLst>
                                            <p:cond delay="2999"/>
                                          </p:stCondLst>
                                        </p:cTn>
                                        <p:tgtEl>
                                          <p:spTgt spid="11"/>
                                        </p:tgtEl>
                                        <p:attrNameLst>
                                          <p:attrName>style.visibility</p:attrName>
                                        </p:attrNameLst>
                                      </p:cBhvr>
                                      <p:to>
                                        <p:strVal val="hidden"/>
                                      </p:to>
                                    </p:set>
                                  </p:childTnLst>
                                </p:cTn>
                              </p:par>
                              <p:par>
                                <p:cTn id="45" presetID="2" presetClass="exit" presetSubtype="6" fill="hold" grpId="1" nodeType="withEffect">
                                  <p:stCondLst>
                                    <p:cond delay="0"/>
                                  </p:stCondLst>
                                  <p:childTnLst>
                                    <p:anim calcmode="lin" valueType="num">
                                      <p:cBhvr additive="base">
                                        <p:cTn id="46" dur="3000"/>
                                        <p:tgtEl>
                                          <p:spTgt spid="12"/>
                                        </p:tgtEl>
                                        <p:attrNameLst>
                                          <p:attrName>ppt_x</p:attrName>
                                        </p:attrNameLst>
                                      </p:cBhvr>
                                      <p:tavLst>
                                        <p:tav tm="0">
                                          <p:val>
                                            <p:strVal val="ppt_x"/>
                                          </p:val>
                                        </p:tav>
                                        <p:tav tm="100000">
                                          <p:val>
                                            <p:strVal val="1+ppt_w/2"/>
                                          </p:val>
                                        </p:tav>
                                      </p:tavLst>
                                    </p:anim>
                                    <p:anim calcmode="lin" valueType="num">
                                      <p:cBhvr additive="base">
                                        <p:cTn id="47" dur="3000"/>
                                        <p:tgtEl>
                                          <p:spTgt spid="12"/>
                                        </p:tgtEl>
                                        <p:attrNameLst>
                                          <p:attrName>ppt_y</p:attrName>
                                        </p:attrNameLst>
                                      </p:cBhvr>
                                      <p:tavLst>
                                        <p:tav tm="0">
                                          <p:val>
                                            <p:strVal val="ppt_y"/>
                                          </p:val>
                                        </p:tav>
                                        <p:tav tm="100000">
                                          <p:val>
                                            <p:strVal val="1+ppt_h/2"/>
                                          </p:val>
                                        </p:tav>
                                      </p:tavLst>
                                    </p:anim>
                                    <p:set>
                                      <p:cBhvr>
                                        <p:cTn id="48" dur="1" fill="hold">
                                          <p:stCondLst>
                                            <p:cond delay="2999"/>
                                          </p:stCondLst>
                                        </p:cTn>
                                        <p:tgtEl>
                                          <p:spTgt spid="12"/>
                                        </p:tgtEl>
                                        <p:attrNameLst>
                                          <p:attrName>style.visibility</p:attrName>
                                        </p:attrNameLst>
                                      </p:cBhvr>
                                      <p:to>
                                        <p:strVal val="hidden"/>
                                      </p:to>
                                    </p:set>
                                  </p:childTnLst>
                                </p:cTn>
                              </p:par>
                              <p:par>
                                <p:cTn id="49" presetID="2" presetClass="exit" presetSubtype="9" fill="hold" grpId="1"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0-ppt_w/2"/>
                                          </p:val>
                                        </p:tav>
                                      </p:tavLst>
                                    </p:anim>
                                    <p:anim calcmode="lin" valueType="num">
                                      <p:cBhvr additive="base">
                                        <p:cTn id="51" dur="3000"/>
                                        <p:tgtEl>
                                          <p:spTgt spid="7"/>
                                        </p:tgtEl>
                                        <p:attrNameLst>
                                          <p:attrName>ppt_y</p:attrName>
                                        </p:attrNameLst>
                                      </p:cBhvr>
                                      <p:tavLst>
                                        <p:tav tm="0">
                                          <p:val>
                                            <p:strVal val="ppt_y"/>
                                          </p:val>
                                        </p:tav>
                                        <p:tav tm="100000">
                                          <p:val>
                                            <p:strVal val="0-ppt_h/2"/>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9" fill="hold" grpId="1" nodeType="withEffect">
                                  <p:stCondLst>
                                    <p:cond delay="0"/>
                                  </p:stCondLst>
                                  <p:childTnLst>
                                    <p:anim calcmode="lin" valueType="num">
                                      <p:cBhvr additive="base">
                                        <p:cTn id="54" dur="3000"/>
                                        <p:tgtEl>
                                          <p:spTgt spid="8"/>
                                        </p:tgtEl>
                                        <p:attrNameLst>
                                          <p:attrName>ppt_x</p:attrName>
                                        </p:attrNameLst>
                                      </p:cBhvr>
                                      <p:tavLst>
                                        <p:tav tm="0">
                                          <p:val>
                                            <p:strVal val="ppt_x"/>
                                          </p:val>
                                        </p:tav>
                                        <p:tav tm="100000">
                                          <p:val>
                                            <p:strVal val="0-ppt_w/2"/>
                                          </p:val>
                                        </p:tav>
                                      </p:tavLst>
                                    </p:anim>
                                    <p:anim calcmode="lin" valueType="num">
                                      <p:cBhvr additive="base">
                                        <p:cTn id="55" dur="3000"/>
                                        <p:tgtEl>
                                          <p:spTgt spid="8"/>
                                        </p:tgtEl>
                                        <p:attrNameLst>
                                          <p:attrName>ppt_y</p:attrName>
                                        </p:attrNameLst>
                                      </p:cBhvr>
                                      <p:tavLst>
                                        <p:tav tm="0">
                                          <p:val>
                                            <p:strVal val="ppt_y"/>
                                          </p:val>
                                        </p:tav>
                                        <p:tav tm="100000">
                                          <p:val>
                                            <p:strVal val="0-ppt_h/2"/>
                                          </p:val>
                                        </p:tav>
                                      </p:tavLst>
                                    </p:anim>
                                    <p:set>
                                      <p:cBhvr>
                                        <p:cTn id="56" dur="1" fill="hold">
                                          <p:stCondLst>
                                            <p:cond delay="2999"/>
                                          </p:stCondLst>
                                        </p:cTn>
                                        <p:tgtEl>
                                          <p:spTgt spid="8"/>
                                        </p:tgtEl>
                                        <p:attrNameLst>
                                          <p:attrName>style.visibility</p:attrName>
                                        </p:attrNameLst>
                                      </p:cBhvr>
                                      <p:to>
                                        <p:strVal val="hidden"/>
                                      </p:to>
                                    </p:set>
                                  </p:childTnLst>
                                </p:cTn>
                              </p:par>
                              <p:par>
                                <p:cTn id="57" presetID="2" presetClass="exit" presetSubtype="3" fill="hold" grpId="1" nodeType="with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0-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3" fill="hold" grpId="1"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1+ppt_w/2"/>
                                          </p:val>
                                        </p:tav>
                                      </p:tavLst>
                                    </p:anim>
                                    <p:anim calcmode="lin" valueType="num">
                                      <p:cBhvr additive="base">
                                        <p:cTn id="63" dur="3000"/>
                                        <p:tgtEl>
                                          <p:spTgt spid="9"/>
                                        </p:tgtEl>
                                        <p:attrNameLst>
                                          <p:attrName>ppt_y</p:attrName>
                                        </p:attrNameLst>
                                      </p:cBhvr>
                                      <p:tavLst>
                                        <p:tav tm="0">
                                          <p:val>
                                            <p:strVal val="ppt_y"/>
                                          </p:val>
                                        </p:tav>
                                        <p:tav tm="100000">
                                          <p:val>
                                            <p:strVal val="0-ppt_h/2"/>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12" fill="hold" grpId="1" nodeType="withEffect">
                                  <p:stCondLst>
                                    <p:cond delay="0"/>
                                  </p:stCondLst>
                                  <p:childTnLst>
                                    <p:anim calcmode="lin" valueType="num">
                                      <p:cBhvr additive="base">
                                        <p:cTn id="66" dur="3000"/>
                                        <p:tgtEl>
                                          <p:spTgt spid="6"/>
                                        </p:tgtEl>
                                        <p:attrNameLst>
                                          <p:attrName>ppt_x</p:attrName>
                                        </p:attrNameLst>
                                      </p:cBhvr>
                                      <p:tavLst>
                                        <p:tav tm="0">
                                          <p:val>
                                            <p:strVal val="ppt_x"/>
                                          </p:val>
                                        </p:tav>
                                        <p:tav tm="100000">
                                          <p:val>
                                            <p:strVal val="0-ppt_w/2"/>
                                          </p:val>
                                        </p:tav>
                                      </p:tavLst>
                                    </p:anim>
                                    <p:anim calcmode="lin" valueType="num">
                                      <p:cBhvr additive="base">
                                        <p:cTn id="67" dur="3000"/>
                                        <p:tgtEl>
                                          <p:spTgt spid="6"/>
                                        </p:tgtEl>
                                        <p:attrNameLst>
                                          <p:attrName>ppt_y</p:attrName>
                                        </p:attrNameLst>
                                      </p:cBhvr>
                                      <p:tavLst>
                                        <p:tav tm="0">
                                          <p:val>
                                            <p:strVal val="ppt_y"/>
                                          </p:val>
                                        </p:tav>
                                        <p:tav tm="100000">
                                          <p:val>
                                            <p:strVal val="1+ppt_h/2"/>
                                          </p:val>
                                        </p:tav>
                                      </p:tavLst>
                                    </p:anim>
                                    <p:set>
                                      <p:cBhvr>
                                        <p:cTn id="68" dur="1" fill="hold">
                                          <p:stCondLst>
                                            <p:cond delay="2999"/>
                                          </p:stCondLst>
                                        </p:cTn>
                                        <p:tgtEl>
                                          <p:spTgt spid="6"/>
                                        </p:tgtEl>
                                        <p:attrNameLst>
                                          <p:attrName>style.visibility</p:attrName>
                                        </p:attrNameLst>
                                      </p:cBhvr>
                                      <p:to>
                                        <p:strVal val="hidden"/>
                                      </p:to>
                                    </p:set>
                                  </p:childTnLst>
                                </p:cTn>
                              </p:par>
                              <p:par>
                                <p:cTn id="69" presetID="2" presetClass="exit" presetSubtype="12" fill="hold" grpId="1" nodeType="withEffect">
                                  <p:stCondLst>
                                    <p:cond delay="0"/>
                                  </p:stCondLst>
                                  <p:childTnLst>
                                    <p:anim calcmode="lin" valueType="num">
                                      <p:cBhvr additive="base">
                                        <p:cTn id="70" dur="3000"/>
                                        <p:tgtEl>
                                          <p:spTgt spid="10"/>
                                        </p:tgtEl>
                                        <p:attrNameLst>
                                          <p:attrName>ppt_x</p:attrName>
                                        </p:attrNameLst>
                                      </p:cBhvr>
                                      <p:tavLst>
                                        <p:tav tm="0">
                                          <p:val>
                                            <p:strVal val="ppt_x"/>
                                          </p:val>
                                        </p:tav>
                                        <p:tav tm="100000">
                                          <p:val>
                                            <p:strVal val="0-ppt_w/2"/>
                                          </p:val>
                                        </p:tav>
                                      </p:tavLst>
                                    </p:anim>
                                    <p:anim calcmode="lin" valueType="num">
                                      <p:cBhvr additive="base">
                                        <p:cTn id="71" dur="3000"/>
                                        <p:tgtEl>
                                          <p:spTgt spid="10"/>
                                        </p:tgtEl>
                                        <p:attrNameLst>
                                          <p:attrName>ppt_y</p:attrName>
                                        </p:attrNameLst>
                                      </p:cBhvr>
                                      <p:tavLst>
                                        <p:tav tm="0">
                                          <p:val>
                                            <p:strVal val="ppt_y"/>
                                          </p:val>
                                        </p:tav>
                                        <p:tav tm="100000">
                                          <p:val>
                                            <p:strVal val="1+ppt_h/2"/>
                                          </p:val>
                                        </p:tav>
                                      </p:tavLst>
                                    </p:anim>
                                    <p:set>
                                      <p:cBhvr>
                                        <p:cTn id="72" dur="1" fill="hold">
                                          <p:stCondLst>
                                            <p:cond delay="2999"/>
                                          </p:stCondLst>
                                        </p:cTn>
                                        <p:tgtEl>
                                          <p:spTgt spid="10"/>
                                        </p:tgtEl>
                                        <p:attrNameLst>
                                          <p:attrName>style.visibility</p:attrName>
                                        </p:attrNameLst>
                                      </p:cBhvr>
                                      <p:to>
                                        <p:strVal val="hidden"/>
                                      </p:to>
                                    </p:set>
                                  </p:childTnLst>
                                </p:cTn>
                              </p:par>
                              <p:par>
                                <p:cTn id="73" presetID="23" presetClass="entr" presetSubtype="16"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2000" fill="hold"/>
                                        <p:tgtEl>
                                          <p:spTgt spid="4"/>
                                        </p:tgtEl>
                                        <p:attrNameLst>
                                          <p:attrName>ppt_w</p:attrName>
                                        </p:attrNameLst>
                                      </p:cBhvr>
                                      <p:tavLst>
                                        <p:tav tm="0">
                                          <p:val>
                                            <p:fltVal val="0"/>
                                          </p:val>
                                        </p:tav>
                                        <p:tav tm="100000">
                                          <p:val>
                                            <p:strVal val="#ppt_w"/>
                                          </p:val>
                                        </p:tav>
                                      </p:tavLst>
                                    </p:anim>
                                    <p:anim calcmode="lin" valueType="num">
                                      <p:cBhvr>
                                        <p:cTn id="76" dur="2000" fill="hold"/>
                                        <p:tgtEl>
                                          <p:spTgt spid="4"/>
                                        </p:tgtEl>
                                        <p:attrNameLst>
                                          <p:attrName>ppt_h</p:attrName>
                                        </p:attrNameLst>
                                      </p:cBhvr>
                                      <p:tavLst>
                                        <p:tav tm="0">
                                          <p:val>
                                            <p:fltVal val="0"/>
                                          </p:val>
                                        </p:tav>
                                        <p:tav tm="100000">
                                          <p:val>
                                            <p:strVal val="#ppt_h"/>
                                          </p:val>
                                        </p:tav>
                                      </p:tavLst>
                                    </p:anim>
                                  </p:childTnLst>
                                </p:cTn>
                              </p:par>
                              <p:par>
                                <p:cTn id="77" presetID="8" presetClass="entr" presetSubtype="32"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diamond(out)">
                                      <p:cBhvr>
                                        <p:cTn id="7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ntepulciano 12.JPG"/>
          <p:cNvPicPr>
            <a:picLocks noChangeAspect="1"/>
          </p:cNvPicPr>
          <p:nvPr/>
        </p:nvPicPr>
        <p:blipFill>
          <a:blip r:embed="rId2"/>
          <a:stretch>
            <a:fillRect/>
          </a:stretch>
        </p:blipFill>
        <p:spPr>
          <a:xfrm>
            <a:off x="0" y="3345"/>
            <a:ext cx="9144000" cy="6851309"/>
          </a:xfrm>
          <a:prstGeom prst="rect">
            <a:avLst/>
          </a:prstGeom>
        </p:spPr>
      </p:pic>
      <p:sp>
        <p:nvSpPr>
          <p:cNvPr id="5" name="4 Cheurón"/>
          <p:cNvSpPr/>
          <p:nvPr/>
        </p:nvSpPr>
        <p:spPr>
          <a:xfrm>
            <a:off x="0" y="1428736"/>
            <a:ext cx="4643438" cy="3500462"/>
          </a:xfrm>
          <a:prstGeom prst="chevron">
            <a:avLst>
              <a:gd name="adj" fmla="val 116671"/>
            </a:avLst>
          </a:prstGeom>
          <a:solidFill>
            <a:schemeClr val="accent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581524" y="1428736"/>
            <a:ext cx="4562476" cy="3500462"/>
          </a:xfrm>
          <a:prstGeom prst="chevron">
            <a:avLst>
              <a:gd name="adj" fmla="val 115297"/>
            </a:avLst>
          </a:prstGeom>
          <a:solidFill>
            <a:schemeClr val="accent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357298"/>
            <a:ext cx="3643306" cy="3500462"/>
          </a:xfrm>
          <a:prstGeom prst="chevron">
            <a:avLst>
              <a:gd name="adj" fmla="val 90685"/>
            </a:avLst>
          </a:prstGeom>
          <a:solidFill>
            <a:schemeClr val="accent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715008" y="1428736"/>
            <a:ext cx="3428992" cy="3500462"/>
          </a:xfrm>
          <a:prstGeom prst="chevron">
            <a:avLst>
              <a:gd name="adj" fmla="val 89498"/>
            </a:avLst>
          </a:prstGeom>
          <a:solidFill>
            <a:schemeClr val="accent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357298"/>
            <a:ext cx="2071638" cy="3500462"/>
          </a:xfrm>
          <a:prstGeom prst="chevron">
            <a:avLst>
              <a:gd name="adj" fmla="val 88111"/>
            </a:avLst>
          </a:prstGeom>
          <a:solidFill>
            <a:schemeClr val="accent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6429388" y="1428736"/>
            <a:ext cx="2714612" cy="3500462"/>
          </a:xfrm>
          <a:prstGeom prst="chevron">
            <a:avLst>
              <a:gd name="adj" fmla="val 89074"/>
            </a:avLst>
          </a:prstGeom>
          <a:solidFill>
            <a:schemeClr val="accent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357298"/>
            <a:ext cx="2714612" cy="3500462"/>
          </a:xfrm>
          <a:prstGeom prst="chevron">
            <a:avLst>
              <a:gd name="adj" fmla="val 88111"/>
            </a:avLst>
          </a:prstGeom>
          <a:solidFill>
            <a:schemeClr val="accent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7072330" y="1428736"/>
            <a:ext cx="2071670" cy="3500462"/>
          </a:xfrm>
          <a:prstGeom prst="chevron">
            <a:avLst>
              <a:gd name="adj" fmla="val 89074"/>
            </a:avLst>
          </a:prstGeom>
          <a:solidFill>
            <a:schemeClr val="accent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uadroTexto"/>
          <p:cNvSpPr txBox="1"/>
          <p:nvPr/>
        </p:nvSpPr>
        <p:spPr>
          <a:xfrm>
            <a:off x="1428728" y="6143644"/>
            <a:ext cx="1692964" cy="369332"/>
          </a:xfrm>
          <a:prstGeom prst="rect">
            <a:avLst/>
          </a:prstGeom>
          <a:noFill/>
        </p:spPr>
        <p:txBody>
          <a:bodyPr wrap="none" rtlCol="0">
            <a:spAutoFit/>
          </a:bodyPr>
          <a:lstStyle/>
          <a:p>
            <a:r>
              <a:rPr lang="es-ES" b="1" dirty="0" err="1" smtClean="0">
                <a:solidFill>
                  <a:schemeClr val="bg2">
                    <a:lumMod val="40000"/>
                    <a:lumOff val="60000"/>
                  </a:schemeClr>
                </a:solidFill>
                <a:effectLst>
                  <a:outerShdw blurRad="38100" dist="38100" dir="2700000" algn="tl">
                    <a:srgbClr val="000000">
                      <a:alpha val="43137"/>
                    </a:srgbClr>
                  </a:outerShdw>
                </a:effectLst>
              </a:rPr>
              <a:t>Montepulciano</a:t>
            </a:r>
            <a:r>
              <a:rPr lang="es-ES" b="1" dirty="0" smtClean="0">
                <a:solidFill>
                  <a:schemeClr val="bg2">
                    <a:lumMod val="40000"/>
                    <a:lumOff val="60000"/>
                  </a:schemeClr>
                </a:solidFill>
                <a:effectLst>
                  <a:outerShdw blurRad="38100" dist="38100" dir="2700000" algn="tl">
                    <a:srgbClr val="000000">
                      <a:alpha val="43137"/>
                    </a:srgbClr>
                  </a:outerShdw>
                </a:effectLst>
              </a:rPr>
              <a:t> </a:t>
            </a:r>
            <a:endParaRPr lang="es-ES" b="1" dirty="0">
              <a:solidFill>
                <a:schemeClr val="bg2">
                  <a:lumMod val="40000"/>
                  <a:lumOff val="60000"/>
                </a:schemeClr>
              </a:solidFill>
              <a:effectLst>
                <a:outerShdw blurRad="38100" dist="38100" dir="2700000" algn="tl">
                  <a:srgbClr val="000000">
                    <a:alpha val="43137"/>
                  </a:srgbClr>
                </a:outerShdw>
              </a:effectLst>
            </a:endParaRPr>
          </a:p>
        </p:txBody>
      </p:sp>
      <p:sp>
        <p:nvSpPr>
          <p:cNvPr id="14" name="13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iterate type="lt">
                                    <p:tmPct val="0"/>
                                  </p:iterate>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iterate type="lt">
                                    <p:tmPct val="0"/>
                                  </p:iterate>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iterate type="lt">
                                    <p:tmPct val="0"/>
                                  </p:iterate>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iterate type="lt">
                                    <p:tmPct val="0"/>
                                  </p:iterate>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13" presetClass="entr" presetSubtype="16" fill="hold" grpId="1" nodeType="withEffect">
                                  <p:stCondLst>
                                    <p:cond delay="0"/>
                                  </p:stCondLst>
                                  <p:iterate type="lt">
                                    <p:tmPct val="0"/>
                                  </p:iterate>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iterate type="lt">
                                    <p:tmPct val="0"/>
                                  </p:iterate>
                                  <p:childTnLst>
                                    <p:set>
                                      <p:cBhvr>
                                        <p:cTn id="44" dur="1" fill="hold">
                                          <p:stCondLst>
                                            <p:cond delay="0"/>
                                          </p:stCondLst>
                                        </p:cTn>
                                        <p:tgtEl>
                                          <p:spTgt spid="7"/>
                                        </p:tgtEl>
                                        <p:attrNameLst>
                                          <p:attrName>style.visibility</p:attrName>
                                        </p:attrNameLst>
                                      </p:cBhvr>
                                      <p:to>
                                        <p:strVal val="visible"/>
                                      </p:to>
                                    </p:set>
                                    <p:animEffect transition="in" filter="plus(in)">
                                      <p:cBhvr>
                                        <p:cTn id="45" dur="3000"/>
                                        <p:tgtEl>
                                          <p:spTgt spid="7"/>
                                        </p:tgtEl>
                                      </p:cBhvr>
                                    </p:animEffect>
                                  </p:childTnLst>
                                </p:cTn>
                              </p:par>
                              <p:par>
                                <p:cTn id="46" presetID="13" presetClass="entr" presetSubtype="16" fill="hold" grpId="1" nodeType="withEffect">
                                  <p:stCondLst>
                                    <p:cond delay="0"/>
                                  </p:stCondLst>
                                  <p:iterate type="lt">
                                    <p:tmPct val="0"/>
                                  </p:iterate>
                                  <p:childTnLst>
                                    <p:set>
                                      <p:cBhvr>
                                        <p:cTn id="47" dur="1" fill="hold">
                                          <p:stCondLst>
                                            <p:cond delay="0"/>
                                          </p:stCondLst>
                                        </p:cTn>
                                        <p:tgtEl>
                                          <p:spTgt spid="9"/>
                                        </p:tgtEl>
                                        <p:attrNameLst>
                                          <p:attrName>style.visibility</p:attrName>
                                        </p:attrNameLst>
                                      </p:cBhvr>
                                      <p:to>
                                        <p:strVal val="visible"/>
                                      </p:to>
                                    </p:set>
                                    <p:animEffect transition="in" filter="plus(in)">
                                      <p:cBhvr>
                                        <p:cTn id="48" dur="3000"/>
                                        <p:tgtEl>
                                          <p:spTgt spid="9"/>
                                        </p:tgtEl>
                                      </p:cBhvr>
                                    </p:animEffect>
                                  </p:childTnLst>
                                </p:cTn>
                              </p:par>
                              <p:par>
                                <p:cTn id="49" presetID="13" presetClass="entr" presetSubtype="16" fill="hold" grpId="1" nodeType="withEffect">
                                  <p:stCondLst>
                                    <p:cond delay="0"/>
                                  </p:stCondLst>
                                  <p:iterate type="lt">
                                    <p:tmPct val="0"/>
                                  </p:iterate>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plus(in)">
                                      <p:cBhvr>
                                        <p:cTn id="54" dur="3000"/>
                                        <p:tgtEl>
                                          <p:spTgt spid="6"/>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plus(in)">
                                      <p:cBhvr>
                                        <p:cTn id="57" dur="3000"/>
                                        <p:tgtEl>
                                          <p:spTgt spid="8"/>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plus(in)">
                                      <p:cBhvr>
                                        <p:cTn id="60" dur="3000"/>
                                        <p:tgtEl>
                                          <p:spTgt spid="10"/>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childTnLst>
                          </p:cTn>
                        </p:par>
                        <p:par>
                          <p:cTn id="64" fill="hold">
                            <p:stCondLst>
                              <p:cond delay="3000"/>
                            </p:stCondLst>
                            <p:childTnLst>
                              <p:par>
                                <p:cTn id="65" presetID="13" presetClass="exit" presetSubtype="32" fill="hold" grpId="2" nodeType="afterEffect">
                                  <p:stCondLst>
                                    <p:cond delay="0"/>
                                  </p:stCondLst>
                                  <p:iterate type="lt">
                                    <p:tmPct val="0"/>
                                  </p:iterate>
                                  <p:childTnLst>
                                    <p:animEffect transition="out" filter="plus(out)">
                                      <p:cBhvr>
                                        <p:cTn id="66" dur="3000"/>
                                        <p:tgtEl>
                                          <p:spTgt spid="5"/>
                                        </p:tgtEl>
                                      </p:cBhvr>
                                    </p:animEffect>
                                    <p:set>
                                      <p:cBhvr>
                                        <p:cTn id="67" dur="1" fill="hold">
                                          <p:stCondLst>
                                            <p:cond delay="2999"/>
                                          </p:stCondLst>
                                        </p:cTn>
                                        <p:tgtEl>
                                          <p:spTgt spid="5"/>
                                        </p:tgtEl>
                                        <p:attrNameLst>
                                          <p:attrName>style.visibility</p:attrName>
                                        </p:attrNameLst>
                                      </p:cBhvr>
                                      <p:to>
                                        <p:strVal val="hidden"/>
                                      </p:to>
                                    </p:set>
                                  </p:childTnLst>
                                </p:cTn>
                              </p:par>
                              <p:par>
                                <p:cTn id="68" presetID="13" presetClass="exit" presetSubtype="32" fill="hold" grpId="2" nodeType="withEffect">
                                  <p:stCondLst>
                                    <p:cond delay="0"/>
                                  </p:stCondLst>
                                  <p:childTnLst>
                                    <p:animEffect transition="out" filter="plus(out)">
                                      <p:cBhvr>
                                        <p:cTn id="69" dur="3000"/>
                                        <p:tgtEl>
                                          <p:spTgt spid="6"/>
                                        </p:tgtEl>
                                      </p:cBhvr>
                                    </p:animEffect>
                                    <p:set>
                                      <p:cBhvr>
                                        <p:cTn id="70" dur="1" fill="hold">
                                          <p:stCondLst>
                                            <p:cond delay="2999"/>
                                          </p:stCondLst>
                                        </p:cTn>
                                        <p:tgtEl>
                                          <p:spTgt spid="6"/>
                                        </p:tgtEl>
                                        <p:attrNameLst>
                                          <p:attrName>style.visibility</p:attrName>
                                        </p:attrNameLst>
                                      </p:cBhvr>
                                      <p:to>
                                        <p:strVal val="hidden"/>
                                      </p:to>
                                    </p:set>
                                  </p:childTnLst>
                                </p:cTn>
                              </p:par>
                              <p:par>
                                <p:cTn id="71" presetID="13" presetClass="exit" presetSubtype="32" fill="hold" grpId="2" nodeType="withEffect">
                                  <p:stCondLst>
                                    <p:cond delay="0"/>
                                  </p:stCondLst>
                                  <p:iterate type="lt">
                                    <p:tmPct val="0"/>
                                  </p:iterate>
                                  <p:childTnLst>
                                    <p:animEffect transition="out" filter="plus(out)">
                                      <p:cBhvr>
                                        <p:cTn id="72" dur="3000"/>
                                        <p:tgtEl>
                                          <p:spTgt spid="7"/>
                                        </p:tgtEl>
                                      </p:cBhvr>
                                    </p:animEffect>
                                    <p:set>
                                      <p:cBhvr>
                                        <p:cTn id="73" dur="1" fill="hold">
                                          <p:stCondLst>
                                            <p:cond delay="2999"/>
                                          </p:stCondLst>
                                        </p:cTn>
                                        <p:tgtEl>
                                          <p:spTgt spid="7"/>
                                        </p:tgtEl>
                                        <p:attrNameLst>
                                          <p:attrName>style.visibility</p:attrName>
                                        </p:attrNameLst>
                                      </p:cBhvr>
                                      <p:to>
                                        <p:strVal val="hidden"/>
                                      </p:to>
                                    </p:set>
                                  </p:childTnLst>
                                </p:cTn>
                              </p:par>
                              <p:par>
                                <p:cTn id="74" presetID="13" presetClass="exit" presetSubtype="32" fill="hold" grpId="2" nodeType="withEffect">
                                  <p:stCondLst>
                                    <p:cond delay="0"/>
                                  </p:stCondLst>
                                  <p:childTnLst>
                                    <p:animEffect transition="out" filter="plus(out)">
                                      <p:cBhvr>
                                        <p:cTn id="75" dur="3000"/>
                                        <p:tgtEl>
                                          <p:spTgt spid="8"/>
                                        </p:tgtEl>
                                      </p:cBhvr>
                                    </p:animEffect>
                                    <p:set>
                                      <p:cBhvr>
                                        <p:cTn id="76" dur="1" fill="hold">
                                          <p:stCondLst>
                                            <p:cond delay="2999"/>
                                          </p:stCondLst>
                                        </p:cTn>
                                        <p:tgtEl>
                                          <p:spTgt spid="8"/>
                                        </p:tgtEl>
                                        <p:attrNameLst>
                                          <p:attrName>style.visibility</p:attrName>
                                        </p:attrNameLst>
                                      </p:cBhvr>
                                      <p:to>
                                        <p:strVal val="hidden"/>
                                      </p:to>
                                    </p:set>
                                  </p:childTnLst>
                                </p:cTn>
                              </p:par>
                              <p:par>
                                <p:cTn id="77" presetID="13" presetClass="exit" presetSubtype="32" fill="hold" grpId="2" nodeType="withEffect">
                                  <p:stCondLst>
                                    <p:cond delay="0"/>
                                  </p:stCondLst>
                                  <p:iterate type="lt">
                                    <p:tmPct val="0"/>
                                  </p:iterate>
                                  <p:childTnLst>
                                    <p:animEffect transition="out" filter="plus(out)">
                                      <p:cBhvr>
                                        <p:cTn id="78" dur="3000"/>
                                        <p:tgtEl>
                                          <p:spTgt spid="9"/>
                                        </p:tgtEl>
                                      </p:cBhvr>
                                    </p:animEffect>
                                    <p:set>
                                      <p:cBhvr>
                                        <p:cTn id="79" dur="1" fill="hold">
                                          <p:stCondLst>
                                            <p:cond delay="2999"/>
                                          </p:stCondLst>
                                        </p:cTn>
                                        <p:tgtEl>
                                          <p:spTgt spid="9"/>
                                        </p:tgtEl>
                                        <p:attrNameLst>
                                          <p:attrName>style.visibility</p:attrName>
                                        </p:attrNameLst>
                                      </p:cBhvr>
                                      <p:to>
                                        <p:strVal val="hidden"/>
                                      </p:to>
                                    </p:set>
                                  </p:childTnLst>
                                </p:cTn>
                              </p:par>
                              <p:par>
                                <p:cTn id="80" presetID="13" presetClass="exit" presetSubtype="32" fill="hold" grpId="2" nodeType="withEffect">
                                  <p:stCondLst>
                                    <p:cond delay="0"/>
                                  </p:stCondLst>
                                  <p:childTnLst>
                                    <p:animEffect transition="out" filter="plus(out)">
                                      <p:cBhvr>
                                        <p:cTn id="81" dur="3000"/>
                                        <p:tgtEl>
                                          <p:spTgt spid="10"/>
                                        </p:tgtEl>
                                      </p:cBhvr>
                                    </p:animEffect>
                                    <p:set>
                                      <p:cBhvr>
                                        <p:cTn id="82" dur="1" fill="hold">
                                          <p:stCondLst>
                                            <p:cond delay="2999"/>
                                          </p:stCondLst>
                                        </p:cTn>
                                        <p:tgtEl>
                                          <p:spTgt spid="10"/>
                                        </p:tgtEl>
                                        <p:attrNameLst>
                                          <p:attrName>style.visibility</p:attrName>
                                        </p:attrNameLst>
                                      </p:cBhvr>
                                      <p:to>
                                        <p:strVal val="hidden"/>
                                      </p:to>
                                    </p:set>
                                  </p:childTnLst>
                                </p:cTn>
                              </p:par>
                              <p:par>
                                <p:cTn id="83" presetID="13" presetClass="exit" presetSubtype="32" fill="hold" grpId="2" nodeType="withEffect">
                                  <p:stCondLst>
                                    <p:cond delay="0"/>
                                  </p:stCondLst>
                                  <p:iterate type="lt">
                                    <p:tmPct val="0"/>
                                  </p:iterate>
                                  <p:childTnLst>
                                    <p:animEffect transition="out" filter="plus(out)">
                                      <p:cBhvr>
                                        <p:cTn id="84" dur="3000"/>
                                        <p:tgtEl>
                                          <p:spTgt spid="11"/>
                                        </p:tgtEl>
                                      </p:cBhvr>
                                    </p:animEffect>
                                    <p:set>
                                      <p:cBhvr>
                                        <p:cTn id="85" dur="1" fill="hold">
                                          <p:stCondLst>
                                            <p:cond delay="2999"/>
                                          </p:stCondLst>
                                        </p:cTn>
                                        <p:tgtEl>
                                          <p:spTgt spid="11"/>
                                        </p:tgtEl>
                                        <p:attrNameLst>
                                          <p:attrName>style.visibility</p:attrName>
                                        </p:attrNameLst>
                                      </p:cBhvr>
                                      <p:to>
                                        <p:strVal val="hidden"/>
                                      </p:to>
                                    </p:set>
                                  </p:childTnLst>
                                </p:cTn>
                              </p:par>
                              <p:par>
                                <p:cTn id="86" presetID="13" presetClass="exit" presetSubtype="32" fill="hold" grpId="2" nodeType="withEffect">
                                  <p:stCondLst>
                                    <p:cond delay="0"/>
                                  </p:stCondLst>
                                  <p:childTnLst>
                                    <p:animEffect transition="out" filter="plus(out)">
                                      <p:cBhvr>
                                        <p:cTn id="87" dur="3000"/>
                                        <p:tgtEl>
                                          <p:spTgt spid="12"/>
                                        </p:tgtEl>
                                      </p:cBhvr>
                                    </p:animEffect>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2" fill="hold" grpId="3" nodeType="withEffect">
                                  <p:stCondLst>
                                    <p:cond delay="0"/>
                                  </p:stCondLst>
                                  <p:iterate type="lt">
                                    <p:tmPct val="0"/>
                                  </p:iterate>
                                  <p:childTnLst>
                                    <p:anim calcmode="lin" valueType="num">
                                      <p:cBhvr additive="base">
                                        <p:cTn id="90" dur="3000"/>
                                        <p:tgtEl>
                                          <p:spTgt spid="5"/>
                                        </p:tgtEl>
                                        <p:attrNameLst>
                                          <p:attrName>ppt_x</p:attrName>
                                        </p:attrNameLst>
                                      </p:cBhvr>
                                      <p:tavLst>
                                        <p:tav tm="0">
                                          <p:val>
                                            <p:strVal val="ppt_x"/>
                                          </p:val>
                                        </p:tav>
                                        <p:tav tm="100000">
                                          <p:val>
                                            <p:strVal val="1+ppt_w/2"/>
                                          </p:val>
                                        </p:tav>
                                      </p:tavLst>
                                    </p:anim>
                                    <p:anim calcmode="lin" valueType="num">
                                      <p:cBhvr additive="base">
                                        <p:cTn id="91" dur="3000"/>
                                        <p:tgtEl>
                                          <p:spTgt spid="5"/>
                                        </p:tgtEl>
                                        <p:attrNameLst>
                                          <p:attrName>ppt_y</p:attrName>
                                        </p:attrNameLst>
                                      </p:cBhvr>
                                      <p:tavLst>
                                        <p:tav tm="0">
                                          <p:val>
                                            <p:strVal val="ppt_y"/>
                                          </p:val>
                                        </p:tav>
                                        <p:tav tm="100000">
                                          <p:val>
                                            <p:strVal val="ppt_y"/>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2" fill="hold" grpId="3" nodeType="withEffect">
                                  <p:stCondLst>
                                    <p:cond delay="0"/>
                                  </p:stCondLst>
                                  <p:iterate type="lt">
                                    <p:tmPct val="0"/>
                                  </p:iterate>
                                  <p:childTnLst>
                                    <p:anim calcmode="lin" valueType="num">
                                      <p:cBhvr additive="base">
                                        <p:cTn id="94" dur="3000"/>
                                        <p:tgtEl>
                                          <p:spTgt spid="7"/>
                                        </p:tgtEl>
                                        <p:attrNameLst>
                                          <p:attrName>ppt_x</p:attrName>
                                        </p:attrNameLst>
                                      </p:cBhvr>
                                      <p:tavLst>
                                        <p:tav tm="0">
                                          <p:val>
                                            <p:strVal val="ppt_x"/>
                                          </p:val>
                                        </p:tav>
                                        <p:tav tm="100000">
                                          <p:val>
                                            <p:strVal val="1+ppt_w/2"/>
                                          </p:val>
                                        </p:tav>
                                      </p:tavLst>
                                    </p:anim>
                                    <p:anim calcmode="lin" valueType="num">
                                      <p:cBhvr additive="base">
                                        <p:cTn id="95" dur="3000"/>
                                        <p:tgtEl>
                                          <p:spTgt spid="7"/>
                                        </p:tgtEl>
                                        <p:attrNameLst>
                                          <p:attrName>ppt_y</p:attrName>
                                        </p:attrNameLst>
                                      </p:cBhvr>
                                      <p:tavLst>
                                        <p:tav tm="0">
                                          <p:val>
                                            <p:strVal val="ppt_y"/>
                                          </p:val>
                                        </p:tav>
                                        <p:tav tm="100000">
                                          <p:val>
                                            <p:strVal val="ppt_y"/>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2" fill="hold" grpId="3" nodeType="withEffect">
                                  <p:stCondLst>
                                    <p:cond delay="0"/>
                                  </p:stCondLst>
                                  <p:iterate type="lt">
                                    <p:tmPct val="0"/>
                                  </p:iterate>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ppt_y"/>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2" fill="hold" grpId="3" nodeType="withEffect">
                                  <p:stCondLst>
                                    <p:cond delay="0"/>
                                  </p:stCondLst>
                                  <p:iterate type="lt">
                                    <p:tmPct val="0"/>
                                  </p:iterate>
                                  <p:childTnLst>
                                    <p:anim calcmode="lin" valueType="num">
                                      <p:cBhvr additive="base">
                                        <p:cTn id="102" dur="3000"/>
                                        <p:tgtEl>
                                          <p:spTgt spid="11"/>
                                        </p:tgtEl>
                                        <p:attrNameLst>
                                          <p:attrName>ppt_x</p:attrName>
                                        </p:attrNameLst>
                                      </p:cBhvr>
                                      <p:tavLst>
                                        <p:tav tm="0">
                                          <p:val>
                                            <p:strVal val="ppt_x"/>
                                          </p:val>
                                        </p:tav>
                                        <p:tav tm="100000">
                                          <p:val>
                                            <p:strVal val="1+ppt_w/2"/>
                                          </p:val>
                                        </p:tav>
                                      </p:tavLst>
                                    </p:anim>
                                    <p:anim calcmode="lin" valueType="num">
                                      <p:cBhvr additive="base">
                                        <p:cTn id="103" dur="3000"/>
                                        <p:tgtEl>
                                          <p:spTgt spid="11"/>
                                        </p:tgtEl>
                                        <p:attrNameLst>
                                          <p:attrName>ppt_y</p:attrName>
                                        </p:attrNameLst>
                                      </p:cBhvr>
                                      <p:tavLst>
                                        <p:tav tm="0">
                                          <p:val>
                                            <p:strVal val="ppt_y"/>
                                          </p:val>
                                        </p:tav>
                                        <p:tav tm="100000">
                                          <p:val>
                                            <p:strVal val="ppt_y"/>
                                          </p:val>
                                        </p:tav>
                                      </p:tavLst>
                                    </p:anim>
                                    <p:set>
                                      <p:cBhvr>
                                        <p:cTn id="104" dur="1" fill="hold">
                                          <p:stCondLst>
                                            <p:cond delay="2999"/>
                                          </p:stCondLst>
                                        </p:cTn>
                                        <p:tgtEl>
                                          <p:spTgt spid="11"/>
                                        </p:tgtEl>
                                        <p:attrNameLst>
                                          <p:attrName>style.visibility</p:attrName>
                                        </p:attrNameLst>
                                      </p:cBhvr>
                                      <p:to>
                                        <p:strVal val="hidden"/>
                                      </p:to>
                                    </p:set>
                                  </p:childTnLst>
                                </p:cTn>
                              </p:par>
                              <p:par>
                                <p:cTn id="105" presetID="2" presetClass="exit" presetSubtype="8" fill="hold" grpId="3"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ppt_y"/>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8" fill="hold" grpId="3"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0-ppt_w/2"/>
                                          </p:val>
                                        </p:tav>
                                      </p:tavLst>
                                    </p:anim>
                                    <p:anim calcmode="lin" valueType="num">
                                      <p:cBhvr additive="base">
                                        <p:cTn id="111" dur="3000"/>
                                        <p:tgtEl>
                                          <p:spTgt spid="8"/>
                                        </p:tgtEl>
                                        <p:attrNameLst>
                                          <p:attrName>ppt_y</p:attrName>
                                        </p:attrNameLst>
                                      </p:cBhvr>
                                      <p:tavLst>
                                        <p:tav tm="0">
                                          <p:val>
                                            <p:strVal val="ppt_y"/>
                                          </p:val>
                                        </p:tav>
                                        <p:tav tm="100000">
                                          <p:val>
                                            <p:strVal val="ppt_y"/>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ppt_y"/>
                                          </p:val>
                                        </p:tav>
                                      </p:tavLst>
                                    </p:anim>
                                    <p:set>
                                      <p:cBhvr>
                                        <p:cTn id="120" dur="1" fill="hold">
                                          <p:stCondLst>
                                            <p:cond delay="2999"/>
                                          </p:stCondLst>
                                        </p:cTn>
                                        <p:tgtEl>
                                          <p:spTgt spid="12"/>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2/3*#ppt_w"/>
                                          </p:val>
                                        </p:tav>
                                        <p:tav tm="100000">
                                          <p:val>
                                            <p:strVal val="#ppt_w"/>
                                          </p:val>
                                        </p:tav>
                                      </p:tavLst>
                                    </p:anim>
                                    <p:anim calcmode="lin" valueType="num">
                                      <p:cBhvr>
                                        <p:cTn id="124" dur="3000" fill="hold"/>
                                        <p:tgtEl>
                                          <p:spTgt spid="4"/>
                                        </p:tgtEl>
                                        <p:attrNameLst>
                                          <p:attrName>ppt_h</p:attrName>
                                        </p:attrNameLst>
                                      </p:cBhvr>
                                      <p:tavLst>
                                        <p:tav tm="0">
                                          <p:val>
                                            <p:strVal val="2/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par>
                          <p:cTn id="128" fill="hold">
                            <p:stCondLst>
                              <p:cond delay="6000"/>
                            </p:stCondLst>
                            <p:childTnLst>
                              <p:par>
                                <p:cTn id="129" presetID="29" presetClass="entr" presetSubtype="0" fill="hold" nodeType="afterEffect">
                                  <p:stCondLst>
                                    <p:cond delay="0"/>
                                  </p:stCondLst>
                                  <p:childTnLst>
                                    <p:set>
                                      <p:cBhvr>
                                        <p:cTn id="130" dur="1" fill="hold">
                                          <p:stCondLst>
                                            <p:cond delay="0"/>
                                          </p:stCondLst>
                                        </p:cTn>
                                        <p:tgtEl>
                                          <p:spTgt spid="13">
                                            <p:txEl>
                                              <p:pRg st="0" end="0"/>
                                            </p:txEl>
                                          </p:spTgt>
                                        </p:tgtEl>
                                        <p:attrNameLst>
                                          <p:attrName>style.visibility</p:attrName>
                                        </p:attrNameLst>
                                      </p:cBhvr>
                                      <p:to>
                                        <p:strVal val="visible"/>
                                      </p:to>
                                    </p:set>
                                    <p:anim calcmode="lin" valueType="num">
                                      <p:cBhvr>
                                        <p:cTn id="131" dur="2000" fill="hold"/>
                                        <p:tgtEl>
                                          <p:spTgt spid="13">
                                            <p:txEl>
                                              <p:pRg st="0" end="0"/>
                                            </p:txEl>
                                          </p:spTgt>
                                        </p:tgtEl>
                                        <p:attrNameLst>
                                          <p:attrName>ppt_x</p:attrName>
                                        </p:attrNameLst>
                                      </p:cBhvr>
                                      <p:tavLst>
                                        <p:tav tm="0">
                                          <p:val>
                                            <p:strVal val="#ppt_x-.2"/>
                                          </p:val>
                                        </p:tav>
                                        <p:tav tm="100000">
                                          <p:val>
                                            <p:strVal val="#ppt_x"/>
                                          </p:val>
                                        </p:tav>
                                      </p:tavLst>
                                    </p:anim>
                                    <p:anim calcmode="lin" valueType="num">
                                      <p:cBhvr>
                                        <p:cTn id="132" dur="2000" fill="hold"/>
                                        <p:tgtEl>
                                          <p:spTgt spid="1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33" dur="20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ticastelli-Country-Relais1.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rot="16200000">
            <a:off x="3607599" y="-678673"/>
            <a:ext cx="1857364" cy="3214710"/>
          </a:xfrm>
          <a:prstGeom prst="chevron">
            <a:avLst>
              <a:gd name="adj" fmla="val 83812"/>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536161" y="-107193"/>
            <a:ext cx="1857364" cy="3214710"/>
          </a:xfrm>
          <a:prstGeom prst="chevron">
            <a:avLst>
              <a:gd name="adj" fmla="val 87208"/>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607599" y="392873"/>
            <a:ext cx="1857364" cy="3214710"/>
          </a:xfrm>
          <a:prstGeom prst="chevron">
            <a:avLst>
              <a:gd name="adj" fmla="val 87208"/>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607599" y="1035815"/>
            <a:ext cx="1857364" cy="3214710"/>
          </a:xfrm>
          <a:prstGeom prst="chevron">
            <a:avLst>
              <a:gd name="adj" fmla="val 83813"/>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607599" y="1535905"/>
            <a:ext cx="1857364" cy="3214710"/>
          </a:xfrm>
          <a:prstGeom prst="chevron">
            <a:avLst>
              <a:gd name="adj" fmla="val 83812"/>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536161" y="2107385"/>
            <a:ext cx="1857364" cy="3214710"/>
          </a:xfrm>
          <a:prstGeom prst="chevron">
            <a:avLst>
              <a:gd name="adj" fmla="val 87208"/>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607599" y="2607451"/>
            <a:ext cx="1857364" cy="3214710"/>
          </a:xfrm>
          <a:prstGeom prst="chevron">
            <a:avLst>
              <a:gd name="adj" fmla="val 87208"/>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607599" y="3250393"/>
            <a:ext cx="1857364" cy="3214710"/>
          </a:xfrm>
          <a:prstGeom prst="chevron">
            <a:avLst>
              <a:gd name="adj" fmla="val 83813"/>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607599" y="3821897"/>
            <a:ext cx="1857364" cy="3214710"/>
          </a:xfrm>
          <a:prstGeom prst="chevron">
            <a:avLst>
              <a:gd name="adj" fmla="val 87208"/>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679037" y="4321963"/>
            <a:ext cx="1857364" cy="3214710"/>
          </a:xfrm>
          <a:prstGeom prst="chevron">
            <a:avLst>
              <a:gd name="adj" fmla="val 87208"/>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679037" y="4964905"/>
            <a:ext cx="1857364" cy="3214710"/>
          </a:xfrm>
          <a:prstGeom prst="chevron">
            <a:avLst>
              <a:gd name="adj" fmla="val 83813"/>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0" y="0"/>
            <a:ext cx="9144000" cy="75009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13" presetClass="entr" presetSubtype="16" fill="hold" grpId="1" nodeType="with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plus(in)">
                                      <p:cBhvr>
                                        <p:cTn id="54" dur="3000"/>
                                        <p:tgtEl>
                                          <p:spTgt spid="5"/>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plus(in)">
                                      <p:cBhvr>
                                        <p:cTn id="57" dur="3000"/>
                                        <p:tgtEl>
                                          <p:spTgt spid="6"/>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plus(in)">
                                      <p:cBhvr>
                                        <p:cTn id="60" dur="3000"/>
                                        <p:tgtEl>
                                          <p:spTgt spid="7"/>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plus(in)">
                                      <p:cBhvr>
                                        <p:cTn id="63" dur="3000"/>
                                        <p:tgtEl>
                                          <p:spTgt spid="8"/>
                                        </p:tgtEl>
                                      </p:cBhvr>
                                    </p:animEffect>
                                  </p:childTnLst>
                                </p:cTn>
                              </p:par>
                              <p:par>
                                <p:cTn id="64" presetID="13" presetClass="entr" presetSubtype="16"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plus(in)">
                                      <p:cBhvr>
                                        <p:cTn id="66" dur="3000"/>
                                        <p:tgtEl>
                                          <p:spTgt spid="9"/>
                                        </p:tgtEl>
                                      </p:cBhvr>
                                    </p:animEffect>
                                  </p:childTnLst>
                                </p:cTn>
                              </p:par>
                              <p:par>
                                <p:cTn id="67" presetID="13" presetClass="entr" presetSubtype="16"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plus(in)">
                                      <p:cBhvr>
                                        <p:cTn id="69" dur="3000"/>
                                        <p:tgtEl>
                                          <p:spTgt spid="10"/>
                                        </p:tgtEl>
                                      </p:cBhvr>
                                    </p:animEffect>
                                  </p:childTnLst>
                                </p:cTn>
                              </p:par>
                              <p:par>
                                <p:cTn id="70" presetID="13" presetClass="entr" presetSubtype="16" fill="hold" grpId="1" nodeType="with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plus(in)">
                                      <p:cBhvr>
                                        <p:cTn id="72" dur="3000"/>
                                        <p:tgtEl>
                                          <p:spTgt spid="11"/>
                                        </p:tgtEl>
                                      </p:cBhvr>
                                    </p:animEffect>
                                  </p:childTnLst>
                                </p:cTn>
                              </p:par>
                              <p:par>
                                <p:cTn id="73" presetID="13" presetClass="entr" presetSubtype="16" fill="hold" grpId="1"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plus(in)">
                                      <p:cBhvr>
                                        <p:cTn id="75" dur="3000"/>
                                        <p:tgtEl>
                                          <p:spTgt spid="12"/>
                                        </p:tgtEl>
                                      </p:cBhvr>
                                    </p:animEffect>
                                  </p:childTnLst>
                                </p:cTn>
                              </p:par>
                              <p:par>
                                <p:cTn id="76" presetID="13" presetClass="entr" presetSubtype="16" fill="hold" grpId="1" nodeType="withEffect">
                                  <p:stCondLst>
                                    <p:cond delay="0"/>
                                  </p:stCondLst>
                                  <p:childTnLst>
                                    <p:set>
                                      <p:cBhvr>
                                        <p:cTn id="77" dur="1" fill="hold">
                                          <p:stCondLst>
                                            <p:cond delay="0"/>
                                          </p:stCondLst>
                                        </p:cTn>
                                        <p:tgtEl>
                                          <p:spTgt spid="13"/>
                                        </p:tgtEl>
                                        <p:attrNameLst>
                                          <p:attrName>style.visibility</p:attrName>
                                        </p:attrNameLst>
                                      </p:cBhvr>
                                      <p:to>
                                        <p:strVal val="visible"/>
                                      </p:to>
                                    </p:set>
                                    <p:animEffect transition="in" filter="plus(in)">
                                      <p:cBhvr>
                                        <p:cTn id="78" dur="3000"/>
                                        <p:tgtEl>
                                          <p:spTgt spid="13"/>
                                        </p:tgtEl>
                                      </p:cBhvr>
                                    </p:animEffect>
                                  </p:childTnLst>
                                </p:cTn>
                              </p:par>
                              <p:par>
                                <p:cTn id="79" presetID="13" presetClass="entr" presetSubtype="16" fill="hold" grpId="1" nodeType="withEffect">
                                  <p:stCondLst>
                                    <p:cond delay="0"/>
                                  </p:stCondLst>
                                  <p:childTnLst>
                                    <p:set>
                                      <p:cBhvr>
                                        <p:cTn id="80" dur="1" fill="hold">
                                          <p:stCondLst>
                                            <p:cond delay="0"/>
                                          </p:stCondLst>
                                        </p:cTn>
                                        <p:tgtEl>
                                          <p:spTgt spid="14"/>
                                        </p:tgtEl>
                                        <p:attrNameLst>
                                          <p:attrName>style.visibility</p:attrName>
                                        </p:attrNameLst>
                                      </p:cBhvr>
                                      <p:to>
                                        <p:strVal val="visible"/>
                                      </p:to>
                                    </p:set>
                                    <p:animEffect transition="in" filter="plus(in)">
                                      <p:cBhvr>
                                        <p:cTn id="81" dur="3000"/>
                                        <p:tgtEl>
                                          <p:spTgt spid="14"/>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15"/>
                                        </p:tgtEl>
                                        <p:attrNameLst>
                                          <p:attrName>style.visibility</p:attrName>
                                        </p:attrNameLst>
                                      </p:cBhvr>
                                      <p:to>
                                        <p:strVal val="visible"/>
                                      </p:to>
                                    </p:set>
                                    <p:animEffect transition="in" filter="plus(in)">
                                      <p:cBhvr>
                                        <p:cTn id="84" dur="3000"/>
                                        <p:tgtEl>
                                          <p:spTgt spid="15"/>
                                        </p:tgtEl>
                                      </p:cBhvr>
                                    </p:animEffect>
                                  </p:childTnLst>
                                </p:cTn>
                              </p:par>
                              <p:par>
                                <p:cTn id="85" presetID="8" presetClass="emph" presetSubtype="0" fill="hold" grpId="2" nodeType="withEffect">
                                  <p:stCondLst>
                                    <p:cond delay="0"/>
                                  </p:stCondLst>
                                  <p:childTnLst>
                                    <p:animRot by="21600000">
                                      <p:cBhvr>
                                        <p:cTn id="86" dur="3000" fill="hold"/>
                                        <p:tgtEl>
                                          <p:spTgt spid="5"/>
                                        </p:tgtEl>
                                        <p:attrNameLst>
                                          <p:attrName>r</p:attrName>
                                        </p:attrNameLst>
                                      </p:cBhvr>
                                    </p:animRot>
                                  </p:childTnLst>
                                </p:cTn>
                              </p:par>
                              <p:par>
                                <p:cTn id="87" presetID="8" presetClass="emph" presetSubtype="0" fill="hold" grpId="2" nodeType="withEffect">
                                  <p:stCondLst>
                                    <p:cond delay="0"/>
                                  </p:stCondLst>
                                  <p:childTnLst>
                                    <p:animRot by="-21600000">
                                      <p:cBhvr>
                                        <p:cTn id="88" dur="3000" fill="hold"/>
                                        <p:tgtEl>
                                          <p:spTgt spid="6"/>
                                        </p:tgtEl>
                                        <p:attrNameLst>
                                          <p:attrName>r</p:attrName>
                                        </p:attrNameLst>
                                      </p:cBhvr>
                                    </p:animRot>
                                  </p:childTnLst>
                                </p:cTn>
                              </p:par>
                              <p:par>
                                <p:cTn id="89" presetID="8" presetClass="emph" presetSubtype="0" fill="hold" grpId="2" nodeType="withEffect">
                                  <p:stCondLst>
                                    <p:cond delay="0"/>
                                  </p:stCondLst>
                                  <p:childTnLst>
                                    <p:animRot by="21600000">
                                      <p:cBhvr>
                                        <p:cTn id="90" dur="3000" fill="hold"/>
                                        <p:tgtEl>
                                          <p:spTgt spid="7"/>
                                        </p:tgtEl>
                                        <p:attrNameLst>
                                          <p:attrName>r</p:attrName>
                                        </p:attrNameLst>
                                      </p:cBhvr>
                                    </p:animRot>
                                  </p:childTnLst>
                                </p:cTn>
                              </p:par>
                              <p:par>
                                <p:cTn id="91" presetID="8" presetClass="emph" presetSubtype="0" fill="hold" grpId="2"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fill="hold" grpId="2" nodeType="withEffect">
                                  <p:stCondLst>
                                    <p:cond delay="0"/>
                                  </p:stCondLst>
                                  <p:childTnLst>
                                    <p:animRot by="21600000">
                                      <p:cBhvr>
                                        <p:cTn id="94" dur="3000" fill="hold"/>
                                        <p:tgtEl>
                                          <p:spTgt spid="9"/>
                                        </p:tgtEl>
                                        <p:attrNameLst>
                                          <p:attrName>r</p:attrName>
                                        </p:attrNameLst>
                                      </p:cBhvr>
                                    </p:animRot>
                                  </p:childTnLst>
                                </p:cTn>
                              </p:par>
                              <p:par>
                                <p:cTn id="95" presetID="8" presetClass="emph" presetSubtype="0" fill="hold" grpId="2" nodeType="withEffect">
                                  <p:stCondLst>
                                    <p:cond delay="0"/>
                                  </p:stCondLst>
                                  <p:childTnLst>
                                    <p:animRot by="-21600000">
                                      <p:cBhvr>
                                        <p:cTn id="96" dur="3000" fill="hold"/>
                                        <p:tgtEl>
                                          <p:spTgt spid="10"/>
                                        </p:tgtEl>
                                        <p:attrNameLst>
                                          <p:attrName>r</p:attrName>
                                        </p:attrNameLst>
                                      </p:cBhvr>
                                    </p:animRot>
                                  </p:childTnLst>
                                </p:cTn>
                              </p:par>
                              <p:par>
                                <p:cTn id="97" presetID="8" presetClass="emph" presetSubtype="0" fill="hold" grpId="2" nodeType="withEffect">
                                  <p:stCondLst>
                                    <p:cond delay="0"/>
                                  </p:stCondLst>
                                  <p:childTnLst>
                                    <p:animRot by="21600000">
                                      <p:cBhvr>
                                        <p:cTn id="98" dur="3000" fill="hold"/>
                                        <p:tgtEl>
                                          <p:spTgt spid="11"/>
                                        </p:tgtEl>
                                        <p:attrNameLst>
                                          <p:attrName>r</p:attrName>
                                        </p:attrNameLst>
                                      </p:cBhvr>
                                    </p:animRot>
                                  </p:childTnLst>
                                </p:cTn>
                              </p:par>
                              <p:par>
                                <p:cTn id="99" presetID="8" presetClass="emph" presetSubtype="0" fill="hold" grpId="2" nodeType="withEffect">
                                  <p:stCondLst>
                                    <p:cond delay="0"/>
                                  </p:stCondLst>
                                  <p:childTnLst>
                                    <p:animRot by="-21600000">
                                      <p:cBhvr>
                                        <p:cTn id="100" dur="3000" fill="hold"/>
                                        <p:tgtEl>
                                          <p:spTgt spid="12"/>
                                        </p:tgtEl>
                                        <p:attrNameLst>
                                          <p:attrName>r</p:attrName>
                                        </p:attrNameLst>
                                      </p:cBhvr>
                                    </p:animRot>
                                  </p:childTnLst>
                                </p:cTn>
                              </p:par>
                              <p:par>
                                <p:cTn id="101" presetID="8" presetClass="emph" presetSubtype="0" fill="hold" grpId="2" nodeType="withEffect">
                                  <p:stCondLst>
                                    <p:cond delay="0"/>
                                  </p:stCondLst>
                                  <p:childTnLst>
                                    <p:animRot by="21600000">
                                      <p:cBhvr>
                                        <p:cTn id="102" dur="3000" fill="hold"/>
                                        <p:tgtEl>
                                          <p:spTgt spid="13"/>
                                        </p:tgtEl>
                                        <p:attrNameLst>
                                          <p:attrName>r</p:attrName>
                                        </p:attrNameLst>
                                      </p:cBhvr>
                                    </p:animRot>
                                  </p:childTnLst>
                                </p:cTn>
                              </p:par>
                              <p:par>
                                <p:cTn id="103" presetID="8" presetClass="emph" presetSubtype="0" fill="hold" grpId="2" nodeType="withEffect">
                                  <p:stCondLst>
                                    <p:cond delay="0"/>
                                  </p:stCondLst>
                                  <p:childTnLst>
                                    <p:animRot by="-21600000">
                                      <p:cBhvr>
                                        <p:cTn id="104" dur="3000" fill="hold"/>
                                        <p:tgtEl>
                                          <p:spTgt spid="14"/>
                                        </p:tgtEl>
                                        <p:attrNameLst>
                                          <p:attrName>r</p:attrName>
                                        </p:attrNameLst>
                                      </p:cBhvr>
                                    </p:animRot>
                                  </p:childTnLst>
                                </p:cTn>
                              </p:par>
                              <p:par>
                                <p:cTn id="105" presetID="8" presetClass="emph" presetSubtype="0" fill="hold" grpId="2" nodeType="withEffect">
                                  <p:stCondLst>
                                    <p:cond delay="0"/>
                                  </p:stCondLst>
                                  <p:childTnLst>
                                    <p:animRot by="21600000">
                                      <p:cBhvr>
                                        <p:cTn id="106" dur="3000" fill="hold"/>
                                        <p:tgtEl>
                                          <p:spTgt spid="15"/>
                                        </p:tgtEl>
                                        <p:attrNameLst>
                                          <p:attrName>r</p:attrName>
                                        </p:attrNameLst>
                                      </p:cBhvr>
                                    </p:animRot>
                                  </p:childTnLst>
                                </p:cTn>
                              </p:par>
                            </p:childTnLst>
                          </p:cTn>
                        </p:par>
                        <p:par>
                          <p:cTn id="107" fill="hold">
                            <p:stCondLst>
                              <p:cond delay="3000"/>
                            </p:stCondLst>
                            <p:childTnLst>
                              <p:par>
                                <p:cTn id="108" presetID="2" presetClass="exit" presetSubtype="4" fill="hold" grpId="3" nodeType="afterEffect">
                                  <p:stCondLst>
                                    <p:cond delay="0"/>
                                  </p:stCondLst>
                                  <p:childTnLst>
                                    <p:anim calcmode="lin" valueType="num">
                                      <p:cBhvr additive="base">
                                        <p:cTn id="109" dur="3000"/>
                                        <p:tgtEl>
                                          <p:spTgt spid="5"/>
                                        </p:tgtEl>
                                        <p:attrNameLst>
                                          <p:attrName>ppt_x</p:attrName>
                                        </p:attrNameLst>
                                      </p:cBhvr>
                                      <p:tavLst>
                                        <p:tav tm="0">
                                          <p:val>
                                            <p:strVal val="ppt_x"/>
                                          </p:val>
                                        </p:tav>
                                        <p:tav tm="100000">
                                          <p:val>
                                            <p:strVal val="ppt_x"/>
                                          </p:val>
                                        </p:tav>
                                      </p:tavLst>
                                    </p:anim>
                                    <p:anim calcmode="lin" valueType="num">
                                      <p:cBhvr additive="base">
                                        <p:cTn id="110" dur="3000"/>
                                        <p:tgtEl>
                                          <p:spTgt spid="5"/>
                                        </p:tgtEl>
                                        <p:attrNameLst>
                                          <p:attrName>ppt_y</p:attrName>
                                        </p:attrNameLst>
                                      </p:cBhvr>
                                      <p:tavLst>
                                        <p:tav tm="0">
                                          <p:val>
                                            <p:strVal val="ppt_y"/>
                                          </p:val>
                                        </p:tav>
                                        <p:tav tm="100000">
                                          <p:val>
                                            <p:strVal val="1+ppt_h/2"/>
                                          </p:val>
                                        </p:tav>
                                      </p:tavLst>
                                    </p:anim>
                                    <p:set>
                                      <p:cBhvr>
                                        <p:cTn id="111" dur="1" fill="hold">
                                          <p:stCondLst>
                                            <p:cond delay="2999"/>
                                          </p:stCondLst>
                                        </p:cTn>
                                        <p:tgtEl>
                                          <p:spTgt spid="5"/>
                                        </p:tgtEl>
                                        <p:attrNameLst>
                                          <p:attrName>style.visibility</p:attrName>
                                        </p:attrNameLst>
                                      </p:cBhvr>
                                      <p:to>
                                        <p:strVal val="hidden"/>
                                      </p:to>
                                    </p:set>
                                  </p:childTnLst>
                                </p:cTn>
                              </p:par>
                              <p:par>
                                <p:cTn id="112" presetID="2" presetClass="exit" presetSubtype="4" fill="hold" grpId="3" nodeType="withEffect">
                                  <p:stCondLst>
                                    <p:cond delay="0"/>
                                  </p:stCondLst>
                                  <p:childTnLst>
                                    <p:anim calcmode="lin" valueType="num">
                                      <p:cBhvr additive="base">
                                        <p:cTn id="113" dur="3000"/>
                                        <p:tgtEl>
                                          <p:spTgt spid="6"/>
                                        </p:tgtEl>
                                        <p:attrNameLst>
                                          <p:attrName>ppt_x</p:attrName>
                                        </p:attrNameLst>
                                      </p:cBhvr>
                                      <p:tavLst>
                                        <p:tav tm="0">
                                          <p:val>
                                            <p:strVal val="ppt_x"/>
                                          </p:val>
                                        </p:tav>
                                        <p:tav tm="100000">
                                          <p:val>
                                            <p:strVal val="ppt_x"/>
                                          </p:val>
                                        </p:tav>
                                      </p:tavLst>
                                    </p:anim>
                                    <p:anim calcmode="lin" valueType="num">
                                      <p:cBhvr additive="base">
                                        <p:cTn id="114" dur="3000"/>
                                        <p:tgtEl>
                                          <p:spTgt spid="6"/>
                                        </p:tgtEl>
                                        <p:attrNameLst>
                                          <p:attrName>ppt_y</p:attrName>
                                        </p:attrNameLst>
                                      </p:cBhvr>
                                      <p:tavLst>
                                        <p:tav tm="0">
                                          <p:val>
                                            <p:strVal val="ppt_y"/>
                                          </p:val>
                                        </p:tav>
                                        <p:tav tm="100000">
                                          <p:val>
                                            <p:strVal val="1+ppt_h/2"/>
                                          </p:val>
                                        </p:tav>
                                      </p:tavLst>
                                    </p:anim>
                                    <p:set>
                                      <p:cBhvr>
                                        <p:cTn id="115" dur="1" fill="hold">
                                          <p:stCondLst>
                                            <p:cond delay="2999"/>
                                          </p:stCondLst>
                                        </p:cTn>
                                        <p:tgtEl>
                                          <p:spTgt spid="6"/>
                                        </p:tgtEl>
                                        <p:attrNameLst>
                                          <p:attrName>style.visibility</p:attrName>
                                        </p:attrNameLst>
                                      </p:cBhvr>
                                      <p:to>
                                        <p:strVal val="hidden"/>
                                      </p:to>
                                    </p:set>
                                  </p:childTnLst>
                                </p:cTn>
                              </p:par>
                              <p:par>
                                <p:cTn id="116" presetID="2" presetClass="exit" presetSubtype="4" fill="hold" grpId="3" nodeType="withEffect">
                                  <p:stCondLst>
                                    <p:cond delay="0"/>
                                  </p:stCondLst>
                                  <p:childTnLst>
                                    <p:anim calcmode="lin" valueType="num">
                                      <p:cBhvr additive="base">
                                        <p:cTn id="117" dur="3000"/>
                                        <p:tgtEl>
                                          <p:spTgt spid="7"/>
                                        </p:tgtEl>
                                        <p:attrNameLst>
                                          <p:attrName>ppt_x</p:attrName>
                                        </p:attrNameLst>
                                      </p:cBhvr>
                                      <p:tavLst>
                                        <p:tav tm="0">
                                          <p:val>
                                            <p:strVal val="ppt_x"/>
                                          </p:val>
                                        </p:tav>
                                        <p:tav tm="100000">
                                          <p:val>
                                            <p:strVal val="ppt_x"/>
                                          </p:val>
                                        </p:tav>
                                      </p:tavLst>
                                    </p:anim>
                                    <p:anim calcmode="lin" valueType="num">
                                      <p:cBhvr additive="base">
                                        <p:cTn id="118" dur="3000"/>
                                        <p:tgtEl>
                                          <p:spTgt spid="7"/>
                                        </p:tgtEl>
                                        <p:attrNameLst>
                                          <p:attrName>ppt_y</p:attrName>
                                        </p:attrNameLst>
                                      </p:cBhvr>
                                      <p:tavLst>
                                        <p:tav tm="0">
                                          <p:val>
                                            <p:strVal val="ppt_y"/>
                                          </p:val>
                                        </p:tav>
                                        <p:tav tm="100000">
                                          <p:val>
                                            <p:strVal val="1+ppt_h/2"/>
                                          </p:val>
                                        </p:tav>
                                      </p:tavLst>
                                    </p:anim>
                                    <p:set>
                                      <p:cBhvr>
                                        <p:cTn id="119" dur="1" fill="hold">
                                          <p:stCondLst>
                                            <p:cond delay="2999"/>
                                          </p:stCondLst>
                                        </p:cTn>
                                        <p:tgtEl>
                                          <p:spTgt spid="7"/>
                                        </p:tgtEl>
                                        <p:attrNameLst>
                                          <p:attrName>style.visibility</p:attrName>
                                        </p:attrNameLst>
                                      </p:cBhvr>
                                      <p:to>
                                        <p:strVal val="hidden"/>
                                      </p:to>
                                    </p:set>
                                  </p:childTnLst>
                                </p:cTn>
                              </p:par>
                              <p:par>
                                <p:cTn id="120" presetID="2" presetClass="exit" presetSubtype="4" fill="hold" grpId="3" nodeType="withEffect">
                                  <p:stCondLst>
                                    <p:cond delay="0"/>
                                  </p:stCondLst>
                                  <p:childTnLst>
                                    <p:anim calcmode="lin" valueType="num">
                                      <p:cBhvr additive="base">
                                        <p:cTn id="121" dur="3000"/>
                                        <p:tgtEl>
                                          <p:spTgt spid="8"/>
                                        </p:tgtEl>
                                        <p:attrNameLst>
                                          <p:attrName>ppt_x</p:attrName>
                                        </p:attrNameLst>
                                      </p:cBhvr>
                                      <p:tavLst>
                                        <p:tav tm="0">
                                          <p:val>
                                            <p:strVal val="ppt_x"/>
                                          </p:val>
                                        </p:tav>
                                        <p:tav tm="100000">
                                          <p:val>
                                            <p:strVal val="ppt_x"/>
                                          </p:val>
                                        </p:tav>
                                      </p:tavLst>
                                    </p:anim>
                                    <p:anim calcmode="lin" valueType="num">
                                      <p:cBhvr additive="base">
                                        <p:cTn id="122" dur="3000"/>
                                        <p:tgtEl>
                                          <p:spTgt spid="8"/>
                                        </p:tgtEl>
                                        <p:attrNameLst>
                                          <p:attrName>ppt_y</p:attrName>
                                        </p:attrNameLst>
                                      </p:cBhvr>
                                      <p:tavLst>
                                        <p:tav tm="0">
                                          <p:val>
                                            <p:strVal val="ppt_y"/>
                                          </p:val>
                                        </p:tav>
                                        <p:tav tm="100000">
                                          <p:val>
                                            <p:strVal val="1+ppt_h/2"/>
                                          </p:val>
                                        </p:tav>
                                      </p:tavLst>
                                    </p:anim>
                                    <p:set>
                                      <p:cBhvr>
                                        <p:cTn id="123" dur="1" fill="hold">
                                          <p:stCondLst>
                                            <p:cond delay="2999"/>
                                          </p:stCondLst>
                                        </p:cTn>
                                        <p:tgtEl>
                                          <p:spTgt spid="8"/>
                                        </p:tgtEl>
                                        <p:attrNameLst>
                                          <p:attrName>style.visibility</p:attrName>
                                        </p:attrNameLst>
                                      </p:cBhvr>
                                      <p:to>
                                        <p:strVal val="hidden"/>
                                      </p:to>
                                    </p:set>
                                  </p:childTnLst>
                                </p:cTn>
                              </p:par>
                              <p:par>
                                <p:cTn id="124" presetID="2" presetClass="exit" presetSubtype="4" fill="hold" grpId="3" nodeType="withEffect">
                                  <p:stCondLst>
                                    <p:cond delay="0"/>
                                  </p:stCondLst>
                                  <p:childTnLst>
                                    <p:anim calcmode="lin" valueType="num">
                                      <p:cBhvr additive="base">
                                        <p:cTn id="125" dur="3000"/>
                                        <p:tgtEl>
                                          <p:spTgt spid="9"/>
                                        </p:tgtEl>
                                        <p:attrNameLst>
                                          <p:attrName>ppt_x</p:attrName>
                                        </p:attrNameLst>
                                      </p:cBhvr>
                                      <p:tavLst>
                                        <p:tav tm="0">
                                          <p:val>
                                            <p:strVal val="ppt_x"/>
                                          </p:val>
                                        </p:tav>
                                        <p:tav tm="100000">
                                          <p:val>
                                            <p:strVal val="ppt_x"/>
                                          </p:val>
                                        </p:tav>
                                      </p:tavLst>
                                    </p:anim>
                                    <p:anim calcmode="lin" valueType="num">
                                      <p:cBhvr additive="base">
                                        <p:cTn id="126" dur="3000"/>
                                        <p:tgtEl>
                                          <p:spTgt spid="9"/>
                                        </p:tgtEl>
                                        <p:attrNameLst>
                                          <p:attrName>ppt_y</p:attrName>
                                        </p:attrNameLst>
                                      </p:cBhvr>
                                      <p:tavLst>
                                        <p:tav tm="0">
                                          <p:val>
                                            <p:strVal val="ppt_y"/>
                                          </p:val>
                                        </p:tav>
                                        <p:tav tm="100000">
                                          <p:val>
                                            <p:strVal val="1+ppt_h/2"/>
                                          </p:val>
                                        </p:tav>
                                      </p:tavLst>
                                    </p:anim>
                                    <p:set>
                                      <p:cBhvr>
                                        <p:cTn id="127" dur="1" fill="hold">
                                          <p:stCondLst>
                                            <p:cond delay="2999"/>
                                          </p:stCondLst>
                                        </p:cTn>
                                        <p:tgtEl>
                                          <p:spTgt spid="9"/>
                                        </p:tgtEl>
                                        <p:attrNameLst>
                                          <p:attrName>style.visibility</p:attrName>
                                        </p:attrNameLst>
                                      </p:cBhvr>
                                      <p:to>
                                        <p:strVal val="hidden"/>
                                      </p:to>
                                    </p:set>
                                  </p:childTnLst>
                                </p:cTn>
                              </p:par>
                              <p:par>
                                <p:cTn id="128" presetID="2" presetClass="exit" presetSubtype="4" fill="hold" grpId="3" nodeType="withEffect">
                                  <p:stCondLst>
                                    <p:cond delay="0"/>
                                  </p:stCondLst>
                                  <p:childTnLst>
                                    <p:anim calcmode="lin" valueType="num">
                                      <p:cBhvr additive="base">
                                        <p:cTn id="129" dur="3000"/>
                                        <p:tgtEl>
                                          <p:spTgt spid="10"/>
                                        </p:tgtEl>
                                        <p:attrNameLst>
                                          <p:attrName>ppt_x</p:attrName>
                                        </p:attrNameLst>
                                      </p:cBhvr>
                                      <p:tavLst>
                                        <p:tav tm="0">
                                          <p:val>
                                            <p:strVal val="ppt_x"/>
                                          </p:val>
                                        </p:tav>
                                        <p:tav tm="100000">
                                          <p:val>
                                            <p:strVal val="ppt_x"/>
                                          </p:val>
                                        </p:tav>
                                      </p:tavLst>
                                    </p:anim>
                                    <p:anim calcmode="lin" valueType="num">
                                      <p:cBhvr additive="base">
                                        <p:cTn id="130" dur="3000"/>
                                        <p:tgtEl>
                                          <p:spTgt spid="10"/>
                                        </p:tgtEl>
                                        <p:attrNameLst>
                                          <p:attrName>ppt_y</p:attrName>
                                        </p:attrNameLst>
                                      </p:cBhvr>
                                      <p:tavLst>
                                        <p:tav tm="0">
                                          <p:val>
                                            <p:strVal val="ppt_y"/>
                                          </p:val>
                                        </p:tav>
                                        <p:tav tm="100000">
                                          <p:val>
                                            <p:strVal val="1+ppt_h/2"/>
                                          </p:val>
                                        </p:tav>
                                      </p:tavLst>
                                    </p:anim>
                                    <p:set>
                                      <p:cBhvr>
                                        <p:cTn id="131" dur="1" fill="hold">
                                          <p:stCondLst>
                                            <p:cond delay="2999"/>
                                          </p:stCondLst>
                                        </p:cTn>
                                        <p:tgtEl>
                                          <p:spTgt spid="10"/>
                                        </p:tgtEl>
                                        <p:attrNameLst>
                                          <p:attrName>style.visibility</p:attrName>
                                        </p:attrNameLst>
                                      </p:cBhvr>
                                      <p:to>
                                        <p:strVal val="hidden"/>
                                      </p:to>
                                    </p:set>
                                  </p:childTnLst>
                                </p:cTn>
                              </p:par>
                              <p:par>
                                <p:cTn id="132" presetID="2" presetClass="exit" presetSubtype="4" fill="hold" grpId="3" nodeType="withEffect">
                                  <p:stCondLst>
                                    <p:cond delay="0"/>
                                  </p:stCondLst>
                                  <p:childTnLst>
                                    <p:anim calcmode="lin" valueType="num">
                                      <p:cBhvr additive="base">
                                        <p:cTn id="133" dur="3000"/>
                                        <p:tgtEl>
                                          <p:spTgt spid="11"/>
                                        </p:tgtEl>
                                        <p:attrNameLst>
                                          <p:attrName>ppt_x</p:attrName>
                                        </p:attrNameLst>
                                      </p:cBhvr>
                                      <p:tavLst>
                                        <p:tav tm="0">
                                          <p:val>
                                            <p:strVal val="ppt_x"/>
                                          </p:val>
                                        </p:tav>
                                        <p:tav tm="100000">
                                          <p:val>
                                            <p:strVal val="ppt_x"/>
                                          </p:val>
                                        </p:tav>
                                      </p:tavLst>
                                    </p:anim>
                                    <p:anim calcmode="lin" valueType="num">
                                      <p:cBhvr additive="base">
                                        <p:cTn id="134" dur="3000"/>
                                        <p:tgtEl>
                                          <p:spTgt spid="11"/>
                                        </p:tgtEl>
                                        <p:attrNameLst>
                                          <p:attrName>ppt_y</p:attrName>
                                        </p:attrNameLst>
                                      </p:cBhvr>
                                      <p:tavLst>
                                        <p:tav tm="0">
                                          <p:val>
                                            <p:strVal val="ppt_y"/>
                                          </p:val>
                                        </p:tav>
                                        <p:tav tm="100000">
                                          <p:val>
                                            <p:strVal val="1+ppt_h/2"/>
                                          </p:val>
                                        </p:tav>
                                      </p:tavLst>
                                    </p:anim>
                                    <p:set>
                                      <p:cBhvr>
                                        <p:cTn id="135" dur="1" fill="hold">
                                          <p:stCondLst>
                                            <p:cond delay="2999"/>
                                          </p:stCondLst>
                                        </p:cTn>
                                        <p:tgtEl>
                                          <p:spTgt spid="11"/>
                                        </p:tgtEl>
                                        <p:attrNameLst>
                                          <p:attrName>style.visibility</p:attrName>
                                        </p:attrNameLst>
                                      </p:cBhvr>
                                      <p:to>
                                        <p:strVal val="hidden"/>
                                      </p:to>
                                    </p:set>
                                  </p:childTnLst>
                                </p:cTn>
                              </p:par>
                              <p:par>
                                <p:cTn id="136" presetID="2" presetClass="exit" presetSubtype="4" fill="hold" grpId="3" nodeType="withEffect">
                                  <p:stCondLst>
                                    <p:cond delay="0"/>
                                  </p:stCondLst>
                                  <p:childTnLst>
                                    <p:anim calcmode="lin" valueType="num">
                                      <p:cBhvr additive="base">
                                        <p:cTn id="137" dur="3000"/>
                                        <p:tgtEl>
                                          <p:spTgt spid="12"/>
                                        </p:tgtEl>
                                        <p:attrNameLst>
                                          <p:attrName>ppt_x</p:attrName>
                                        </p:attrNameLst>
                                      </p:cBhvr>
                                      <p:tavLst>
                                        <p:tav tm="0">
                                          <p:val>
                                            <p:strVal val="ppt_x"/>
                                          </p:val>
                                        </p:tav>
                                        <p:tav tm="100000">
                                          <p:val>
                                            <p:strVal val="ppt_x"/>
                                          </p:val>
                                        </p:tav>
                                      </p:tavLst>
                                    </p:anim>
                                    <p:anim calcmode="lin" valueType="num">
                                      <p:cBhvr additive="base">
                                        <p:cTn id="138" dur="3000"/>
                                        <p:tgtEl>
                                          <p:spTgt spid="12"/>
                                        </p:tgtEl>
                                        <p:attrNameLst>
                                          <p:attrName>ppt_y</p:attrName>
                                        </p:attrNameLst>
                                      </p:cBhvr>
                                      <p:tavLst>
                                        <p:tav tm="0">
                                          <p:val>
                                            <p:strVal val="ppt_y"/>
                                          </p:val>
                                        </p:tav>
                                        <p:tav tm="100000">
                                          <p:val>
                                            <p:strVal val="1+ppt_h/2"/>
                                          </p:val>
                                        </p:tav>
                                      </p:tavLst>
                                    </p:anim>
                                    <p:set>
                                      <p:cBhvr>
                                        <p:cTn id="139" dur="1" fill="hold">
                                          <p:stCondLst>
                                            <p:cond delay="2999"/>
                                          </p:stCondLst>
                                        </p:cTn>
                                        <p:tgtEl>
                                          <p:spTgt spid="12"/>
                                        </p:tgtEl>
                                        <p:attrNameLst>
                                          <p:attrName>style.visibility</p:attrName>
                                        </p:attrNameLst>
                                      </p:cBhvr>
                                      <p:to>
                                        <p:strVal val="hidden"/>
                                      </p:to>
                                    </p:set>
                                  </p:childTnLst>
                                </p:cTn>
                              </p:par>
                              <p:par>
                                <p:cTn id="140" presetID="2" presetClass="exit" presetSubtype="4" fill="hold" grpId="3" nodeType="withEffect">
                                  <p:stCondLst>
                                    <p:cond delay="0"/>
                                  </p:stCondLst>
                                  <p:childTnLst>
                                    <p:anim calcmode="lin" valueType="num">
                                      <p:cBhvr additive="base">
                                        <p:cTn id="141" dur="3000"/>
                                        <p:tgtEl>
                                          <p:spTgt spid="13"/>
                                        </p:tgtEl>
                                        <p:attrNameLst>
                                          <p:attrName>ppt_x</p:attrName>
                                        </p:attrNameLst>
                                      </p:cBhvr>
                                      <p:tavLst>
                                        <p:tav tm="0">
                                          <p:val>
                                            <p:strVal val="ppt_x"/>
                                          </p:val>
                                        </p:tav>
                                        <p:tav tm="100000">
                                          <p:val>
                                            <p:strVal val="ppt_x"/>
                                          </p:val>
                                        </p:tav>
                                      </p:tavLst>
                                    </p:anim>
                                    <p:anim calcmode="lin" valueType="num">
                                      <p:cBhvr additive="base">
                                        <p:cTn id="142" dur="3000"/>
                                        <p:tgtEl>
                                          <p:spTgt spid="13"/>
                                        </p:tgtEl>
                                        <p:attrNameLst>
                                          <p:attrName>ppt_y</p:attrName>
                                        </p:attrNameLst>
                                      </p:cBhvr>
                                      <p:tavLst>
                                        <p:tav tm="0">
                                          <p:val>
                                            <p:strVal val="ppt_y"/>
                                          </p:val>
                                        </p:tav>
                                        <p:tav tm="100000">
                                          <p:val>
                                            <p:strVal val="1+ppt_h/2"/>
                                          </p:val>
                                        </p:tav>
                                      </p:tavLst>
                                    </p:anim>
                                    <p:set>
                                      <p:cBhvr>
                                        <p:cTn id="143" dur="1" fill="hold">
                                          <p:stCondLst>
                                            <p:cond delay="2999"/>
                                          </p:stCondLst>
                                        </p:cTn>
                                        <p:tgtEl>
                                          <p:spTgt spid="13"/>
                                        </p:tgtEl>
                                        <p:attrNameLst>
                                          <p:attrName>style.visibility</p:attrName>
                                        </p:attrNameLst>
                                      </p:cBhvr>
                                      <p:to>
                                        <p:strVal val="hidden"/>
                                      </p:to>
                                    </p:set>
                                  </p:childTnLst>
                                </p:cTn>
                              </p:par>
                              <p:par>
                                <p:cTn id="144" presetID="2" presetClass="exit" presetSubtype="4" fill="hold" grpId="3" nodeType="withEffect">
                                  <p:stCondLst>
                                    <p:cond delay="0"/>
                                  </p:stCondLst>
                                  <p:childTnLst>
                                    <p:anim calcmode="lin" valueType="num">
                                      <p:cBhvr additive="base">
                                        <p:cTn id="145" dur="3000"/>
                                        <p:tgtEl>
                                          <p:spTgt spid="14"/>
                                        </p:tgtEl>
                                        <p:attrNameLst>
                                          <p:attrName>ppt_x</p:attrName>
                                        </p:attrNameLst>
                                      </p:cBhvr>
                                      <p:tavLst>
                                        <p:tav tm="0">
                                          <p:val>
                                            <p:strVal val="ppt_x"/>
                                          </p:val>
                                        </p:tav>
                                        <p:tav tm="100000">
                                          <p:val>
                                            <p:strVal val="ppt_x"/>
                                          </p:val>
                                        </p:tav>
                                      </p:tavLst>
                                    </p:anim>
                                    <p:anim calcmode="lin" valueType="num">
                                      <p:cBhvr additive="base">
                                        <p:cTn id="146" dur="3000"/>
                                        <p:tgtEl>
                                          <p:spTgt spid="14"/>
                                        </p:tgtEl>
                                        <p:attrNameLst>
                                          <p:attrName>ppt_y</p:attrName>
                                        </p:attrNameLst>
                                      </p:cBhvr>
                                      <p:tavLst>
                                        <p:tav tm="0">
                                          <p:val>
                                            <p:strVal val="ppt_y"/>
                                          </p:val>
                                        </p:tav>
                                        <p:tav tm="100000">
                                          <p:val>
                                            <p:strVal val="1+ppt_h/2"/>
                                          </p:val>
                                        </p:tav>
                                      </p:tavLst>
                                    </p:anim>
                                    <p:set>
                                      <p:cBhvr>
                                        <p:cTn id="147" dur="1" fill="hold">
                                          <p:stCondLst>
                                            <p:cond delay="2999"/>
                                          </p:stCondLst>
                                        </p:cTn>
                                        <p:tgtEl>
                                          <p:spTgt spid="14"/>
                                        </p:tgtEl>
                                        <p:attrNameLst>
                                          <p:attrName>style.visibility</p:attrName>
                                        </p:attrNameLst>
                                      </p:cBhvr>
                                      <p:to>
                                        <p:strVal val="hidden"/>
                                      </p:to>
                                    </p:set>
                                  </p:childTnLst>
                                </p:cTn>
                              </p:par>
                              <p:par>
                                <p:cTn id="148" presetID="2" presetClass="exit" presetSubtype="4" fill="hold" grpId="3" nodeType="withEffect">
                                  <p:stCondLst>
                                    <p:cond delay="0"/>
                                  </p:stCondLst>
                                  <p:childTnLst>
                                    <p:anim calcmode="lin" valueType="num">
                                      <p:cBhvr additive="base">
                                        <p:cTn id="149" dur="3000"/>
                                        <p:tgtEl>
                                          <p:spTgt spid="15"/>
                                        </p:tgtEl>
                                        <p:attrNameLst>
                                          <p:attrName>ppt_x</p:attrName>
                                        </p:attrNameLst>
                                      </p:cBhvr>
                                      <p:tavLst>
                                        <p:tav tm="0">
                                          <p:val>
                                            <p:strVal val="ppt_x"/>
                                          </p:val>
                                        </p:tav>
                                        <p:tav tm="100000">
                                          <p:val>
                                            <p:strVal val="ppt_x"/>
                                          </p:val>
                                        </p:tav>
                                      </p:tavLst>
                                    </p:anim>
                                    <p:anim calcmode="lin" valueType="num">
                                      <p:cBhvr additive="base">
                                        <p:cTn id="150" dur="3000"/>
                                        <p:tgtEl>
                                          <p:spTgt spid="15"/>
                                        </p:tgtEl>
                                        <p:attrNameLst>
                                          <p:attrName>ppt_y</p:attrName>
                                        </p:attrNameLst>
                                      </p:cBhvr>
                                      <p:tavLst>
                                        <p:tav tm="0">
                                          <p:val>
                                            <p:strVal val="ppt_y"/>
                                          </p:val>
                                        </p:tav>
                                        <p:tav tm="100000">
                                          <p:val>
                                            <p:strVal val="1+ppt_h/2"/>
                                          </p:val>
                                        </p:tav>
                                      </p:tavLst>
                                    </p:anim>
                                    <p:set>
                                      <p:cBhvr>
                                        <p:cTn id="151" dur="1" fill="hold">
                                          <p:stCondLst>
                                            <p:cond delay="2999"/>
                                          </p:stCondLst>
                                        </p:cTn>
                                        <p:tgtEl>
                                          <p:spTgt spid="15"/>
                                        </p:tgtEl>
                                        <p:attrNameLst>
                                          <p:attrName>style.visibility</p:attrName>
                                        </p:attrNameLst>
                                      </p:cBhvr>
                                      <p:to>
                                        <p:strVal val="hidden"/>
                                      </p:to>
                                    </p:set>
                                  </p:childTnLst>
                                </p:cTn>
                              </p:par>
                              <p:par>
                                <p:cTn id="152" presetID="2" presetClass="entr" presetSubtype="1"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additive="base">
                                        <p:cTn id="154" dur="3000" fill="hold"/>
                                        <p:tgtEl>
                                          <p:spTgt spid="4"/>
                                        </p:tgtEl>
                                        <p:attrNameLst>
                                          <p:attrName>ppt_x</p:attrName>
                                        </p:attrNameLst>
                                      </p:cBhvr>
                                      <p:tavLst>
                                        <p:tav tm="0">
                                          <p:val>
                                            <p:strVal val="#ppt_x"/>
                                          </p:val>
                                        </p:tav>
                                        <p:tav tm="100000">
                                          <p:val>
                                            <p:strVal val="#ppt_x"/>
                                          </p:val>
                                        </p:tav>
                                      </p:tavLst>
                                    </p:anim>
                                    <p:anim calcmode="lin" valueType="num">
                                      <p:cBhvr additive="base">
                                        <p:cTn id="155"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RCOS AIASSA 16..JPG"/>
          <p:cNvPicPr>
            <a:picLocks noChangeAspect="1"/>
          </p:cNvPicPr>
          <p:nvPr/>
        </p:nvPicPr>
        <p:blipFill>
          <a:blip r:embed="rId2"/>
          <a:stretch>
            <a:fillRect/>
          </a:stretch>
        </p:blipFill>
        <p:spPr>
          <a:xfrm>
            <a:off x="13394" y="0"/>
            <a:ext cx="9117211" cy="6858000"/>
          </a:xfrm>
          <a:prstGeom prst="rect">
            <a:avLst/>
          </a:prstGeom>
        </p:spPr>
      </p:pic>
      <p:sp>
        <p:nvSpPr>
          <p:cNvPr id="5" name="4 Rectángulo"/>
          <p:cNvSpPr/>
          <p:nvPr/>
        </p:nvSpPr>
        <p:spPr>
          <a:xfrm>
            <a:off x="0"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142976"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14480"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214578"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714612"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214710"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714744"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214842"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714876"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214974"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715008"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215106"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715140"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215238"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715272"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8215370"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715404"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13" presetClass="entr" presetSubtype="16"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Effect transition="in" filter="plus(in)">
                                      <p:cBhvr>
                                        <p:cTn id="82" dur="3000"/>
                                        <p:tgtEl>
                                          <p:spTgt spid="5"/>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6"/>
                                        </p:tgtEl>
                                        <p:attrNameLst>
                                          <p:attrName>style.visibility</p:attrName>
                                        </p:attrNameLst>
                                      </p:cBhvr>
                                      <p:to>
                                        <p:strVal val="visible"/>
                                      </p:to>
                                    </p:set>
                                    <p:animEffect transition="in" filter="plus(in)">
                                      <p:cBhvr>
                                        <p:cTn id="85" dur="3000"/>
                                        <p:tgtEl>
                                          <p:spTgt spid="6"/>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plus(in)">
                                      <p:cBhvr>
                                        <p:cTn id="88" dur="3000"/>
                                        <p:tgtEl>
                                          <p:spTgt spid="7"/>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8"/>
                                        </p:tgtEl>
                                        <p:attrNameLst>
                                          <p:attrName>style.visibility</p:attrName>
                                        </p:attrNameLst>
                                      </p:cBhvr>
                                      <p:to>
                                        <p:strVal val="visible"/>
                                      </p:to>
                                    </p:set>
                                    <p:animEffect transition="in" filter="plus(in)">
                                      <p:cBhvr>
                                        <p:cTn id="91" dur="3000"/>
                                        <p:tgtEl>
                                          <p:spTgt spid="8"/>
                                        </p:tgtEl>
                                      </p:cBhvr>
                                    </p:animEffect>
                                  </p:childTnLst>
                                </p:cTn>
                              </p:par>
                              <p:par>
                                <p:cTn id="92" presetID="13" presetClass="entr" presetSubtype="16" fill="hold" grpId="1" nodeType="withEffect">
                                  <p:stCondLst>
                                    <p:cond delay="0"/>
                                  </p:stCondLst>
                                  <p:childTnLst>
                                    <p:set>
                                      <p:cBhvr>
                                        <p:cTn id="93" dur="1" fill="hold">
                                          <p:stCondLst>
                                            <p:cond delay="0"/>
                                          </p:stCondLst>
                                        </p:cTn>
                                        <p:tgtEl>
                                          <p:spTgt spid="9"/>
                                        </p:tgtEl>
                                        <p:attrNameLst>
                                          <p:attrName>style.visibility</p:attrName>
                                        </p:attrNameLst>
                                      </p:cBhvr>
                                      <p:to>
                                        <p:strVal val="visible"/>
                                      </p:to>
                                    </p:set>
                                    <p:animEffect transition="in" filter="plus(in)">
                                      <p:cBhvr>
                                        <p:cTn id="94" dur="3000"/>
                                        <p:tgtEl>
                                          <p:spTgt spid="9"/>
                                        </p:tgtEl>
                                      </p:cBhvr>
                                    </p:animEffect>
                                  </p:childTnLst>
                                </p:cTn>
                              </p:par>
                              <p:par>
                                <p:cTn id="95" presetID="13" presetClass="entr" presetSubtype="16" fill="hold" grpId="1" nodeType="withEffect">
                                  <p:stCondLst>
                                    <p:cond delay="0"/>
                                  </p:stCondLst>
                                  <p:childTnLst>
                                    <p:set>
                                      <p:cBhvr>
                                        <p:cTn id="96" dur="1" fill="hold">
                                          <p:stCondLst>
                                            <p:cond delay="0"/>
                                          </p:stCondLst>
                                        </p:cTn>
                                        <p:tgtEl>
                                          <p:spTgt spid="10"/>
                                        </p:tgtEl>
                                        <p:attrNameLst>
                                          <p:attrName>style.visibility</p:attrName>
                                        </p:attrNameLst>
                                      </p:cBhvr>
                                      <p:to>
                                        <p:strVal val="visible"/>
                                      </p:to>
                                    </p:set>
                                    <p:animEffect transition="in" filter="plus(in)">
                                      <p:cBhvr>
                                        <p:cTn id="97" dur="3000"/>
                                        <p:tgtEl>
                                          <p:spTgt spid="10"/>
                                        </p:tgtEl>
                                      </p:cBhvr>
                                    </p:animEffect>
                                  </p:childTnLst>
                                </p:cTn>
                              </p:par>
                              <p:par>
                                <p:cTn id="98" presetID="13" presetClass="entr" presetSubtype="16" fill="hold" grpId="1" nodeType="withEffect">
                                  <p:stCondLst>
                                    <p:cond delay="0"/>
                                  </p:stCondLst>
                                  <p:childTnLst>
                                    <p:set>
                                      <p:cBhvr>
                                        <p:cTn id="99" dur="1" fill="hold">
                                          <p:stCondLst>
                                            <p:cond delay="0"/>
                                          </p:stCondLst>
                                        </p:cTn>
                                        <p:tgtEl>
                                          <p:spTgt spid="11"/>
                                        </p:tgtEl>
                                        <p:attrNameLst>
                                          <p:attrName>style.visibility</p:attrName>
                                        </p:attrNameLst>
                                      </p:cBhvr>
                                      <p:to>
                                        <p:strVal val="visible"/>
                                      </p:to>
                                    </p:set>
                                    <p:animEffect transition="in" filter="plus(in)">
                                      <p:cBhvr>
                                        <p:cTn id="100" dur="3000"/>
                                        <p:tgtEl>
                                          <p:spTgt spid="11"/>
                                        </p:tgtEl>
                                      </p:cBhvr>
                                    </p:animEffect>
                                  </p:childTnLst>
                                </p:cTn>
                              </p:par>
                              <p:par>
                                <p:cTn id="101" presetID="13" presetClass="entr" presetSubtype="16" fill="hold" grpId="1" nodeType="withEffect">
                                  <p:stCondLst>
                                    <p:cond delay="0"/>
                                  </p:stCondLst>
                                  <p:childTnLst>
                                    <p:set>
                                      <p:cBhvr>
                                        <p:cTn id="102" dur="1" fill="hold">
                                          <p:stCondLst>
                                            <p:cond delay="0"/>
                                          </p:stCondLst>
                                        </p:cTn>
                                        <p:tgtEl>
                                          <p:spTgt spid="12"/>
                                        </p:tgtEl>
                                        <p:attrNameLst>
                                          <p:attrName>style.visibility</p:attrName>
                                        </p:attrNameLst>
                                      </p:cBhvr>
                                      <p:to>
                                        <p:strVal val="visible"/>
                                      </p:to>
                                    </p:set>
                                    <p:animEffect transition="in" filter="plus(in)">
                                      <p:cBhvr>
                                        <p:cTn id="103" dur="3000"/>
                                        <p:tgtEl>
                                          <p:spTgt spid="12"/>
                                        </p:tgtEl>
                                      </p:cBhvr>
                                    </p:animEffect>
                                  </p:childTnLst>
                                </p:cTn>
                              </p:par>
                              <p:par>
                                <p:cTn id="104" presetID="13" presetClass="entr" presetSubtype="16"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plus(in)">
                                      <p:cBhvr>
                                        <p:cTn id="106" dur="3000"/>
                                        <p:tgtEl>
                                          <p:spTgt spid="13"/>
                                        </p:tgtEl>
                                      </p:cBhvr>
                                    </p:animEffect>
                                  </p:childTnLst>
                                </p:cTn>
                              </p:par>
                              <p:par>
                                <p:cTn id="107" presetID="13" presetClass="entr" presetSubtype="16" fill="hold" grpId="1"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plus(in)">
                                      <p:cBhvr>
                                        <p:cTn id="109" dur="3000"/>
                                        <p:tgtEl>
                                          <p:spTgt spid="14"/>
                                        </p:tgtEl>
                                      </p:cBhvr>
                                    </p:animEffect>
                                  </p:childTnLst>
                                </p:cTn>
                              </p:par>
                              <p:par>
                                <p:cTn id="110" presetID="13" presetClass="entr" presetSubtype="16" fill="hold" grpId="1" nodeType="withEffect">
                                  <p:stCondLst>
                                    <p:cond delay="0"/>
                                  </p:stCondLst>
                                  <p:childTnLst>
                                    <p:set>
                                      <p:cBhvr>
                                        <p:cTn id="111" dur="1" fill="hold">
                                          <p:stCondLst>
                                            <p:cond delay="0"/>
                                          </p:stCondLst>
                                        </p:cTn>
                                        <p:tgtEl>
                                          <p:spTgt spid="15"/>
                                        </p:tgtEl>
                                        <p:attrNameLst>
                                          <p:attrName>style.visibility</p:attrName>
                                        </p:attrNameLst>
                                      </p:cBhvr>
                                      <p:to>
                                        <p:strVal val="visible"/>
                                      </p:to>
                                    </p:set>
                                    <p:animEffect transition="in" filter="plus(in)">
                                      <p:cBhvr>
                                        <p:cTn id="112" dur="3000"/>
                                        <p:tgtEl>
                                          <p:spTgt spid="15"/>
                                        </p:tgtEl>
                                      </p:cBhvr>
                                    </p:animEffect>
                                  </p:childTnLst>
                                </p:cTn>
                              </p:par>
                              <p:par>
                                <p:cTn id="113" presetID="13" presetClass="entr" presetSubtype="16" fill="hold" grpId="1" nodeType="withEffect">
                                  <p:stCondLst>
                                    <p:cond delay="0"/>
                                  </p:stCondLst>
                                  <p:childTnLst>
                                    <p:set>
                                      <p:cBhvr>
                                        <p:cTn id="114" dur="1" fill="hold">
                                          <p:stCondLst>
                                            <p:cond delay="0"/>
                                          </p:stCondLst>
                                        </p:cTn>
                                        <p:tgtEl>
                                          <p:spTgt spid="16"/>
                                        </p:tgtEl>
                                        <p:attrNameLst>
                                          <p:attrName>style.visibility</p:attrName>
                                        </p:attrNameLst>
                                      </p:cBhvr>
                                      <p:to>
                                        <p:strVal val="visible"/>
                                      </p:to>
                                    </p:set>
                                    <p:animEffect transition="in" filter="plus(in)">
                                      <p:cBhvr>
                                        <p:cTn id="115" dur="3000"/>
                                        <p:tgtEl>
                                          <p:spTgt spid="16"/>
                                        </p:tgtEl>
                                      </p:cBhvr>
                                    </p:animEffect>
                                  </p:childTnLst>
                                </p:cTn>
                              </p:par>
                              <p:par>
                                <p:cTn id="116" presetID="13" presetClass="entr" presetSubtype="16" fill="hold" grpId="1" nodeType="withEffect">
                                  <p:stCondLst>
                                    <p:cond delay="0"/>
                                  </p:stCondLst>
                                  <p:childTnLst>
                                    <p:set>
                                      <p:cBhvr>
                                        <p:cTn id="117" dur="1" fill="hold">
                                          <p:stCondLst>
                                            <p:cond delay="0"/>
                                          </p:stCondLst>
                                        </p:cTn>
                                        <p:tgtEl>
                                          <p:spTgt spid="17"/>
                                        </p:tgtEl>
                                        <p:attrNameLst>
                                          <p:attrName>style.visibility</p:attrName>
                                        </p:attrNameLst>
                                      </p:cBhvr>
                                      <p:to>
                                        <p:strVal val="visible"/>
                                      </p:to>
                                    </p:set>
                                    <p:animEffect transition="in" filter="plus(in)">
                                      <p:cBhvr>
                                        <p:cTn id="118" dur="3000"/>
                                        <p:tgtEl>
                                          <p:spTgt spid="17"/>
                                        </p:tgtEl>
                                      </p:cBhvr>
                                    </p:animEffect>
                                  </p:childTnLst>
                                </p:cTn>
                              </p:par>
                              <p:par>
                                <p:cTn id="119" presetID="13" presetClass="entr" presetSubtype="16" fill="hold" grpId="1" nodeType="withEffect">
                                  <p:stCondLst>
                                    <p:cond delay="0"/>
                                  </p:stCondLst>
                                  <p:childTnLst>
                                    <p:set>
                                      <p:cBhvr>
                                        <p:cTn id="120" dur="1" fill="hold">
                                          <p:stCondLst>
                                            <p:cond delay="0"/>
                                          </p:stCondLst>
                                        </p:cTn>
                                        <p:tgtEl>
                                          <p:spTgt spid="18"/>
                                        </p:tgtEl>
                                        <p:attrNameLst>
                                          <p:attrName>style.visibility</p:attrName>
                                        </p:attrNameLst>
                                      </p:cBhvr>
                                      <p:to>
                                        <p:strVal val="visible"/>
                                      </p:to>
                                    </p:set>
                                    <p:animEffect transition="in" filter="plus(in)">
                                      <p:cBhvr>
                                        <p:cTn id="121" dur="3000"/>
                                        <p:tgtEl>
                                          <p:spTgt spid="18"/>
                                        </p:tgtEl>
                                      </p:cBhvr>
                                    </p:animEffect>
                                  </p:childTnLst>
                                </p:cTn>
                              </p:par>
                              <p:par>
                                <p:cTn id="122" presetID="13" presetClass="entr" presetSubtype="16" fill="hold" grpId="1" nodeType="withEffect">
                                  <p:stCondLst>
                                    <p:cond delay="0"/>
                                  </p:stCondLst>
                                  <p:childTnLst>
                                    <p:set>
                                      <p:cBhvr>
                                        <p:cTn id="123" dur="1" fill="hold">
                                          <p:stCondLst>
                                            <p:cond delay="0"/>
                                          </p:stCondLst>
                                        </p:cTn>
                                        <p:tgtEl>
                                          <p:spTgt spid="19"/>
                                        </p:tgtEl>
                                        <p:attrNameLst>
                                          <p:attrName>style.visibility</p:attrName>
                                        </p:attrNameLst>
                                      </p:cBhvr>
                                      <p:to>
                                        <p:strVal val="visible"/>
                                      </p:to>
                                    </p:set>
                                    <p:animEffect transition="in" filter="plus(in)">
                                      <p:cBhvr>
                                        <p:cTn id="124" dur="3000"/>
                                        <p:tgtEl>
                                          <p:spTgt spid="19"/>
                                        </p:tgtEl>
                                      </p:cBhvr>
                                    </p:animEffect>
                                  </p:childTnLst>
                                </p:cTn>
                              </p:par>
                              <p:par>
                                <p:cTn id="125" presetID="13" presetClass="entr" presetSubtype="16" fill="hold" grpId="1" nodeType="withEffect">
                                  <p:stCondLst>
                                    <p:cond delay="0"/>
                                  </p:stCondLst>
                                  <p:childTnLst>
                                    <p:set>
                                      <p:cBhvr>
                                        <p:cTn id="126" dur="1" fill="hold">
                                          <p:stCondLst>
                                            <p:cond delay="0"/>
                                          </p:stCondLst>
                                        </p:cTn>
                                        <p:tgtEl>
                                          <p:spTgt spid="20"/>
                                        </p:tgtEl>
                                        <p:attrNameLst>
                                          <p:attrName>style.visibility</p:attrName>
                                        </p:attrNameLst>
                                      </p:cBhvr>
                                      <p:to>
                                        <p:strVal val="visible"/>
                                      </p:to>
                                    </p:set>
                                    <p:animEffect transition="in" filter="plus(in)">
                                      <p:cBhvr>
                                        <p:cTn id="127" dur="3000"/>
                                        <p:tgtEl>
                                          <p:spTgt spid="20"/>
                                        </p:tgtEl>
                                      </p:cBhvr>
                                    </p:animEffect>
                                  </p:childTnLst>
                                </p:cTn>
                              </p:par>
                              <p:par>
                                <p:cTn id="128" presetID="13" presetClass="entr" presetSubtype="16" fill="hold" grpId="1" nodeType="withEffect">
                                  <p:stCondLst>
                                    <p:cond delay="0"/>
                                  </p:stCondLst>
                                  <p:childTnLst>
                                    <p:set>
                                      <p:cBhvr>
                                        <p:cTn id="129" dur="1" fill="hold">
                                          <p:stCondLst>
                                            <p:cond delay="0"/>
                                          </p:stCondLst>
                                        </p:cTn>
                                        <p:tgtEl>
                                          <p:spTgt spid="21"/>
                                        </p:tgtEl>
                                        <p:attrNameLst>
                                          <p:attrName>style.visibility</p:attrName>
                                        </p:attrNameLst>
                                      </p:cBhvr>
                                      <p:to>
                                        <p:strVal val="visible"/>
                                      </p:to>
                                    </p:set>
                                    <p:animEffect transition="in" filter="plus(in)">
                                      <p:cBhvr>
                                        <p:cTn id="130" dur="3000"/>
                                        <p:tgtEl>
                                          <p:spTgt spid="21"/>
                                        </p:tgtEl>
                                      </p:cBhvr>
                                    </p:animEffect>
                                  </p:childTnLst>
                                </p:cTn>
                              </p:par>
                              <p:par>
                                <p:cTn id="131" presetID="13" presetClass="entr" presetSubtype="16" fill="hold" grpId="1" nodeType="withEffect">
                                  <p:stCondLst>
                                    <p:cond delay="0"/>
                                  </p:stCondLst>
                                  <p:childTnLst>
                                    <p:set>
                                      <p:cBhvr>
                                        <p:cTn id="132" dur="1" fill="hold">
                                          <p:stCondLst>
                                            <p:cond delay="0"/>
                                          </p:stCondLst>
                                        </p:cTn>
                                        <p:tgtEl>
                                          <p:spTgt spid="22"/>
                                        </p:tgtEl>
                                        <p:attrNameLst>
                                          <p:attrName>style.visibility</p:attrName>
                                        </p:attrNameLst>
                                      </p:cBhvr>
                                      <p:to>
                                        <p:strVal val="visible"/>
                                      </p:to>
                                    </p:set>
                                    <p:animEffect transition="in" filter="plus(in)">
                                      <p:cBhvr>
                                        <p:cTn id="133" dur="3000"/>
                                        <p:tgtEl>
                                          <p:spTgt spid="22"/>
                                        </p:tgtEl>
                                      </p:cBhvr>
                                    </p:animEffect>
                                  </p:childTnLst>
                                </p:cTn>
                              </p:par>
                              <p:par>
                                <p:cTn id="134" presetID="8" presetClass="emph" presetSubtype="0" fill="hold" grpId="2" nodeType="withEffect">
                                  <p:stCondLst>
                                    <p:cond delay="0"/>
                                  </p:stCondLst>
                                  <p:childTnLst>
                                    <p:animRot by="21600000">
                                      <p:cBhvr>
                                        <p:cTn id="135" dur="3000" fill="hold"/>
                                        <p:tgtEl>
                                          <p:spTgt spid="5"/>
                                        </p:tgtEl>
                                        <p:attrNameLst>
                                          <p:attrName>r</p:attrName>
                                        </p:attrNameLst>
                                      </p:cBhvr>
                                    </p:animRot>
                                  </p:childTnLst>
                                </p:cTn>
                              </p:par>
                              <p:par>
                                <p:cTn id="136" presetID="8" presetClass="emph" presetSubtype="0" fill="hold" grpId="2" nodeType="withEffect">
                                  <p:stCondLst>
                                    <p:cond delay="0"/>
                                  </p:stCondLst>
                                  <p:childTnLst>
                                    <p:animRot by="21600000">
                                      <p:cBhvr>
                                        <p:cTn id="137" dur="3000" fill="hold"/>
                                        <p:tgtEl>
                                          <p:spTgt spid="6"/>
                                        </p:tgtEl>
                                        <p:attrNameLst>
                                          <p:attrName>r</p:attrName>
                                        </p:attrNameLst>
                                      </p:cBhvr>
                                    </p:animRot>
                                  </p:childTnLst>
                                </p:cTn>
                              </p:par>
                              <p:par>
                                <p:cTn id="138" presetID="8" presetClass="emph" presetSubtype="0" fill="hold" grpId="2" nodeType="withEffect">
                                  <p:stCondLst>
                                    <p:cond delay="0"/>
                                  </p:stCondLst>
                                  <p:childTnLst>
                                    <p:animRot by="21600000">
                                      <p:cBhvr>
                                        <p:cTn id="139" dur="3000" fill="hold"/>
                                        <p:tgtEl>
                                          <p:spTgt spid="7"/>
                                        </p:tgtEl>
                                        <p:attrNameLst>
                                          <p:attrName>r</p:attrName>
                                        </p:attrNameLst>
                                      </p:cBhvr>
                                    </p:animRot>
                                  </p:childTnLst>
                                </p:cTn>
                              </p:par>
                              <p:par>
                                <p:cTn id="140" presetID="8" presetClass="emph" presetSubtype="0" fill="hold" grpId="2" nodeType="withEffect">
                                  <p:stCondLst>
                                    <p:cond delay="0"/>
                                  </p:stCondLst>
                                  <p:childTnLst>
                                    <p:animRot by="21600000">
                                      <p:cBhvr>
                                        <p:cTn id="141" dur="3000" fill="hold"/>
                                        <p:tgtEl>
                                          <p:spTgt spid="8"/>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9"/>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10"/>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11"/>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12"/>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13"/>
                                        </p:tgtEl>
                                        <p:attrNameLst>
                                          <p:attrName>r</p:attrName>
                                        </p:attrNameLst>
                                      </p:cBhvr>
                                    </p:animRot>
                                  </p:childTnLst>
                                </p:cTn>
                              </p:par>
                              <p:par>
                                <p:cTn id="152" presetID="8" presetClass="emph" presetSubtype="0" fill="hold" grpId="2" nodeType="withEffect">
                                  <p:stCondLst>
                                    <p:cond delay="0"/>
                                  </p:stCondLst>
                                  <p:childTnLst>
                                    <p:animRot by="21600000">
                                      <p:cBhvr>
                                        <p:cTn id="153" dur="3000" fill="hold"/>
                                        <p:tgtEl>
                                          <p:spTgt spid="14"/>
                                        </p:tgtEl>
                                        <p:attrNameLst>
                                          <p:attrName>r</p:attrName>
                                        </p:attrNameLst>
                                      </p:cBhvr>
                                    </p:animRot>
                                  </p:childTnLst>
                                </p:cTn>
                              </p:par>
                              <p:par>
                                <p:cTn id="154" presetID="8" presetClass="emph" presetSubtype="0" fill="hold" grpId="2" nodeType="withEffect">
                                  <p:stCondLst>
                                    <p:cond delay="0"/>
                                  </p:stCondLst>
                                  <p:childTnLst>
                                    <p:animRot by="21600000">
                                      <p:cBhvr>
                                        <p:cTn id="155" dur="3000" fill="hold"/>
                                        <p:tgtEl>
                                          <p:spTgt spid="15"/>
                                        </p:tgtEl>
                                        <p:attrNameLst>
                                          <p:attrName>r</p:attrName>
                                        </p:attrNameLst>
                                      </p:cBhvr>
                                    </p:animRot>
                                  </p:childTnLst>
                                </p:cTn>
                              </p:par>
                              <p:par>
                                <p:cTn id="156" presetID="8" presetClass="emph" presetSubtype="0" fill="hold" grpId="2" nodeType="withEffect">
                                  <p:stCondLst>
                                    <p:cond delay="0"/>
                                  </p:stCondLst>
                                  <p:childTnLst>
                                    <p:animRot by="21600000">
                                      <p:cBhvr>
                                        <p:cTn id="157" dur="3000" fill="hold"/>
                                        <p:tgtEl>
                                          <p:spTgt spid="16"/>
                                        </p:tgtEl>
                                        <p:attrNameLst>
                                          <p:attrName>r</p:attrName>
                                        </p:attrNameLst>
                                      </p:cBhvr>
                                    </p:animRot>
                                  </p:childTnLst>
                                </p:cTn>
                              </p:par>
                              <p:par>
                                <p:cTn id="158" presetID="8" presetClass="emph" presetSubtype="0" fill="hold" grpId="2" nodeType="withEffect">
                                  <p:stCondLst>
                                    <p:cond delay="0"/>
                                  </p:stCondLst>
                                  <p:childTnLst>
                                    <p:animRot by="21600000">
                                      <p:cBhvr>
                                        <p:cTn id="159" dur="3000" fill="hold"/>
                                        <p:tgtEl>
                                          <p:spTgt spid="17"/>
                                        </p:tgtEl>
                                        <p:attrNameLst>
                                          <p:attrName>r</p:attrName>
                                        </p:attrNameLst>
                                      </p:cBhvr>
                                    </p:animRot>
                                  </p:childTnLst>
                                </p:cTn>
                              </p:par>
                              <p:par>
                                <p:cTn id="160" presetID="8" presetClass="emph" presetSubtype="0" fill="hold" grpId="2" nodeType="withEffect">
                                  <p:stCondLst>
                                    <p:cond delay="0"/>
                                  </p:stCondLst>
                                  <p:childTnLst>
                                    <p:animRot by="21600000">
                                      <p:cBhvr>
                                        <p:cTn id="161" dur="3000" fill="hold"/>
                                        <p:tgtEl>
                                          <p:spTgt spid="18"/>
                                        </p:tgtEl>
                                        <p:attrNameLst>
                                          <p:attrName>r</p:attrName>
                                        </p:attrNameLst>
                                      </p:cBhvr>
                                    </p:animRot>
                                  </p:childTnLst>
                                </p:cTn>
                              </p:par>
                              <p:par>
                                <p:cTn id="162" presetID="8" presetClass="emph" presetSubtype="0" fill="hold" grpId="2" nodeType="withEffect">
                                  <p:stCondLst>
                                    <p:cond delay="0"/>
                                  </p:stCondLst>
                                  <p:childTnLst>
                                    <p:animRot by="21600000">
                                      <p:cBhvr>
                                        <p:cTn id="163" dur="3000" fill="hold"/>
                                        <p:tgtEl>
                                          <p:spTgt spid="19"/>
                                        </p:tgtEl>
                                        <p:attrNameLst>
                                          <p:attrName>r</p:attrName>
                                        </p:attrNameLst>
                                      </p:cBhvr>
                                    </p:animRot>
                                  </p:childTnLst>
                                </p:cTn>
                              </p:par>
                              <p:par>
                                <p:cTn id="164" presetID="8" presetClass="emph" presetSubtype="0" fill="hold" grpId="2" nodeType="withEffect">
                                  <p:stCondLst>
                                    <p:cond delay="0"/>
                                  </p:stCondLst>
                                  <p:childTnLst>
                                    <p:animRot by="21600000">
                                      <p:cBhvr>
                                        <p:cTn id="165" dur="3000" fill="hold"/>
                                        <p:tgtEl>
                                          <p:spTgt spid="20"/>
                                        </p:tgtEl>
                                        <p:attrNameLst>
                                          <p:attrName>r</p:attrName>
                                        </p:attrNameLst>
                                      </p:cBhvr>
                                    </p:animRot>
                                  </p:childTnLst>
                                </p:cTn>
                              </p:par>
                              <p:par>
                                <p:cTn id="166" presetID="8" presetClass="emph" presetSubtype="0" fill="hold" grpId="2" nodeType="withEffect">
                                  <p:stCondLst>
                                    <p:cond delay="0"/>
                                  </p:stCondLst>
                                  <p:childTnLst>
                                    <p:animRot by="21600000">
                                      <p:cBhvr>
                                        <p:cTn id="167" dur="3000" fill="hold"/>
                                        <p:tgtEl>
                                          <p:spTgt spid="21"/>
                                        </p:tgtEl>
                                        <p:attrNameLst>
                                          <p:attrName>r</p:attrName>
                                        </p:attrNameLst>
                                      </p:cBhvr>
                                    </p:animRot>
                                  </p:childTnLst>
                                </p:cTn>
                              </p:par>
                              <p:par>
                                <p:cTn id="168" presetID="8" presetClass="emph" presetSubtype="0" fill="hold" grpId="2" nodeType="withEffect">
                                  <p:stCondLst>
                                    <p:cond delay="0"/>
                                  </p:stCondLst>
                                  <p:childTnLst>
                                    <p:animRot by="21600000">
                                      <p:cBhvr>
                                        <p:cTn id="169" dur="3000" fill="hold"/>
                                        <p:tgtEl>
                                          <p:spTgt spid="22"/>
                                        </p:tgtEl>
                                        <p:attrNameLst>
                                          <p:attrName>r</p:attrName>
                                        </p:attrNameLst>
                                      </p:cBhvr>
                                    </p:animRot>
                                  </p:childTnLst>
                                </p:cTn>
                              </p:par>
                            </p:childTnLst>
                          </p:cTn>
                        </p:par>
                        <p:par>
                          <p:cTn id="170" fill="hold">
                            <p:stCondLst>
                              <p:cond delay="3000"/>
                            </p:stCondLst>
                            <p:childTnLst>
                              <p:par>
                                <p:cTn id="171" presetID="2" presetClass="exit" presetSubtype="8" fill="hold" grpId="3" nodeType="afterEffect">
                                  <p:stCondLst>
                                    <p:cond delay="0"/>
                                  </p:stCondLst>
                                  <p:childTnLst>
                                    <p:anim calcmode="lin" valueType="num">
                                      <p:cBhvr additive="base">
                                        <p:cTn id="172" dur="3000"/>
                                        <p:tgtEl>
                                          <p:spTgt spid="5"/>
                                        </p:tgtEl>
                                        <p:attrNameLst>
                                          <p:attrName>ppt_x</p:attrName>
                                        </p:attrNameLst>
                                      </p:cBhvr>
                                      <p:tavLst>
                                        <p:tav tm="0">
                                          <p:val>
                                            <p:strVal val="ppt_x"/>
                                          </p:val>
                                        </p:tav>
                                        <p:tav tm="100000">
                                          <p:val>
                                            <p:strVal val="0-ppt_w/2"/>
                                          </p:val>
                                        </p:tav>
                                      </p:tavLst>
                                    </p:anim>
                                    <p:anim calcmode="lin" valueType="num">
                                      <p:cBhvr additive="base">
                                        <p:cTn id="173" dur="3000"/>
                                        <p:tgtEl>
                                          <p:spTgt spid="5"/>
                                        </p:tgtEl>
                                        <p:attrNameLst>
                                          <p:attrName>ppt_y</p:attrName>
                                        </p:attrNameLst>
                                      </p:cBhvr>
                                      <p:tavLst>
                                        <p:tav tm="0">
                                          <p:val>
                                            <p:strVal val="ppt_y"/>
                                          </p:val>
                                        </p:tav>
                                        <p:tav tm="100000">
                                          <p:val>
                                            <p:strVal val="ppt_y"/>
                                          </p:val>
                                        </p:tav>
                                      </p:tavLst>
                                    </p:anim>
                                    <p:set>
                                      <p:cBhvr>
                                        <p:cTn id="174" dur="1" fill="hold">
                                          <p:stCondLst>
                                            <p:cond delay="2999"/>
                                          </p:stCondLst>
                                        </p:cTn>
                                        <p:tgtEl>
                                          <p:spTgt spid="5"/>
                                        </p:tgtEl>
                                        <p:attrNameLst>
                                          <p:attrName>style.visibility</p:attrName>
                                        </p:attrNameLst>
                                      </p:cBhvr>
                                      <p:to>
                                        <p:strVal val="hidden"/>
                                      </p:to>
                                    </p:set>
                                  </p:childTnLst>
                                </p:cTn>
                              </p:par>
                              <p:par>
                                <p:cTn id="175" presetID="2" presetClass="exit" presetSubtype="2" fill="hold" grpId="3" nodeType="withEffect">
                                  <p:stCondLst>
                                    <p:cond delay="0"/>
                                  </p:stCondLst>
                                  <p:childTnLst>
                                    <p:anim calcmode="lin" valueType="num">
                                      <p:cBhvr additive="base">
                                        <p:cTn id="176" dur="3000"/>
                                        <p:tgtEl>
                                          <p:spTgt spid="6"/>
                                        </p:tgtEl>
                                        <p:attrNameLst>
                                          <p:attrName>ppt_x</p:attrName>
                                        </p:attrNameLst>
                                      </p:cBhvr>
                                      <p:tavLst>
                                        <p:tav tm="0">
                                          <p:val>
                                            <p:strVal val="ppt_x"/>
                                          </p:val>
                                        </p:tav>
                                        <p:tav tm="100000">
                                          <p:val>
                                            <p:strVal val="1+ppt_w/2"/>
                                          </p:val>
                                        </p:tav>
                                      </p:tavLst>
                                    </p:anim>
                                    <p:anim calcmode="lin" valueType="num">
                                      <p:cBhvr additive="base">
                                        <p:cTn id="177" dur="3000"/>
                                        <p:tgtEl>
                                          <p:spTgt spid="6"/>
                                        </p:tgtEl>
                                        <p:attrNameLst>
                                          <p:attrName>ppt_y</p:attrName>
                                        </p:attrNameLst>
                                      </p:cBhvr>
                                      <p:tavLst>
                                        <p:tav tm="0">
                                          <p:val>
                                            <p:strVal val="ppt_y"/>
                                          </p:val>
                                        </p:tav>
                                        <p:tav tm="100000">
                                          <p:val>
                                            <p:strVal val="ppt_y"/>
                                          </p:val>
                                        </p:tav>
                                      </p:tavLst>
                                    </p:anim>
                                    <p:set>
                                      <p:cBhvr>
                                        <p:cTn id="178" dur="1" fill="hold">
                                          <p:stCondLst>
                                            <p:cond delay="2999"/>
                                          </p:stCondLst>
                                        </p:cTn>
                                        <p:tgtEl>
                                          <p:spTgt spid="6"/>
                                        </p:tgtEl>
                                        <p:attrNameLst>
                                          <p:attrName>style.visibility</p:attrName>
                                        </p:attrNameLst>
                                      </p:cBhvr>
                                      <p:to>
                                        <p:strVal val="hidden"/>
                                      </p:to>
                                    </p:set>
                                  </p:childTnLst>
                                </p:cTn>
                              </p:par>
                              <p:par>
                                <p:cTn id="179" presetID="2" presetClass="exit" presetSubtype="8" fill="hold" grpId="3" nodeType="withEffect">
                                  <p:stCondLst>
                                    <p:cond delay="0"/>
                                  </p:stCondLst>
                                  <p:childTnLst>
                                    <p:anim calcmode="lin" valueType="num">
                                      <p:cBhvr additive="base">
                                        <p:cTn id="180" dur="3000"/>
                                        <p:tgtEl>
                                          <p:spTgt spid="7"/>
                                        </p:tgtEl>
                                        <p:attrNameLst>
                                          <p:attrName>ppt_x</p:attrName>
                                        </p:attrNameLst>
                                      </p:cBhvr>
                                      <p:tavLst>
                                        <p:tav tm="0">
                                          <p:val>
                                            <p:strVal val="ppt_x"/>
                                          </p:val>
                                        </p:tav>
                                        <p:tav tm="100000">
                                          <p:val>
                                            <p:strVal val="0-ppt_w/2"/>
                                          </p:val>
                                        </p:tav>
                                      </p:tavLst>
                                    </p:anim>
                                    <p:anim calcmode="lin" valueType="num">
                                      <p:cBhvr additive="base">
                                        <p:cTn id="181" dur="3000"/>
                                        <p:tgtEl>
                                          <p:spTgt spid="7"/>
                                        </p:tgtEl>
                                        <p:attrNameLst>
                                          <p:attrName>ppt_y</p:attrName>
                                        </p:attrNameLst>
                                      </p:cBhvr>
                                      <p:tavLst>
                                        <p:tav tm="0">
                                          <p:val>
                                            <p:strVal val="ppt_y"/>
                                          </p:val>
                                        </p:tav>
                                        <p:tav tm="100000">
                                          <p:val>
                                            <p:strVal val="ppt_y"/>
                                          </p:val>
                                        </p:tav>
                                      </p:tavLst>
                                    </p:anim>
                                    <p:set>
                                      <p:cBhvr>
                                        <p:cTn id="182" dur="1" fill="hold">
                                          <p:stCondLst>
                                            <p:cond delay="2999"/>
                                          </p:stCondLst>
                                        </p:cTn>
                                        <p:tgtEl>
                                          <p:spTgt spid="7"/>
                                        </p:tgtEl>
                                        <p:attrNameLst>
                                          <p:attrName>style.visibility</p:attrName>
                                        </p:attrNameLst>
                                      </p:cBhvr>
                                      <p:to>
                                        <p:strVal val="hidden"/>
                                      </p:to>
                                    </p:set>
                                  </p:childTnLst>
                                </p:cTn>
                              </p:par>
                              <p:par>
                                <p:cTn id="183" presetID="2" presetClass="exit" presetSubtype="2" fill="hold" grpId="3" nodeType="withEffect">
                                  <p:stCondLst>
                                    <p:cond delay="0"/>
                                  </p:stCondLst>
                                  <p:childTnLst>
                                    <p:anim calcmode="lin" valueType="num">
                                      <p:cBhvr additive="base">
                                        <p:cTn id="184" dur="3000"/>
                                        <p:tgtEl>
                                          <p:spTgt spid="8"/>
                                        </p:tgtEl>
                                        <p:attrNameLst>
                                          <p:attrName>ppt_x</p:attrName>
                                        </p:attrNameLst>
                                      </p:cBhvr>
                                      <p:tavLst>
                                        <p:tav tm="0">
                                          <p:val>
                                            <p:strVal val="ppt_x"/>
                                          </p:val>
                                        </p:tav>
                                        <p:tav tm="100000">
                                          <p:val>
                                            <p:strVal val="1+ppt_w/2"/>
                                          </p:val>
                                        </p:tav>
                                      </p:tavLst>
                                    </p:anim>
                                    <p:anim calcmode="lin" valueType="num">
                                      <p:cBhvr additive="base">
                                        <p:cTn id="185" dur="3000"/>
                                        <p:tgtEl>
                                          <p:spTgt spid="8"/>
                                        </p:tgtEl>
                                        <p:attrNameLst>
                                          <p:attrName>ppt_y</p:attrName>
                                        </p:attrNameLst>
                                      </p:cBhvr>
                                      <p:tavLst>
                                        <p:tav tm="0">
                                          <p:val>
                                            <p:strVal val="ppt_y"/>
                                          </p:val>
                                        </p:tav>
                                        <p:tav tm="100000">
                                          <p:val>
                                            <p:strVal val="ppt_y"/>
                                          </p:val>
                                        </p:tav>
                                      </p:tavLst>
                                    </p:anim>
                                    <p:set>
                                      <p:cBhvr>
                                        <p:cTn id="186" dur="1" fill="hold">
                                          <p:stCondLst>
                                            <p:cond delay="2999"/>
                                          </p:stCondLst>
                                        </p:cTn>
                                        <p:tgtEl>
                                          <p:spTgt spid="8"/>
                                        </p:tgtEl>
                                        <p:attrNameLst>
                                          <p:attrName>style.visibility</p:attrName>
                                        </p:attrNameLst>
                                      </p:cBhvr>
                                      <p:to>
                                        <p:strVal val="hidden"/>
                                      </p:to>
                                    </p:set>
                                  </p:childTnLst>
                                </p:cTn>
                              </p:par>
                              <p:par>
                                <p:cTn id="187" presetID="2" presetClass="exit" presetSubtype="8" fill="hold" grpId="3" nodeType="withEffect">
                                  <p:stCondLst>
                                    <p:cond delay="0"/>
                                  </p:stCondLst>
                                  <p:childTnLst>
                                    <p:anim calcmode="lin" valueType="num">
                                      <p:cBhvr additive="base">
                                        <p:cTn id="188" dur="3000"/>
                                        <p:tgtEl>
                                          <p:spTgt spid="9"/>
                                        </p:tgtEl>
                                        <p:attrNameLst>
                                          <p:attrName>ppt_x</p:attrName>
                                        </p:attrNameLst>
                                      </p:cBhvr>
                                      <p:tavLst>
                                        <p:tav tm="0">
                                          <p:val>
                                            <p:strVal val="ppt_x"/>
                                          </p:val>
                                        </p:tav>
                                        <p:tav tm="100000">
                                          <p:val>
                                            <p:strVal val="0-ppt_w/2"/>
                                          </p:val>
                                        </p:tav>
                                      </p:tavLst>
                                    </p:anim>
                                    <p:anim calcmode="lin" valueType="num">
                                      <p:cBhvr additive="base">
                                        <p:cTn id="189" dur="3000"/>
                                        <p:tgtEl>
                                          <p:spTgt spid="9"/>
                                        </p:tgtEl>
                                        <p:attrNameLst>
                                          <p:attrName>ppt_y</p:attrName>
                                        </p:attrNameLst>
                                      </p:cBhvr>
                                      <p:tavLst>
                                        <p:tav tm="0">
                                          <p:val>
                                            <p:strVal val="ppt_y"/>
                                          </p:val>
                                        </p:tav>
                                        <p:tav tm="100000">
                                          <p:val>
                                            <p:strVal val="ppt_y"/>
                                          </p:val>
                                        </p:tav>
                                      </p:tavLst>
                                    </p:anim>
                                    <p:set>
                                      <p:cBhvr>
                                        <p:cTn id="190" dur="1" fill="hold">
                                          <p:stCondLst>
                                            <p:cond delay="2999"/>
                                          </p:stCondLst>
                                        </p:cTn>
                                        <p:tgtEl>
                                          <p:spTgt spid="9"/>
                                        </p:tgtEl>
                                        <p:attrNameLst>
                                          <p:attrName>style.visibility</p:attrName>
                                        </p:attrNameLst>
                                      </p:cBhvr>
                                      <p:to>
                                        <p:strVal val="hidden"/>
                                      </p:to>
                                    </p:set>
                                  </p:childTnLst>
                                </p:cTn>
                              </p:par>
                              <p:par>
                                <p:cTn id="191" presetID="2" presetClass="exit" presetSubtype="2" fill="hold" grpId="3" nodeType="withEffect">
                                  <p:stCondLst>
                                    <p:cond delay="0"/>
                                  </p:stCondLst>
                                  <p:childTnLst>
                                    <p:anim calcmode="lin" valueType="num">
                                      <p:cBhvr additive="base">
                                        <p:cTn id="192" dur="3000"/>
                                        <p:tgtEl>
                                          <p:spTgt spid="10"/>
                                        </p:tgtEl>
                                        <p:attrNameLst>
                                          <p:attrName>ppt_x</p:attrName>
                                        </p:attrNameLst>
                                      </p:cBhvr>
                                      <p:tavLst>
                                        <p:tav tm="0">
                                          <p:val>
                                            <p:strVal val="ppt_x"/>
                                          </p:val>
                                        </p:tav>
                                        <p:tav tm="100000">
                                          <p:val>
                                            <p:strVal val="1+ppt_w/2"/>
                                          </p:val>
                                        </p:tav>
                                      </p:tavLst>
                                    </p:anim>
                                    <p:anim calcmode="lin" valueType="num">
                                      <p:cBhvr additive="base">
                                        <p:cTn id="193" dur="3000"/>
                                        <p:tgtEl>
                                          <p:spTgt spid="10"/>
                                        </p:tgtEl>
                                        <p:attrNameLst>
                                          <p:attrName>ppt_y</p:attrName>
                                        </p:attrNameLst>
                                      </p:cBhvr>
                                      <p:tavLst>
                                        <p:tav tm="0">
                                          <p:val>
                                            <p:strVal val="ppt_y"/>
                                          </p:val>
                                        </p:tav>
                                        <p:tav tm="100000">
                                          <p:val>
                                            <p:strVal val="ppt_y"/>
                                          </p:val>
                                        </p:tav>
                                      </p:tavLst>
                                    </p:anim>
                                    <p:set>
                                      <p:cBhvr>
                                        <p:cTn id="194" dur="1" fill="hold">
                                          <p:stCondLst>
                                            <p:cond delay="2999"/>
                                          </p:stCondLst>
                                        </p:cTn>
                                        <p:tgtEl>
                                          <p:spTgt spid="10"/>
                                        </p:tgtEl>
                                        <p:attrNameLst>
                                          <p:attrName>style.visibility</p:attrName>
                                        </p:attrNameLst>
                                      </p:cBhvr>
                                      <p:to>
                                        <p:strVal val="hidden"/>
                                      </p:to>
                                    </p:set>
                                  </p:childTnLst>
                                </p:cTn>
                              </p:par>
                              <p:par>
                                <p:cTn id="195" presetID="2" presetClass="exit" presetSubtype="8" fill="hold" grpId="3" nodeType="withEffect">
                                  <p:stCondLst>
                                    <p:cond delay="0"/>
                                  </p:stCondLst>
                                  <p:childTnLst>
                                    <p:anim calcmode="lin" valueType="num">
                                      <p:cBhvr additive="base">
                                        <p:cTn id="196" dur="3000"/>
                                        <p:tgtEl>
                                          <p:spTgt spid="11"/>
                                        </p:tgtEl>
                                        <p:attrNameLst>
                                          <p:attrName>ppt_x</p:attrName>
                                        </p:attrNameLst>
                                      </p:cBhvr>
                                      <p:tavLst>
                                        <p:tav tm="0">
                                          <p:val>
                                            <p:strVal val="ppt_x"/>
                                          </p:val>
                                        </p:tav>
                                        <p:tav tm="100000">
                                          <p:val>
                                            <p:strVal val="0-ppt_w/2"/>
                                          </p:val>
                                        </p:tav>
                                      </p:tavLst>
                                    </p:anim>
                                    <p:anim calcmode="lin" valueType="num">
                                      <p:cBhvr additive="base">
                                        <p:cTn id="197" dur="3000"/>
                                        <p:tgtEl>
                                          <p:spTgt spid="11"/>
                                        </p:tgtEl>
                                        <p:attrNameLst>
                                          <p:attrName>ppt_y</p:attrName>
                                        </p:attrNameLst>
                                      </p:cBhvr>
                                      <p:tavLst>
                                        <p:tav tm="0">
                                          <p:val>
                                            <p:strVal val="ppt_y"/>
                                          </p:val>
                                        </p:tav>
                                        <p:tav tm="100000">
                                          <p:val>
                                            <p:strVal val="ppt_y"/>
                                          </p:val>
                                        </p:tav>
                                      </p:tavLst>
                                    </p:anim>
                                    <p:set>
                                      <p:cBhvr>
                                        <p:cTn id="198" dur="1" fill="hold">
                                          <p:stCondLst>
                                            <p:cond delay="2999"/>
                                          </p:stCondLst>
                                        </p:cTn>
                                        <p:tgtEl>
                                          <p:spTgt spid="11"/>
                                        </p:tgtEl>
                                        <p:attrNameLst>
                                          <p:attrName>style.visibility</p:attrName>
                                        </p:attrNameLst>
                                      </p:cBhvr>
                                      <p:to>
                                        <p:strVal val="hidden"/>
                                      </p:to>
                                    </p:set>
                                  </p:childTnLst>
                                </p:cTn>
                              </p:par>
                              <p:par>
                                <p:cTn id="199" presetID="2" presetClass="exit" presetSubtype="2" fill="hold" grpId="3" nodeType="withEffect">
                                  <p:stCondLst>
                                    <p:cond delay="0"/>
                                  </p:stCondLst>
                                  <p:childTnLst>
                                    <p:anim calcmode="lin" valueType="num">
                                      <p:cBhvr additive="base">
                                        <p:cTn id="200" dur="3000"/>
                                        <p:tgtEl>
                                          <p:spTgt spid="12"/>
                                        </p:tgtEl>
                                        <p:attrNameLst>
                                          <p:attrName>ppt_x</p:attrName>
                                        </p:attrNameLst>
                                      </p:cBhvr>
                                      <p:tavLst>
                                        <p:tav tm="0">
                                          <p:val>
                                            <p:strVal val="ppt_x"/>
                                          </p:val>
                                        </p:tav>
                                        <p:tav tm="100000">
                                          <p:val>
                                            <p:strVal val="1+ppt_w/2"/>
                                          </p:val>
                                        </p:tav>
                                      </p:tavLst>
                                    </p:anim>
                                    <p:anim calcmode="lin" valueType="num">
                                      <p:cBhvr additive="base">
                                        <p:cTn id="201" dur="3000"/>
                                        <p:tgtEl>
                                          <p:spTgt spid="12"/>
                                        </p:tgtEl>
                                        <p:attrNameLst>
                                          <p:attrName>ppt_y</p:attrName>
                                        </p:attrNameLst>
                                      </p:cBhvr>
                                      <p:tavLst>
                                        <p:tav tm="0">
                                          <p:val>
                                            <p:strVal val="ppt_y"/>
                                          </p:val>
                                        </p:tav>
                                        <p:tav tm="100000">
                                          <p:val>
                                            <p:strVal val="ppt_y"/>
                                          </p:val>
                                        </p:tav>
                                      </p:tavLst>
                                    </p:anim>
                                    <p:set>
                                      <p:cBhvr>
                                        <p:cTn id="202" dur="1" fill="hold">
                                          <p:stCondLst>
                                            <p:cond delay="2999"/>
                                          </p:stCondLst>
                                        </p:cTn>
                                        <p:tgtEl>
                                          <p:spTgt spid="12"/>
                                        </p:tgtEl>
                                        <p:attrNameLst>
                                          <p:attrName>style.visibility</p:attrName>
                                        </p:attrNameLst>
                                      </p:cBhvr>
                                      <p:to>
                                        <p:strVal val="hidden"/>
                                      </p:to>
                                    </p:set>
                                  </p:childTnLst>
                                </p:cTn>
                              </p:par>
                              <p:par>
                                <p:cTn id="203" presetID="2" presetClass="exit" presetSubtype="8" fill="hold" grpId="3" nodeType="withEffect">
                                  <p:stCondLst>
                                    <p:cond delay="0"/>
                                  </p:stCondLst>
                                  <p:childTnLst>
                                    <p:anim calcmode="lin" valueType="num">
                                      <p:cBhvr additive="base">
                                        <p:cTn id="204" dur="3000"/>
                                        <p:tgtEl>
                                          <p:spTgt spid="13"/>
                                        </p:tgtEl>
                                        <p:attrNameLst>
                                          <p:attrName>ppt_x</p:attrName>
                                        </p:attrNameLst>
                                      </p:cBhvr>
                                      <p:tavLst>
                                        <p:tav tm="0">
                                          <p:val>
                                            <p:strVal val="ppt_x"/>
                                          </p:val>
                                        </p:tav>
                                        <p:tav tm="100000">
                                          <p:val>
                                            <p:strVal val="0-ppt_w/2"/>
                                          </p:val>
                                        </p:tav>
                                      </p:tavLst>
                                    </p:anim>
                                    <p:anim calcmode="lin" valueType="num">
                                      <p:cBhvr additive="base">
                                        <p:cTn id="205" dur="3000"/>
                                        <p:tgtEl>
                                          <p:spTgt spid="13"/>
                                        </p:tgtEl>
                                        <p:attrNameLst>
                                          <p:attrName>ppt_y</p:attrName>
                                        </p:attrNameLst>
                                      </p:cBhvr>
                                      <p:tavLst>
                                        <p:tav tm="0">
                                          <p:val>
                                            <p:strVal val="ppt_y"/>
                                          </p:val>
                                        </p:tav>
                                        <p:tav tm="100000">
                                          <p:val>
                                            <p:strVal val="ppt_y"/>
                                          </p:val>
                                        </p:tav>
                                      </p:tavLst>
                                    </p:anim>
                                    <p:set>
                                      <p:cBhvr>
                                        <p:cTn id="206" dur="1" fill="hold">
                                          <p:stCondLst>
                                            <p:cond delay="2999"/>
                                          </p:stCondLst>
                                        </p:cTn>
                                        <p:tgtEl>
                                          <p:spTgt spid="13"/>
                                        </p:tgtEl>
                                        <p:attrNameLst>
                                          <p:attrName>style.visibility</p:attrName>
                                        </p:attrNameLst>
                                      </p:cBhvr>
                                      <p:to>
                                        <p:strVal val="hidden"/>
                                      </p:to>
                                    </p:set>
                                  </p:childTnLst>
                                </p:cTn>
                              </p:par>
                              <p:par>
                                <p:cTn id="207" presetID="2" presetClass="exit" presetSubtype="2" fill="hold" grpId="3" nodeType="withEffect">
                                  <p:stCondLst>
                                    <p:cond delay="0"/>
                                  </p:stCondLst>
                                  <p:childTnLst>
                                    <p:anim calcmode="lin" valueType="num">
                                      <p:cBhvr additive="base">
                                        <p:cTn id="208" dur="3000"/>
                                        <p:tgtEl>
                                          <p:spTgt spid="14"/>
                                        </p:tgtEl>
                                        <p:attrNameLst>
                                          <p:attrName>ppt_x</p:attrName>
                                        </p:attrNameLst>
                                      </p:cBhvr>
                                      <p:tavLst>
                                        <p:tav tm="0">
                                          <p:val>
                                            <p:strVal val="ppt_x"/>
                                          </p:val>
                                        </p:tav>
                                        <p:tav tm="100000">
                                          <p:val>
                                            <p:strVal val="1+ppt_w/2"/>
                                          </p:val>
                                        </p:tav>
                                      </p:tavLst>
                                    </p:anim>
                                    <p:anim calcmode="lin" valueType="num">
                                      <p:cBhvr additive="base">
                                        <p:cTn id="209" dur="3000"/>
                                        <p:tgtEl>
                                          <p:spTgt spid="14"/>
                                        </p:tgtEl>
                                        <p:attrNameLst>
                                          <p:attrName>ppt_y</p:attrName>
                                        </p:attrNameLst>
                                      </p:cBhvr>
                                      <p:tavLst>
                                        <p:tav tm="0">
                                          <p:val>
                                            <p:strVal val="ppt_y"/>
                                          </p:val>
                                        </p:tav>
                                        <p:tav tm="100000">
                                          <p:val>
                                            <p:strVal val="ppt_y"/>
                                          </p:val>
                                        </p:tav>
                                      </p:tavLst>
                                    </p:anim>
                                    <p:set>
                                      <p:cBhvr>
                                        <p:cTn id="210" dur="1" fill="hold">
                                          <p:stCondLst>
                                            <p:cond delay="2999"/>
                                          </p:stCondLst>
                                        </p:cTn>
                                        <p:tgtEl>
                                          <p:spTgt spid="14"/>
                                        </p:tgtEl>
                                        <p:attrNameLst>
                                          <p:attrName>style.visibility</p:attrName>
                                        </p:attrNameLst>
                                      </p:cBhvr>
                                      <p:to>
                                        <p:strVal val="hidden"/>
                                      </p:to>
                                    </p:set>
                                  </p:childTnLst>
                                </p:cTn>
                              </p:par>
                              <p:par>
                                <p:cTn id="211" presetID="2" presetClass="exit" presetSubtype="8" fill="hold" grpId="3" nodeType="withEffect">
                                  <p:stCondLst>
                                    <p:cond delay="0"/>
                                  </p:stCondLst>
                                  <p:childTnLst>
                                    <p:anim calcmode="lin" valueType="num">
                                      <p:cBhvr additive="base">
                                        <p:cTn id="212" dur="3000"/>
                                        <p:tgtEl>
                                          <p:spTgt spid="15"/>
                                        </p:tgtEl>
                                        <p:attrNameLst>
                                          <p:attrName>ppt_x</p:attrName>
                                        </p:attrNameLst>
                                      </p:cBhvr>
                                      <p:tavLst>
                                        <p:tav tm="0">
                                          <p:val>
                                            <p:strVal val="ppt_x"/>
                                          </p:val>
                                        </p:tav>
                                        <p:tav tm="100000">
                                          <p:val>
                                            <p:strVal val="0-ppt_w/2"/>
                                          </p:val>
                                        </p:tav>
                                      </p:tavLst>
                                    </p:anim>
                                    <p:anim calcmode="lin" valueType="num">
                                      <p:cBhvr additive="base">
                                        <p:cTn id="213" dur="3000"/>
                                        <p:tgtEl>
                                          <p:spTgt spid="15"/>
                                        </p:tgtEl>
                                        <p:attrNameLst>
                                          <p:attrName>ppt_y</p:attrName>
                                        </p:attrNameLst>
                                      </p:cBhvr>
                                      <p:tavLst>
                                        <p:tav tm="0">
                                          <p:val>
                                            <p:strVal val="ppt_y"/>
                                          </p:val>
                                        </p:tav>
                                        <p:tav tm="100000">
                                          <p:val>
                                            <p:strVal val="ppt_y"/>
                                          </p:val>
                                        </p:tav>
                                      </p:tavLst>
                                    </p:anim>
                                    <p:set>
                                      <p:cBhvr>
                                        <p:cTn id="214" dur="1" fill="hold">
                                          <p:stCondLst>
                                            <p:cond delay="2999"/>
                                          </p:stCondLst>
                                        </p:cTn>
                                        <p:tgtEl>
                                          <p:spTgt spid="15"/>
                                        </p:tgtEl>
                                        <p:attrNameLst>
                                          <p:attrName>style.visibility</p:attrName>
                                        </p:attrNameLst>
                                      </p:cBhvr>
                                      <p:to>
                                        <p:strVal val="hidden"/>
                                      </p:to>
                                    </p:set>
                                  </p:childTnLst>
                                </p:cTn>
                              </p:par>
                              <p:par>
                                <p:cTn id="215" presetID="2" presetClass="exit" presetSubtype="2" fill="hold" grpId="3" nodeType="withEffect">
                                  <p:stCondLst>
                                    <p:cond delay="0"/>
                                  </p:stCondLst>
                                  <p:childTnLst>
                                    <p:anim calcmode="lin" valueType="num">
                                      <p:cBhvr additive="base">
                                        <p:cTn id="216" dur="3000"/>
                                        <p:tgtEl>
                                          <p:spTgt spid="16"/>
                                        </p:tgtEl>
                                        <p:attrNameLst>
                                          <p:attrName>ppt_x</p:attrName>
                                        </p:attrNameLst>
                                      </p:cBhvr>
                                      <p:tavLst>
                                        <p:tav tm="0">
                                          <p:val>
                                            <p:strVal val="ppt_x"/>
                                          </p:val>
                                        </p:tav>
                                        <p:tav tm="100000">
                                          <p:val>
                                            <p:strVal val="1+ppt_w/2"/>
                                          </p:val>
                                        </p:tav>
                                      </p:tavLst>
                                    </p:anim>
                                    <p:anim calcmode="lin" valueType="num">
                                      <p:cBhvr additive="base">
                                        <p:cTn id="217" dur="3000"/>
                                        <p:tgtEl>
                                          <p:spTgt spid="16"/>
                                        </p:tgtEl>
                                        <p:attrNameLst>
                                          <p:attrName>ppt_y</p:attrName>
                                        </p:attrNameLst>
                                      </p:cBhvr>
                                      <p:tavLst>
                                        <p:tav tm="0">
                                          <p:val>
                                            <p:strVal val="ppt_y"/>
                                          </p:val>
                                        </p:tav>
                                        <p:tav tm="100000">
                                          <p:val>
                                            <p:strVal val="ppt_y"/>
                                          </p:val>
                                        </p:tav>
                                      </p:tavLst>
                                    </p:anim>
                                    <p:set>
                                      <p:cBhvr>
                                        <p:cTn id="218" dur="1" fill="hold">
                                          <p:stCondLst>
                                            <p:cond delay="2999"/>
                                          </p:stCondLst>
                                        </p:cTn>
                                        <p:tgtEl>
                                          <p:spTgt spid="16"/>
                                        </p:tgtEl>
                                        <p:attrNameLst>
                                          <p:attrName>style.visibility</p:attrName>
                                        </p:attrNameLst>
                                      </p:cBhvr>
                                      <p:to>
                                        <p:strVal val="hidden"/>
                                      </p:to>
                                    </p:set>
                                  </p:childTnLst>
                                </p:cTn>
                              </p:par>
                              <p:par>
                                <p:cTn id="219" presetID="2" presetClass="exit" presetSubtype="8" fill="hold" grpId="3" nodeType="withEffect">
                                  <p:stCondLst>
                                    <p:cond delay="0"/>
                                  </p:stCondLst>
                                  <p:childTnLst>
                                    <p:anim calcmode="lin" valueType="num">
                                      <p:cBhvr additive="base">
                                        <p:cTn id="220" dur="3000"/>
                                        <p:tgtEl>
                                          <p:spTgt spid="17"/>
                                        </p:tgtEl>
                                        <p:attrNameLst>
                                          <p:attrName>ppt_x</p:attrName>
                                        </p:attrNameLst>
                                      </p:cBhvr>
                                      <p:tavLst>
                                        <p:tav tm="0">
                                          <p:val>
                                            <p:strVal val="ppt_x"/>
                                          </p:val>
                                        </p:tav>
                                        <p:tav tm="100000">
                                          <p:val>
                                            <p:strVal val="0-ppt_w/2"/>
                                          </p:val>
                                        </p:tav>
                                      </p:tavLst>
                                    </p:anim>
                                    <p:anim calcmode="lin" valueType="num">
                                      <p:cBhvr additive="base">
                                        <p:cTn id="221" dur="3000"/>
                                        <p:tgtEl>
                                          <p:spTgt spid="17"/>
                                        </p:tgtEl>
                                        <p:attrNameLst>
                                          <p:attrName>ppt_y</p:attrName>
                                        </p:attrNameLst>
                                      </p:cBhvr>
                                      <p:tavLst>
                                        <p:tav tm="0">
                                          <p:val>
                                            <p:strVal val="ppt_y"/>
                                          </p:val>
                                        </p:tav>
                                        <p:tav tm="100000">
                                          <p:val>
                                            <p:strVal val="ppt_y"/>
                                          </p:val>
                                        </p:tav>
                                      </p:tavLst>
                                    </p:anim>
                                    <p:set>
                                      <p:cBhvr>
                                        <p:cTn id="222" dur="1" fill="hold">
                                          <p:stCondLst>
                                            <p:cond delay="2999"/>
                                          </p:stCondLst>
                                        </p:cTn>
                                        <p:tgtEl>
                                          <p:spTgt spid="17"/>
                                        </p:tgtEl>
                                        <p:attrNameLst>
                                          <p:attrName>style.visibility</p:attrName>
                                        </p:attrNameLst>
                                      </p:cBhvr>
                                      <p:to>
                                        <p:strVal val="hidden"/>
                                      </p:to>
                                    </p:set>
                                  </p:childTnLst>
                                </p:cTn>
                              </p:par>
                              <p:par>
                                <p:cTn id="223" presetID="2" presetClass="exit" presetSubtype="2" fill="hold" grpId="3" nodeType="withEffect">
                                  <p:stCondLst>
                                    <p:cond delay="0"/>
                                  </p:stCondLst>
                                  <p:childTnLst>
                                    <p:anim calcmode="lin" valueType="num">
                                      <p:cBhvr additive="base">
                                        <p:cTn id="224" dur="3000"/>
                                        <p:tgtEl>
                                          <p:spTgt spid="18"/>
                                        </p:tgtEl>
                                        <p:attrNameLst>
                                          <p:attrName>ppt_x</p:attrName>
                                        </p:attrNameLst>
                                      </p:cBhvr>
                                      <p:tavLst>
                                        <p:tav tm="0">
                                          <p:val>
                                            <p:strVal val="ppt_x"/>
                                          </p:val>
                                        </p:tav>
                                        <p:tav tm="100000">
                                          <p:val>
                                            <p:strVal val="1+ppt_w/2"/>
                                          </p:val>
                                        </p:tav>
                                      </p:tavLst>
                                    </p:anim>
                                    <p:anim calcmode="lin" valueType="num">
                                      <p:cBhvr additive="base">
                                        <p:cTn id="225" dur="3000"/>
                                        <p:tgtEl>
                                          <p:spTgt spid="18"/>
                                        </p:tgtEl>
                                        <p:attrNameLst>
                                          <p:attrName>ppt_y</p:attrName>
                                        </p:attrNameLst>
                                      </p:cBhvr>
                                      <p:tavLst>
                                        <p:tav tm="0">
                                          <p:val>
                                            <p:strVal val="ppt_y"/>
                                          </p:val>
                                        </p:tav>
                                        <p:tav tm="100000">
                                          <p:val>
                                            <p:strVal val="ppt_y"/>
                                          </p:val>
                                        </p:tav>
                                      </p:tavLst>
                                    </p:anim>
                                    <p:set>
                                      <p:cBhvr>
                                        <p:cTn id="226" dur="1" fill="hold">
                                          <p:stCondLst>
                                            <p:cond delay="2999"/>
                                          </p:stCondLst>
                                        </p:cTn>
                                        <p:tgtEl>
                                          <p:spTgt spid="18"/>
                                        </p:tgtEl>
                                        <p:attrNameLst>
                                          <p:attrName>style.visibility</p:attrName>
                                        </p:attrNameLst>
                                      </p:cBhvr>
                                      <p:to>
                                        <p:strVal val="hidden"/>
                                      </p:to>
                                    </p:set>
                                  </p:childTnLst>
                                </p:cTn>
                              </p:par>
                              <p:par>
                                <p:cTn id="227" presetID="2" presetClass="exit" presetSubtype="8" fill="hold" grpId="3" nodeType="withEffect">
                                  <p:stCondLst>
                                    <p:cond delay="0"/>
                                  </p:stCondLst>
                                  <p:childTnLst>
                                    <p:anim calcmode="lin" valueType="num">
                                      <p:cBhvr additive="base">
                                        <p:cTn id="228" dur="3000"/>
                                        <p:tgtEl>
                                          <p:spTgt spid="19"/>
                                        </p:tgtEl>
                                        <p:attrNameLst>
                                          <p:attrName>ppt_x</p:attrName>
                                        </p:attrNameLst>
                                      </p:cBhvr>
                                      <p:tavLst>
                                        <p:tav tm="0">
                                          <p:val>
                                            <p:strVal val="ppt_x"/>
                                          </p:val>
                                        </p:tav>
                                        <p:tav tm="100000">
                                          <p:val>
                                            <p:strVal val="0-ppt_w/2"/>
                                          </p:val>
                                        </p:tav>
                                      </p:tavLst>
                                    </p:anim>
                                    <p:anim calcmode="lin" valueType="num">
                                      <p:cBhvr additive="base">
                                        <p:cTn id="229" dur="3000"/>
                                        <p:tgtEl>
                                          <p:spTgt spid="19"/>
                                        </p:tgtEl>
                                        <p:attrNameLst>
                                          <p:attrName>ppt_y</p:attrName>
                                        </p:attrNameLst>
                                      </p:cBhvr>
                                      <p:tavLst>
                                        <p:tav tm="0">
                                          <p:val>
                                            <p:strVal val="ppt_y"/>
                                          </p:val>
                                        </p:tav>
                                        <p:tav tm="100000">
                                          <p:val>
                                            <p:strVal val="ppt_y"/>
                                          </p:val>
                                        </p:tav>
                                      </p:tavLst>
                                    </p:anim>
                                    <p:set>
                                      <p:cBhvr>
                                        <p:cTn id="230" dur="1" fill="hold">
                                          <p:stCondLst>
                                            <p:cond delay="2999"/>
                                          </p:stCondLst>
                                        </p:cTn>
                                        <p:tgtEl>
                                          <p:spTgt spid="19"/>
                                        </p:tgtEl>
                                        <p:attrNameLst>
                                          <p:attrName>style.visibility</p:attrName>
                                        </p:attrNameLst>
                                      </p:cBhvr>
                                      <p:to>
                                        <p:strVal val="hidden"/>
                                      </p:to>
                                    </p:set>
                                  </p:childTnLst>
                                </p:cTn>
                              </p:par>
                              <p:par>
                                <p:cTn id="231" presetID="2" presetClass="exit" presetSubtype="2" fill="hold" grpId="3" nodeType="withEffect">
                                  <p:stCondLst>
                                    <p:cond delay="0"/>
                                  </p:stCondLst>
                                  <p:childTnLst>
                                    <p:anim calcmode="lin" valueType="num">
                                      <p:cBhvr additive="base">
                                        <p:cTn id="232" dur="3000"/>
                                        <p:tgtEl>
                                          <p:spTgt spid="20"/>
                                        </p:tgtEl>
                                        <p:attrNameLst>
                                          <p:attrName>ppt_x</p:attrName>
                                        </p:attrNameLst>
                                      </p:cBhvr>
                                      <p:tavLst>
                                        <p:tav tm="0">
                                          <p:val>
                                            <p:strVal val="ppt_x"/>
                                          </p:val>
                                        </p:tav>
                                        <p:tav tm="100000">
                                          <p:val>
                                            <p:strVal val="1+ppt_w/2"/>
                                          </p:val>
                                        </p:tav>
                                      </p:tavLst>
                                    </p:anim>
                                    <p:anim calcmode="lin" valueType="num">
                                      <p:cBhvr additive="base">
                                        <p:cTn id="233" dur="3000"/>
                                        <p:tgtEl>
                                          <p:spTgt spid="20"/>
                                        </p:tgtEl>
                                        <p:attrNameLst>
                                          <p:attrName>ppt_y</p:attrName>
                                        </p:attrNameLst>
                                      </p:cBhvr>
                                      <p:tavLst>
                                        <p:tav tm="0">
                                          <p:val>
                                            <p:strVal val="ppt_y"/>
                                          </p:val>
                                        </p:tav>
                                        <p:tav tm="100000">
                                          <p:val>
                                            <p:strVal val="ppt_y"/>
                                          </p:val>
                                        </p:tav>
                                      </p:tavLst>
                                    </p:anim>
                                    <p:set>
                                      <p:cBhvr>
                                        <p:cTn id="234" dur="1" fill="hold">
                                          <p:stCondLst>
                                            <p:cond delay="2999"/>
                                          </p:stCondLst>
                                        </p:cTn>
                                        <p:tgtEl>
                                          <p:spTgt spid="20"/>
                                        </p:tgtEl>
                                        <p:attrNameLst>
                                          <p:attrName>style.visibility</p:attrName>
                                        </p:attrNameLst>
                                      </p:cBhvr>
                                      <p:to>
                                        <p:strVal val="hidden"/>
                                      </p:to>
                                    </p:set>
                                  </p:childTnLst>
                                </p:cTn>
                              </p:par>
                              <p:par>
                                <p:cTn id="235" presetID="2" presetClass="exit" presetSubtype="8" fill="hold" grpId="3" nodeType="withEffect">
                                  <p:stCondLst>
                                    <p:cond delay="0"/>
                                  </p:stCondLst>
                                  <p:childTnLst>
                                    <p:anim calcmode="lin" valueType="num">
                                      <p:cBhvr additive="base">
                                        <p:cTn id="236" dur="3000"/>
                                        <p:tgtEl>
                                          <p:spTgt spid="21"/>
                                        </p:tgtEl>
                                        <p:attrNameLst>
                                          <p:attrName>ppt_x</p:attrName>
                                        </p:attrNameLst>
                                      </p:cBhvr>
                                      <p:tavLst>
                                        <p:tav tm="0">
                                          <p:val>
                                            <p:strVal val="ppt_x"/>
                                          </p:val>
                                        </p:tav>
                                        <p:tav tm="100000">
                                          <p:val>
                                            <p:strVal val="0-ppt_w/2"/>
                                          </p:val>
                                        </p:tav>
                                      </p:tavLst>
                                    </p:anim>
                                    <p:anim calcmode="lin" valueType="num">
                                      <p:cBhvr additive="base">
                                        <p:cTn id="237" dur="3000"/>
                                        <p:tgtEl>
                                          <p:spTgt spid="21"/>
                                        </p:tgtEl>
                                        <p:attrNameLst>
                                          <p:attrName>ppt_y</p:attrName>
                                        </p:attrNameLst>
                                      </p:cBhvr>
                                      <p:tavLst>
                                        <p:tav tm="0">
                                          <p:val>
                                            <p:strVal val="ppt_y"/>
                                          </p:val>
                                        </p:tav>
                                        <p:tav tm="100000">
                                          <p:val>
                                            <p:strVal val="ppt_y"/>
                                          </p:val>
                                        </p:tav>
                                      </p:tavLst>
                                    </p:anim>
                                    <p:set>
                                      <p:cBhvr>
                                        <p:cTn id="238" dur="1" fill="hold">
                                          <p:stCondLst>
                                            <p:cond delay="2999"/>
                                          </p:stCondLst>
                                        </p:cTn>
                                        <p:tgtEl>
                                          <p:spTgt spid="21"/>
                                        </p:tgtEl>
                                        <p:attrNameLst>
                                          <p:attrName>style.visibility</p:attrName>
                                        </p:attrNameLst>
                                      </p:cBhvr>
                                      <p:to>
                                        <p:strVal val="hidden"/>
                                      </p:to>
                                    </p:set>
                                  </p:childTnLst>
                                </p:cTn>
                              </p:par>
                              <p:par>
                                <p:cTn id="239" presetID="2" presetClass="exit" presetSubtype="2" fill="hold" grpId="3" nodeType="withEffect">
                                  <p:stCondLst>
                                    <p:cond delay="0"/>
                                  </p:stCondLst>
                                  <p:childTnLst>
                                    <p:anim calcmode="lin" valueType="num">
                                      <p:cBhvr additive="base">
                                        <p:cTn id="240" dur="3000"/>
                                        <p:tgtEl>
                                          <p:spTgt spid="22"/>
                                        </p:tgtEl>
                                        <p:attrNameLst>
                                          <p:attrName>ppt_x</p:attrName>
                                        </p:attrNameLst>
                                      </p:cBhvr>
                                      <p:tavLst>
                                        <p:tav tm="0">
                                          <p:val>
                                            <p:strVal val="ppt_x"/>
                                          </p:val>
                                        </p:tav>
                                        <p:tav tm="100000">
                                          <p:val>
                                            <p:strVal val="1+ppt_w/2"/>
                                          </p:val>
                                        </p:tav>
                                      </p:tavLst>
                                    </p:anim>
                                    <p:anim calcmode="lin" valueType="num">
                                      <p:cBhvr additive="base">
                                        <p:cTn id="241" dur="3000"/>
                                        <p:tgtEl>
                                          <p:spTgt spid="22"/>
                                        </p:tgtEl>
                                        <p:attrNameLst>
                                          <p:attrName>ppt_y</p:attrName>
                                        </p:attrNameLst>
                                      </p:cBhvr>
                                      <p:tavLst>
                                        <p:tav tm="0">
                                          <p:val>
                                            <p:strVal val="ppt_y"/>
                                          </p:val>
                                        </p:tav>
                                        <p:tav tm="100000">
                                          <p:val>
                                            <p:strVal val="ppt_y"/>
                                          </p:val>
                                        </p:tav>
                                      </p:tavLst>
                                    </p:anim>
                                    <p:set>
                                      <p:cBhvr>
                                        <p:cTn id="242" dur="1" fill="hold">
                                          <p:stCondLst>
                                            <p:cond delay="2999"/>
                                          </p:stCondLst>
                                        </p:cTn>
                                        <p:tgtEl>
                                          <p:spTgt spid="22"/>
                                        </p:tgtEl>
                                        <p:attrNameLst>
                                          <p:attrName>style.visibility</p:attrName>
                                        </p:attrNameLst>
                                      </p:cBhvr>
                                      <p:to>
                                        <p:strVal val="hidden"/>
                                      </p:to>
                                    </p:set>
                                  </p:childTnLst>
                                </p:cTn>
                              </p:par>
                              <p:par>
                                <p:cTn id="243" presetID="23" presetClass="entr" presetSubtype="16" fill="hold" nodeType="withEffect">
                                  <p:stCondLst>
                                    <p:cond delay="0"/>
                                  </p:stCondLst>
                                  <p:childTnLst>
                                    <p:set>
                                      <p:cBhvr>
                                        <p:cTn id="244" dur="1" fill="hold">
                                          <p:stCondLst>
                                            <p:cond delay="0"/>
                                          </p:stCondLst>
                                        </p:cTn>
                                        <p:tgtEl>
                                          <p:spTgt spid="4"/>
                                        </p:tgtEl>
                                        <p:attrNameLst>
                                          <p:attrName>style.visibility</p:attrName>
                                        </p:attrNameLst>
                                      </p:cBhvr>
                                      <p:to>
                                        <p:strVal val="visible"/>
                                      </p:to>
                                    </p:set>
                                    <p:anim calcmode="lin" valueType="num">
                                      <p:cBhvr>
                                        <p:cTn id="245" dur="3000" fill="hold"/>
                                        <p:tgtEl>
                                          <p:spTgt spid="4"/>
                                        </p:tgtEl>
                                        <p:attrNameLst>
                                          <p:attrName>ppt_w</p:attrName>
                                        </p:attrNameLst>
                                      </p:cBhvr>
                                      <p:tavLst>
                                        <p:tav tm="0">
                                          <p:val>
                                            <p:fltVal val="0"/>
                                          </p:val>
                                        </p:tav>
                                        <p:tav tm="100000">
                                          <p:val>
                                            <p:strVal val="#ppt_w"/>
                                          </p:val>
                                        </p:tav>
                                      </p:tavLst>
                                    </p:anim>
                                    <p:anim calcmode="lin" valueType="num">
                                      <p:cBhvr>
                                        <p:cTn id="246" dur="3000" fill="hold"/>
                                        <p:tgtEl>
                                          <p:spTgt spid="4"/>
                                        </p:tgtEl>
                                        <p:attrNameLst>
                                          <p:attrName>ppt_h</p:attrName>
                                        </p:attrNameLst>
                                      </p:cBhvr>
                                      <p:tavLst>
                                        <p:tav tm="0">
                                          <p:val>
                                            <p:fltVal val="0"/>
                                          </p:val>
                                        </p:tav>
                                        <p:tav tm="100000">
                                          <p:val>
                                            <p:strVal val="#ppt_h"/>
                                          </p:val>
                                        </p:tav>
                                      </p:tavLst>
                                    </p:anim>
                                  </p:childTnLst>
                                </p:cTn>
                              </p:par>
                              <p:par>
                                <p:cTn id="247" presetID="16" presetClass="entr" presetSubtype="37" fill="hold" nodeType="withEffect">
                                  <p:stCondLst>
                                    <p:cond delay="0"/>
                                  </p:stCondLst>
                                  <p:childTnLst>
                                    <p:set>
                                      <p:cBhvr>
                                        <p:cTn id="248" dur="1" fill="hold">
                                          <p:stCondLst>
                                            <p:cond delay="0"/>
                                          </p:stCondLst>
                                        </p:cTn>
                                        <p:tgtEl>
                                          <p:spTgt spid="4"/>
                                        </p:tgtEl>
                                        <p:attrNameLst>
                                          <p:attrName>style.visibility</p:attrName>
                                        </p:attrNameLst>
                                      </p:cBhvr>
                                      <p:to>
                                        <p:strVal val="visible"/>
                                      </p:to>
                                    </p:set>
                                    <p:animEffect transition="in" filter="barn(outVertical)">
                                      <p:cBhvr>
                                        <p:cTn id="24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LACIO-DE-BORGIA-EN-PIENZA-1024x768.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0" y="1071546"/>
            <a:ext cx="1785918" cy="2214578"/>
          </a:xfrm>
          <a:prstGeom prst="moon">
            <a:avLst>
              <a:gd name="adj" fmla="val 35179"/>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785786" y="1071546"/>
            <a:ext cx="1785918"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571604" y="1071546"/>
            <a:ext cx="1785918"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357422" y="1000108"/>
            <a:ext cx="1785918"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7429456" y="1000108"/>
            <a:ext cx="1714544"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6643702" y="1000108"/>
            <a:ext cx="1714544"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5929322" y="1000108"/>
            <a:ext cx="1714544"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5214942" y="1000108"/>
            <a:ext cx="1714544"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3214678" y="1000108"/>
            <a:ext cx="1785918"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flipH="1">
            <a:off x="4500562" y="1000108"/>
            <a:ext cx="1714544"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uadroTexto"/>
          <p:cNvSpPr txBox="1"/>
          <p:nvPr/>
        </p:nvSpPr>
        <p:spPr>
          <a:xfrm>
            <a:off x="285720" y="6211669"/>
            <a:ext cx="2028119" cy="707886"/>
          </a:xfrm>
          <a:prstGeom prst="rect">
            <a:avLst/>
          </a:prstGeom>
          <a:noFill/>
        </p:spPr>
        <p:txBody>
          <a:bodyPr wrap="none" rtlCol="0">
            <a:spAutoFit/>
          </a:bodyPr>
          <a:lstStyle/>
          <a:p>
            <a:pPr algn="ctr"/>
            <a:r>
              <a:rPr lang="es-ES" sz="2000" b="1" dirty="0" smtClean="0">
                <a:effectLst>
                  <a:outerShdw blurRad="38100" dist="38100" dir="2700000" algn="tl">
                    <a:srgbClr val="000000">
                      <a:alpha val="43137"/>
                    </a:srgbClr>
                  </a:outerShdw>
                </a:effectLst>
              </a:rPr>
              <a:t>Palacio De </a:t>
            </a:r>
            <a:r>
              <a:rPr lang="es-ES" sz="2000" b="1" dirty="0" err="1" smtClean="0">
                <a:effectLst>
                  <a:outerShdw blurRad="38100" dist="38100" dir="2700000" algn="tl">
                    <a:srgbClr val="000000">
                      <a:alpha val="43137"/>
                    </a:srgbClr>
                  </a:outerShdw>
                </a:effectLst>
              </a:rPr>
              <a:t>Borgia</a:t>
            </a:r>
            <a:endParaRPr lang="es-ES" sz="2000" b="1" dirty="0" smtClean="0">
              <a:effectLst>
                <a:outerShdw blurRad="38100" dist="38100" dir="2700000" algn="tl">
                  <a:srgbClr val="000000">
                    <a:alpha val="43137"/>
                  </a:srgbClr>
                </a:outerShdw>
              </a:effectLst>
            </a:endParaRPr>
          </a:p>
          <a:p>
            <a:pPr algn="ctr"/>
            <a:r>
              <a:rPr lang="es-ES" sz="2000" b="1" dirty="0" err="1" smtClean="0">
                <a:effectLst>
                  <a:outerShdw blurRad="38100" dist="38100" dir="2700000" algn="tl">
                    <a:srgbClr val="000000">
                      <a:alpha val="43137"/>
                    </a:srgbClr>
                  </a:outerShdw>
                </a:effectLst>
              </a:rPr>
              <a:t>Pienza</a:t>
            </a:r>
            <a:endParaRPr lang="es-ES" sz="2000" b="1" dirty="0">
              <a:effectLst>
                <a:outerShdw blurRad="38100" dist="38100" dir="2700000" algn="tl">
                  <a:srgbClr val="000000">
                    <a:alpha val="43137"/>
                  </a:srgbClr>
                </a:outerShdw>
              </a:effectLst>
            </a:endParaRPr>
          </a:p>
        </p:txBody>
      </p:sp>
      <p:sp>
        <p:nvSpPr>
          <p:cNvPr id="16" name="1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0-#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13" presetClass="entr" presetSubtype="16" fill="hold" grpId="1" nodeType="with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plus(in)">
                                      <p:cBhvr>
                                        <p:cTn id="50" dur="3000"/>
                                        <p:tgtEl>
                                          <p:spTgt spid="5"/>
                                        </p:tgtEl>
                                      </p:cBhvr>
                                    </p:animEffect>
                                  </p:childTnLst>
                                </p:cTn>
                              </p:par>
                              <p:par>
                                <p:cTn id="51" presetID="13" presetClass="entr" presetSubtype="16"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plus(in)">
                                      <p:cBhvr>
                                        <p:cTn id="53" dur="3000"/>
                                        <p:tgtEl>
                                          <p:spTgt spid="6"/>
                                        </p:tgtEl>
                                      </p:cBhvr>
                                    </p:animEffect>
                                  </p:childTnLst>
                                </p:cTn>
                              </p:par>
                              <p:par>
                                <p:cTn id="54" presetID="13" presetClass="entr" presetSubtype="16" fill="hold" grpId="1"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plus(in)">
                                      <p:cBhvr>
                                        <p:cTn id="56" dur="3000"/>
                                        <p:tgtEl>
                                          <p:spTgt spid="7"/>
                                        </p:tgtEl>
                                      </p:cBhvr>
                                    </p:animEffect>
                                  </p:childTnLst>
                                </p:cTn>
                              </p:par>
                              <p:par>
                                <p:cTn id="57" presetID="13" presetClass="entr" presetSubtype="16" fill="hold" grpId="1" nodeType="with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plus(in)">
                                      <p:cBhvr>
                                        <p:cTn id="59" dur="3000"/>
                                        <p:tgtEl>
                                          <p:spTgt spid="8"/>
                                        </p:tgtEl>
                                      </p:cBhvr>
                                    </p:animEffect>
                                  </p:childTnLst>
                                </p:cTn>
                              </p:par>
                              <p:par>
                                <p:cTn id="60" presetID="13" presetClass="entr" presetSubtype="16"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plus(in)">
                                      <p:cBhvr>
                                        <p:cTn id="62" dur="3000"/>
                                        <p:tgtEl>
                                          <p:spTgt spid="13"/>
                                        </p:tgtEl>
                                      </p:cBhvr>
                                    </p:animEffect>
                                  </p:childTnLst>
                                </p:cTn>
                              </p:par>
                              <p:par>
                                <p:cTn id="63" presetID="13" presetClass="entr" presetSubtype="16"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plus(in)">
                                      <p:cBhvr>
                                        <p:cTn id="65" dur="3000"/>
                                        <p:tgtEl>
                                          <p:spTgt spid="9"/>
                                        </p:tgtEl>
                                      </p:cBhvr>
                                    </p:animEffect>
                                  </p:childTnLst>
                                </p:cTn>
                              </p:par>
                              <p:par>
                                <p:cTn id="66" presetID="13" presetClass="entr" presetSubtype="16" fill="hold" grpId="1" nodeType="with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plus(in)">
                                      <p:cBhvr>
                                        <p:cTn id="68" dur="3000"/>
                                        <p:tgtEl>
                                          <p:spTgt spid="10"/>
                                        </p:tgtEl>
                                      </p:cBhvr>
                                    </p:animEffect>
                                  </p:childTnLst>
                                </p:cTn>
                              </p:par>
                              <p:par>
                                <p:cTn id="69" presetID="13" presetClass="entr" presetSubtype="16" fill="hold" grpId="1" nodeType="with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plus(in)">
                                      <p:cBhvr>
                                        <p:cTn id="71" dur="3000"/>
                                        <p:tgtEl>
                                          <p:spTgt spid="11"/>
                                        </p:tgtEl>
                                      </p:cBhvr>
                                    </p:animEffect>
                                  </p:childTnLst>
                                </p:cTn>
                              </p:par>
                              <p:par>
                                <p:cTn id="72" presetID="13" presetClass="entr" presetSubtype="16" fill="hold" grpId="1" nodeType="withEffect">
                                  <p:stCondLst>
                                    <p:cond delay="0"/>
                                  </p:stCondLst>
                                  <p:childTnLst>
                                    <p:set>
                                      <p:cBhvr>
                                        <p:cTn id="73" dur="1" fill="hold">
                                          <p:stCondLst>
                                            <p:cond delay="0"/>
                                          </p:stCondLst>
                                        </p:cTn>
                                        <p:tgtEl>
                                          <p:spTgt spid="12"/>
                                        </p:tgtEl>
                                        <p:attrNameLst>
                                          <p:attrName>style.visibility</p:attrName>
                                        </p:attrNameLst>
                                      </p:cBhvr>
                                      <p:to>
                                        <p:strVal val="visible"/>
                                      </p:to>
                                    </p:set>
                                    <p:animEffect transition="in" filter="plus(in)">
                                      <p:cBhvr>
                                        <p:cTn id="74" dur="3000"/>
                                        <p:tgtEl>
                                          <p:spTgt spid="12"/>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plus(in)">
                                      <p:cBhvr>
                                        <p:cTn id="77" dur="3000"/>
                                        <p:tgtEl>
                                          <p:spTgt spid="14"/>
                                        </p:tgtEl>
                                      </p:cBhvr>
                                    </p:animEffect>
                                  </p:childTnLst>
                                </p:cTn>
                              </p:par>
                              <p:par>
                                <p:cTn id="78" presetID="8" presetClass="emph" presetSubtype="0" fill="hold" grpId="2" nodeType="withEffect">
                                  <p:stCondLst>
                                    <p:cond delay="0"/>
                                  </p:stCondLst>
                                  <p:childTnLst>
                                    <p:animRot by="10800000">
                                      <p:cBhvr>
                                        <p:cTn id="79" dur="3000" fill="hold"/>
                                        <p:tgtEl>
                                          <p:spTgt spid="5"/>
                                        </p:tgtEl>
                                        <p:attrNameLst>
                                          <p:attrName>r</p:attrName>
                                        </p:attrNameLst>
                                      </p:cBhvr>
                                    </p:animRot>
                                  </p:childTnLst>
                                </p:cTn>
                              </p:par>
                              <p:par>
                                <p:cTn id="80" presetID="8" presetClass="emph" presetSubtype="0" fill="hold" grpId="2" nodeType="withEffect">
                                  <p:stCondLst>
                                    <p:cond delay="0"/>
                                  </p:stCondLst>
                                  <p:childTnLst>
                                    <p:animRot by="10800000">
                                      <p:cBhvr>
                                        <p:cTn id="81" dur="3000" fill="hold"/>
                                        <p:tgtEl>
                                          <p:spTgt spid="6"/>
                                        </p:tgtEl>
                                        <p:attrNameLst>
                                          <p:attrName>r</p:attrName>
                                        </p:attrNameLst>
                                      </p:cBhvr>
                                    </p:animRot>
                                  </p:childTnLst>
                                </p:cTn>
                              </p:par>
                              <p:par>
                                <p:cTn id="82" presetID="8" presetClass="emph" presetSubtype="0" fill="hold" grpId="2" nodeType="withEffect">
                                  <p:stCondLst>
                                    <p:cond delay="0"/>
                                  </p:stCondLst>
                                  <p:childTnLst>
                                    <p:animRot by="10800000">
                                      <p:cBhvr>
                                        <p:cTn id="83" dur="3000" fill="hold"/>
                                        <p:tgtEl>
                                          <p:spTgt spid="7"/>
                                        </p:tgtEl>
                                        <p:attrNameLst>
                                          <p:attrName>r</p:attrName>
                                        </p:attrNameLst>
                                      </p:cBhvr>
                                    </p:animRot>
                                  </p:childTnLst>
                                </p:cTn>
                              </p:par>
                              <p:par>
                                <p:cTn id="84" presetID="8" presetClass="emph" presetSubtype="0" fill="hold" grpId="2" nodeType="withEffect">
                                  <p:stCondLst>
                                    <p:cond delay="0"/>
                                  </p:stCondLst>
                                  <p:childTnLst>
                                    <p:animRot by="10800000">
                                      <p:cBhvr>
                                        <p:cTn id="85" dur="3000" fill="hold"/>
                                        <p:tgtEl>
                                          <p:spTgt spid="8"/>
                                        </p:tgtEl>
                                        <p:attrNameLst>
                                          <p:attrName>r</p:attrName>
                                        </p:attrNameLst>
                                      </p:cBhvr>
                                    </p:animRot>
                                  </p:childTnLst>
                                </p:cTn>
                              </p:par>
                              <p:par>
                                <p:cTn id="86" presetID="8" presetClass="emph" presetSubtype="0" fill="hold" grpId="2" nodeType="withEffect">
                                  <p:stCondLst>
                                    <p:cond delay="0"/>
                                  </p:stCondLst>
                                  <p:childTnLst>
                                    <p:animRot by="10800000">
                                      <p:cBhvr>
                                        <p:cTn id="87" dur="3000" fill="hold"/>
                                        <p:tgtEl>
                                          <p:spTgt spid="13"/>
                                        </p:tgtEl>
                                        <p:attrNameLst>
                                          <p:attrName>r</p:attrName>
                                        </p:attrNameLst>
                                      </p:cBhvr>
                                    </p:animRot>
                                  </p:childTnLst>
                                </p:cTn>
                              </p:par>
                              <p:par>
                                <p:cTn id="88" presetID="8" presetClass="emph" presetSubtype="0" fill="hold" grpId="2" nodeType="withEffect">
                                  <p:stCondLst>
                                    <p:cond delay="0"/>
                                  </p:stCondLst>
                                  <p:childTnLst>
                                    <p:animRot by="-10800000">
                                      <p:cBhvr>
                                        <p:cTn id="89" dur="3000" fill="hold"/>
                                        <p:tgtEl>
                                          <p:spTgt spid="9"/>
                                        </p:tgtEl>
                                        <p:attrNameLst>
                                          <p:attrName>r</p:attrName>
                                        </p:attrNameLst>
                                      </p:cBhvr>
                                    </p:animRot>
                                  </p:childTnLst>
                                </p:cTn>
                              </p:par>
                              <p:par>
                                <p:cTn id="90" presetID="8" presetClass="emph" presetSubtype="0" fill="hold" grpId="2" nodeType="withEffect">
                                  <p:stCondLst>
                                    <p:cond delay="0"/>
                                  </p:stCondLst>
                                  <p:childTnLst>
                                    <p:animRot by="-10800000">
                                      <p:cBhvr>
                                        <p:cTn id="91" dur="3000" fill="hold"/>
                                        <p:tgtEl>
                                          <p:spTgt spid="10"/>
                                        </p:tgtEl>
                                        <p:attrNameLst>
                                          <p:attrName>r</p:attrName>
                                        </p:attrNameLst>
                                      </p:cBhvr>
                                    </p:animRot>
                                  </p:childTnLst>
                                </p:cTn>
                              </p:par>
                              <p:par>
                                <p:cTn id="92" presetID="8" presetClass="emph" presetSubtype="0" fill="hold" grpId="2" nodeType="withEffect">
                                  <p:stCondLst>
                                    <p:cond delay="0"/>
                                  </p:stCondLst>
                                  <p:childTnLst>
                                    <p:animRot by="-10800000">
                                      <p:cBhvr>
                                        <p:cTn id="93" dur="3000" fill="hold"/>
                                        <p:tgtEl>
                                          <p:spTgt spid="11"/>
                                        </p:tgtEl>
                                        <p:attrNameLst>
                                          <p:attrName>r</p:attrName>
                                        </p:attrNameLst>
                                      </p:cBhvr>
                                    </p:animRot>
                                  </p:childTnLst>
                                </p:cTn>
                              </p:par>
                              <p:par>
                                <p:cTn id="94" presetID="8" presetClass="emph" presetSubtype="0" fill="hold" grpId="2" nodeType="withEffect">
                                  <p:stCondLst>
                                    <p:cond delay="0"/>
                                  </p:stCondLst>
                                  <p:childTnLst>
                                    <p:animRot by="-10800000">
                                      <p:cBhvr>
                                        <p:cTn id="95" dur="3000" fill="hold"/>
                                        <p:tgtEl>
                                          <p:spTgt spid="12"/>
                                        </p:tgtEl>
                                        <p:attrNameLst>
                                          <p:attrName>r</p:attrName>
                                        </p:attrNameLst>
                                      </p:cBhvr>
                                    </p:animRot>
                                  </p:childTnLst>
                                </p:cTn>
                              </p:par>
                              <p:par>
                                <p:cTn id="96" presetID="8" presetClass="emph" presetSubtype="0" fill="hold" grpId="2" nodeType="withEffect">
                                  <p:stCondLst>
                                    <p:cond delay="0"/>
                                  </p:stCondLst>
                                  <p:childTnLst>
                                    <p:animRot by="-10800000">
                                      <p:cBhvr>
                                        <p:cTn id="97" dur="3000" fill="hold"/>
                                        <p:tgtEl>
                                          <p:spTgt spid="14"/>
                                        </p:tgtEl>
                                        <p:attrNameLst>
                                          <p:attrName>r</p:attrName>
                                        </p:attrNameLst>
                                      </p:cBhvr>
                                    </p:animRot>
                                  </p:childTnLst>
                                </p:cTn>
                              </p:par>
                            </p:childTnLst>
                          </p:cTn>
                        </p:par>
                        <p:par>
                          <p:cTn id="98" fill="hold">
                            <p:stCondLst>
                              <p:cond delay="3000"/>
                            </p:stCondLst>
                            <p:childTnLst>
                              <p:par>
                                <p:cTn id="99" presetID="2" presetClass="exit" presetSubtype="2" fill="hold" grpId="3" nodeType="afterEffect">
                                  <p:stCondLst>
                                    <p:cond delay="0"/>
                                  </p:stCondLst>
                                  <p:childTnLst>
                                    <p:anim calcmode="lin" valueType="num">
                                      <p:cBhvr additive="base">
                                        <p:cTn id="100" dur="3000"/>
                                        <p:tgtEl>
                                          <p:spTgt spid="5"/>
                                        </p:tgtEl>
                                        <p:attrNameLst>
                                          <p:attrName>ppt_x</p:attrName>
                                        </p:attrNameLst>
                                      </p:cBhvr>
                                      <p:tavLst>
                                        <p:tav tm="0">
                                          <p:val>
                                            <p:strVal val="ppt_x"/>
                                          </p:val>
                                        </p:tav>
                                        <p:tav tm="100000">
                                          <p:val>
                                            <p:strVal val="1+ppt_w/2"/>
                                          </p:val>
                                        </p:tav>
                                      </p:tavLst>
                                    </p:anim>
                                    <p:anim calcmode="lin" valueType="num">
                                      <p:cBhvr additive="base">
                                        <p:cTn id="101" dur="3000"/>
                                        <p:tgtEl>
                                          <p:spTgt spid="5"/>
                                        </p:tgtEl>
                                        <p:attrNameLst>
                                          <p:attrName>ppt_y</p:attrName>
                                        </p:attrNameLst>
                                      </p:cBhvr>
                                      <p:tavLst>
                                        <p:tav tm="0">
                                          <p:val>
                                            <p:strVal val="ppt_y"/>
                                          </p:val>
                                        </p:tav>
                                        <p:tav tm="100000">
                                          <p:val>
                                            <p:strVal val="ppt_y"/>
                                          </p:val>
                                        </p:tav>
                                      </p:tavLst>
                                    </p:anim>
                                    <p:set>
                                      <p:cBhvr>
                                        <p:cTn id="102" dur="1" fill="hold">
                                          <p:stCondLst>
                                            <p:cond delay="2999"/>
                                          </p:stCondLst>
                                        </p:cTn>
                                        <p:tgtEl>
                                          <p:spTgt spid="5"/>
                                        </p:tgtEl>
                                        <p:attrNameLst>
                                          <p:attrName>style.visibility</p:attrName>
                                        </p:attrNameLst>
                                      </p:cBhvr>
                                      <p:to>
                                        <p:strVal val="hidden"/>
                                      </p:to>
                                    </p:set>
                                  </p:childTnLst>
                                </p:cTn>
                              </p:par>
                              <p:par>
                                <p:cTn id="103" presetID="2" presetClass="exit" presetSubtype="2" fill="hold" grpId="3" nodeType="withEffect">
                                  <p:stCondLst>
                                    <p:cond delay="0"/>
                                  </p:stCondLst>
                                  <p:childTnLst>
                                    <p:anim calcmode="lin" valueType="num">
                                      <p:cBhvr additive="base">
                                        <p:cTn id="104" dur="3000"/>
                                        <p:tgtEl>
                                          <p:spTgt spid="6"/>
                                        </p:tgtEl>
                                        <p:attrNameLst>
                                          <p:attrName>ppt_x</p:attrName>
                                        </p:attrNameLst>
                                      </p:cBhvr>
                                      <p:tavLst>
                                        <p:tav tm="0">
                                          <p:val>
                                            <p:strVal val="ppt_x"/>
                                          </p:val>
                                        </p:tav>
                                        <p:tav tm="100000">
                                          <p:val>
                                            <p:strVal val="1+ppt_w/2"/>
                                          </p:val>
                                        </p:tav>
                                      </p:tavLst>
                                    </p:anim>
                                    <p:anim calcmode="lin" valueType="num">
                                      <p:cBhvr additive="base">
                                        <p:cTn id="105" dur="3000"/>
                                        <p:tgtEl>
                                          <p:spTgt spid="6"/>
                                        </p:tgtEl>
                                        <p:attrNameLst>
                                          <p:attrName>ppt_y</p:attrName>
                                        </p:attrNameLst>
                                      </p:cBhvr>
                                      <p:tavLst>
                                        <p:tav tm="0">
                                          <p:val>
                                            <p:strVal val="ppt_y"/>
                                          </p:val>
                                        </p:tav>
                                        <p:tav tm="100000">
                                          <p:val>
                                            <p:strVal val="ppt_y"/>
                                          </p:val>
                                        </p:tav>
                                      </p:tavLst>
                                    </p:anim>
                                    <p:set>
                                      <p:cBhvr>
                                        <p:cTn id="106" dur="1" fill="hold">
                                          <p:stCondLst>
                                            <p:cond delay="2999"/>
                                          </p:stCondLst>
                                        </p:cTn>
                                        <p:tgtEl>
                                          <p:spTgt spid="6"/>
                                        </p:tgtEl>
                                        <p:attrNameLst>
                                          <p:attrName>style.visibility</p:attrName>
                                        </p:attrNameLst>
                                      </p:cBhvr>
                                      <p:to>
                                        <p:strVal val="hidden"/>
                                      </p:to>
                                    </p:set>
                                  </p:childTnLst>
                                </p:cTn>
                              </p:par>
                              <p:par>
                                <p:cTn id="107" presetID="2" presetClass="exit" presetSubtype="2" fill="hold" grpId="3" nodeType="withEffect">
                                  <p:stCondLst>
                                    <p:cond delay="0"/>
                                  </p:stCondLst>
                                  <p:childTnLst>
                                    <p:anim calcmode="lin" valueType="num">
                                      <p:cBhvr additive="base">
                                        <p:cTn id="108" dur="3000"/>
                                        <p:tgtEl>
                                          <p:spTgt spid="7"/>
                                        </p:tgtEl>
                                        <p:attrNameLst>
                                          <p:attrName>ppt_x</p:attrName>
                                        </p:attrNameLst>
                                      </p:cBhvr>
                                      <p:tavLst>
                                        <p:tav tm="0">
                                          <p:val>
                                            <p:strVal val="ppt_x"/>
                                          </p:val>
                                        </p:tav>
                                        <p:tav tm="100000">
                                          <p:val>
                                            <p:strVal val="1+ppt_w/2"/>
                                          </p:val>
                                        </p:tav>
                                      </p:tavLst>
                                    </p:anim>
                                    <p:anim calcmode="lin" valueType="num">
                                      <p:cBhvr additive="base">
                                        <p:cTn id="109" dur="3000"/>
                                        <p:tgtEl>
                                          <p:spTgt spid="7"/>
                                        </p:tgtEl>
                                        <p:attrNameLst>
                                          <p:attrName>ppt_y</p:attrName>
                                        </p:attrNameLst>
                                      </p:cBhvr>
                                      <p:tavLst>
                                        <p:tav tm="0">
                                          <p:val>
                                            <p:strVal val="ppt_y"/>
                                          </p:val>
                                        </p:tav>
                                        <p:tav tm="100000">
                                          <p:val>
                                            <p:strVal val="ppt_y"/>
                                          </p:val>
                                        </p:tav>
                                      </p:tavLst>
                                    </p:anim>
                                    <p:set>
                                      <p:cBhvr>
                                        <p:cTn id="110" dur="1" fill="hold">
                                          <p:stCondLst>
                                            <p:cond delay="2999"/>
                                          </p:stCondLst>
                                        </p:cTn>
                                        <p:tgtEl>
                                          <p:spTgt spid="7"/>
                                        </p:tgtEl>
                                        <p:attrNameLst>
                                          <p:attrName>style.visibility</p:attrName>
                                        </p:attrNameLst>
                                      </p:cBhvr>
                                      <p:to>
                                        <p:strVal val="hidden"/>
                                      </p:to>
                                    </p:set>
                                  </p:childTnLst>
                                </p:cTn>
                              </p:par>
                              <p:par>
                                <p:cTn id="111" presetID="2" presetClass="exit" presetSubtype="2" fill="hold" grpId="3"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1+ppt_w/2"/>
                                          </p:val>
                                        </p:tav>
                                      </p:tavLst>
                                    </p:anim>
                                    <p:anim calcmode="lin" valueType="num">
                                      <p:cBhvr additive="base">
                                        <p:cTn id="113" dur="3000"/>
                                        <p:tgtEl>
                                          <p:spTgt spid="8"/>
                                        </p:tgtEl>
                                        <p:attrNameLst>
                                          <p:attrName>ppt_y</p:attrName>
                                        </p:attrNameLst>
                                      </p:cBhvr>
                                      <p:tavLst>
                                        <p:tav tm="0">
                                          <p:val>
                                            <p:strVal val="ppt_y"/>
                                          </p:val>
                                        </p:tav>
                                        <p:tav tm="100000">
                                          <p:val>
                                            <p:strVal val="ppt_y"/>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2" fill="hold" grpId="3" nodeType="withEffect">
                                  <p:stCondLst>
                                    <p:cond delay="0"/>
                                  </p:stCondLst>
                                  <p:childTnLst>
                                    <p:anim calcmode="lin" valueType="num">
                                      <p:cBhvr additive="base">
                                        <p:cTn id="116" dur="3000"/>
                                        <p:tgtEl>
                                          <p:spTgt spid="13"/>
                                        </p:tgtEl>
                                        <p:attrNameLst>
                                          <p:attrName>ppt_x</p:attrName>
                                        </p:attrNameLst>
                                      </p:cBhvr>
                                      <p:tavLst>
                                        <p:tav tm="0">
                                          <p:val>
                                            <p:strVal val="ppt_x"/>
                                          </p:val>
                                        </p:tav>
                                        <p:tav tm="100000">
                                          <p:val>
                                            <p:strVal val="1+ppt_w/2"/>
                                          </p:val>
                                        </p:tav>
                                      </p:tavLst>
                                    </p:anim>
                                    <p:anim calcmode="lin" valueType="num">
                                      <p:cBhvr additive="base">
                                        <p:cTn id="117" dur="3000"/>
                                        <p:tgtEl>
                                          <p:spTgt spid="13"/>
                                        </p:tgtEl>
                                        <p:attrNameLst>
                                          <p:attrName>ppt_y</p:attrName>
                                        </p:attrNameLst>
                                      </p:cBhvr>
                                      <p:tavLst>
                                        <p:tav tm="0">
                                          <p:val>
                                            <p:strVal val="ppt_y"/>
                                          </p:val>
                                        </p:tav>
                                        <p:tav tm="100000">
                                          <p:val>
                                            <p:strVal val="ppt_y"/>
                                          </p:val>
                                        </p:tav>
                                      </p:tavLst>
                                    </p:anim>
                                    <p:set>
                                      <p:cBhvr>
                                        <p:cTn id="118" dur="1" fill="hold">
                                          <p:stCondLst>
                                            <p:cond delay="2999"/>
                                          </p:stCondLst>
                                        </p:cTn>
                                        <p:tgtEl>
                                          <p:spTgt spid="13"/>
                                        </p:tgtEl>
                                        <p:attrNameLst>
                                          <p:attrName>style.visibility</p:attrName>
                                        </p:attrNameLst>
                                      </p:cBhvr>
                                      <p:to>
                                        <p:strVal val="hidden"/>
                                      </p:to>
                                    </p:set>
                                  </p:childTnLst>
                                </p:cTn>
                              </p:par>
                              <p:par>
                                <p:cTn id="119" presetID="2" presetClass="exit" presetSubtype="8" fill="hold" grpId="3" nodeType="withEffect">
                                  <p:stCondLst>
                                    <p:cond delay="0"/>
                                  </p:stCondLst>
                                  <p:childTnLst>
                                    <p:anim calcmode="lin" valueType="num">
                                      <p:cBhvr additive="base">
                                        <p:cTn id="120" dur="3000"/>
                                        <p:tgtEl>
                                          <p:spTgt spid="9"/>
                                        </p:tgtEl>
                                        <p:attrNameLst>
                                          <p:attrName>ppt_x</p:attrName>
                                        </p:attrNameLst>
                                      </p:cBhvr>
                                      <p:tavLst>
                                        <p:tav tm="0">
                                          <p:val>
                                            <p:strVal val="ppt_x"/>
                                          </p:val>
                                        </p:tav>
                                        <p:tav tm="100000">
                                          <p:val>
                                            <p:strVal val="0-ppt_w/2"/>
                                          </p:val>
                                        </p:tav>
                                      </p:tavLst>
                                    </p:anim>
                                    <p:anim calcmode="lin" valueType="num">
                                      <p:cBhvr additive="base">
                                        <p:cTn id="121" dur="3000"/>
                                        <p:tgtEl>
                                          <p:spTgt spid="9"/>
                                        </p:tgtEl>
                                        <p:attrNameLst>
                                          <p:attrName>ppt_y</p:attrName>
                                        </p:attrNameLst>
                                      </p:cBhvr>
                                      <p:tavLst>
                                        <p:tav tm="0">
                                          <p:val>
                                            <p:strVal val="ppt_y"/>
                                          </p:val>
                                        </p:tav>
                                        <p:tav tm="100000">
                                          <p:val>
                                            <p:strVal val="ppt_y"/>
                                          </p:val>
                                        </p:tav>
                                      </p:tavLst>
                                    </p:anim>
                                    <p:set>
                                      <p:cBhvr>
                                        <p:cTn id="122" dur="1" fill="hold">
                                          <p:stCondLst>
                                            <p:cond delay="2999"/>
                                          </p:stCondLst>
                                        </p:cTn>
                                        <p:tgtEl>
                                          <p:spTgt spid="9"/>
                                        </p:tgtEl>
                                        <p:attrNameLst>
                                          <p:attrName>style.visibility</p:attrName>
                                        </p:attrNameLst>
                                      </p:cBhvr>
                                      <p:to>
                                        <p:strVal val="hidden"/>
                                      </p:to>
                                    </p:set>
                                  </p:childTnLst>
                                </p:cTn>
                              </p:par>
                              <p:par>
                                <p:cTn id="123" presetID="2" presetClass="exit" presetSubtype="8" fill="hold" grpId="3" nodeType="withEffect">
                                  <p:stCondLst>
                                    <p:cond delay="0"/>
                                  </p:stCondLst>
                                  <p:childTnLst>
                                    <p:anim calcmode="lin" valueType="num">
                                      <p:cBhvr additive="base">
                                        <p:cTn id="124" dur="3000"/>
                                        <p:tgtEl>
                                          <p:spTgt spid="10"/>
                                        </p:tgtEl>
                                        <p:attrNameLst>
                                          <p:attrName>ppt_x</p:attrName>
                                        </p:attrNameLst>
                                      </p:cBhvr>
                                      <p:tavLst>
                                        <p:tav tm="0">
                                          <p:val>
                                            <p:strVal val="ppt_x"/>
                                          </p:val>
                                        </p:tav>
                                        <p:tav tm="100000">
                                          <p:val>
                                            <p:strVal val="0-ppt_w/2"/>
                                          </p:val>
                                        </p:tav>
                                      </p:tavLst>
                                    </p:anim>
                                    <p:anim calcmode="lin" valueType="num">
                                      <p:cBhvr additive="base">
                                        <p:cTn id="125" dur="3000"/>
                                        <p:tgtEl>
                                          <p:spTgt spid="10"/>
                                        </p:tgtEl>
                                        <p:attrNameLst>
                                          <p:attrName>ppt_y</p:attrName>
                                        </p:attrNameLst>
                                      </p:cBhvr>
                                      <p:tavLst>
                                        <p:tav tm="0">
                                          <p:val>
                                            <p:strVal val="ppt_y"/>
                                          </p:val>
                                        </p:tav>
                                        <p:tav tm="100000">
                                          <p:val>
                                            <p:strVal val="ppt_y"/>
                                          </p:val>
                                        </p:tav>
                                      </p:tavLst>
                                    </p:anim>
                                    <p:set>
                                      <p:cBhvr>
                                        <p:cTn id="126" dur="1" fill="hold">
                                          <p:stCondLst>
                                            <p:cond delay="2999"/>
                                          </p:stCondLst>
                                        </p:cTn>
                                        <p:tgtEl>
                                          <p:spTgt spid="10"/>
                                        </p:tgtEl>
                                        <p:attrNameLst>
                                          <p:attrName>style.visibility</p:attrName>
                                        </p:attrNameLst>
                                      </p:cBhvr>
                                      <p:to>
                                        <p:strVal val="hidden"/>
                                      </p:to>
                                    </p:set>
                                  </p:childTnLst>
                                </p:cTn>
                              </p:par>
                              <p:par>
                                <p:cTn id="127" presetID="2" presetClass="exit" presetSubtype="8" fill="hold" grpId="3" nodeType="withEffect">
                                  <p:stCondLst>
                                    <p:cond delay="0"/>
                                  </p:stCondLst>
                                  <p:childTnLst>
                                    <p:anim calcmode="lin" valueType="num">
                                      <p:cBhvr additive="base">
                                        <p:cTn id="128" dur="3000"/>
                                        <p:tgtEl>
                                          <p:spTgt spid="11"/>
                                        </p:tgtEl>
                                        <p:attrNameLst>
                                          <p:attrName>ppt_x</p:attrName>
                                        </p:attrNameLst>
                                      </p:cBhvr>
                                      <p:tavLst>
                                        <p:tav tm="0">
                                          <p:val>
                                            <p:strVal val="ppt_x"/>
                                          </p:val>
                                        </p:tav>
                                        <p:tav tm="100000">
                                          <p:val>
                                            <p:strVal val="0-ppt_w/2"/>
                                          </p:val>
                                        </p:tav>
                                      </p:tavLst>
                                    </p:anim>
                                    <p:anim calcmode="lin" valueType="num">
                                      <p:cBhvr additive="base">
                                        <p:cTn id="129" dur="3000"/>
                                        <p:tgtEl>
                                          <p:spTgt spid="11"/>
                                        </p:tgtEl>
                                        <p:attrNameLst>
                                          <p:attrName>ppt_y</p:attrName>
                                        </p:attrNameLst>
                                      </p:cBhvr>
                                      <p:tavLst>
                                        <p:tav tm="0">
                                          <p:val>
                                            <p:strVal val="ppt_y"/>
                                          </p:val>
                                        </p:tav>
                                        <p:tav tm="100000">
                                          <p:val>
                                            <p:strVal val="ppt_y"/>
                                          </p:val>
                                        </p:tav>
                                      </p:tavLst>
                                    </p:anim>
                                    <p:set>
                                      <p:cBhvr>
                                        <p:cTn id="130" dur="1" fill="hold">
                                          <p:stCondLst>
                                            <p:cond delay="2999"/>
                                          </p:stCondLst>
                                        </p:cTn>
                                        <p:tgtEl>
                                          <p:spTgt spid="11"/>
                                        </p:tgtEl>
                                        <p:attrNameLst>
                                          <p:attrName>style.visibility</p:attrName>
                                        </p:attrNameLst>
                                      </p:cBhvr>
                                      <p:to>
                                        <p:strVal val="hidden"/>
                                      </p:to>
                                    </p:set>
                                  </p:childTnLst>
                                </p:cTn>
                              </p:par>
                              <p:par>
                                <p:cTn id="131" presetID="2" presetClass="exit" presetSubtype="8" fill="hold" grpId="3" nodeType="withEffect">
                                  <p:stCondLst>
                                    <p:cond delay="0"/>
                                  </p:stCondLst>
                                  <p:childTnLst>
                                    <p:anim calcmode="lin" valueType="num">
                                      <p:cBhvr additive="base">
                                        <p:cTn id="132" dur="3000"/>
                                        <p:tgtEl>
                                          <p:spTgt spid="12"/>
                                        </p:tgtEl>
                                        <p:attrNameLst>
                                          <p:attrName>ppt_x</p:attrName>
                                        </p:attrNameLst>
                                      </p:cBhvr>
                                      <p:tavLst>
                                        <p:tav tm="0">
                                          <p:val>
                                            <p:strVal val="ppt_x"/>
                                          </p:val>
                                        </p:tav>
                                        <p:tav tm="100000">
                                          <p:val>
                                            <p:strVal val="0-ppt_w/2"/>
                                          </p:val>
                                        </p:tav>
                                      </p:tavLst>
                                    </p:anim>
                                    <p:anim calcmode="lin" valueType="num">
                                      <p:cBhvr additive="base">
                                        <p:cTn id="133" dur="3000"/>
                                        <p:tgtEl>
                                          <p:spTgt spid="12"/>
                                        </p:tgtEl>
                                        <p:attrNameLst>
                                          <p:attrName>ppt_y</p:attrName>
                                        </p:attrNameLst>
                                      </p:cBhvr>
                                      <p:tavLst>
                                        <p:tav tm="0">
                                          <p:val>
                                            <p:strVal val="ppt_y"/>
                                          </p:val>
                                        </p:tav>
                                        <p:tav tm="100000">
                                          <p:val>
                                            <p:strVal val="ppt_y"/>
                                          </p:val>
                                        </p:tav>
                                      </p:tavLst>
                                    </p:anim>
                                    <p:set>
                                      <p:cBhvr>
                                        <p:cTn id="134" dur="1" fill="hold">
                                          <p:stCondLst>
                                            <p:cond delay="2999"/>
                                          </p:stCondLst>
                                        </p:cTn>
                                        <p:tgtEl>
                                          <p:spTgt spid="12"/>
                                        </p:tgtEl>
                                        <p:attrNameLst>
                                          <p:attrName>style.visibility</p:attrName>
                                        </p:attrNameLst>
                                      </p:cBhvr>
                                      <p:to>
                                        <p:strVal val="hidden"/>
                                      </p:to>
                                    </p:set>
                                  </p:childTnLst>
                                </p:cTn>
                              </p:par>
                              <p:par>
                                <p:cTn id="135" presetID="2" presetClass="exit" presetSubtype="8" fill="hold" grpId="3" nodeType="withEffect">
                                  <p:stCondLst>
                                    <p:cond delay="0"/>
                                  </p:stCondLst>
                                  <p:childTnLst>
                                    <p:anim calcmode="lin" valueType="num">
                                      <p:cBhvr additive="base">
                                        <p:cTn id="136" dur="3000"/>
                                        <p:tgtEl>
                                          <p:spTgt spid="14"/>
                                        </p:tgtEl>
                                        <p:attrNameLst>
                                          <p:attrName>ppt_x</p:attrName>
                                        </p:attrNameLst>
                                      </p:cBhvr>
                                      <p:tavLst>
                                        <p:tav tm="0">
                                          <p:val>
                                            <p:strVal val="ppt_x"/>
                                          </p:val>
                                        </p:tav>
                                        <p:tav tm="100000">
                                          <p:val>
                                            <p:strVal val="0-ppt_w/2"/>
                                          </p:val>
                                        </p:tav>
                                      </p:tavLst>
                                    </p:anim>
                                    <p:anim calcmode="lin" valueType="num">
                                      <p:cBhvr additive="base">
                                        <p:cTn id="137" dur="3000"/>
                                        <p:tgtEl>
                                          <p:spTgt spid="14"/>
                                        </p:tgtEl>
                                        <p:attrNameLst>
                                          <p:attrName>ppt_y</p:attrName>
                                        </p:attrNameLst>
                                      </p:cBhvr>
                                      <p:tavLst>
                                        <p:tav tm="0">
                                          <p:val>
                                            <p:strVal val="ppt_y"/>
                                          </p:val>
                                        </p:tav>
                                        <p:tav tm="100000">
                                          <p:val>
                                            <p:strVal val="ppt_y"/>
                                          </p:val>
                                        </p:tav>
                                      </p:tavLst>
                                    </p:anim>
                                    <p:set>
                                      <p:cBhvr>
                                        <p:cTn id="138" dur="1" fill="hold">
                                          <p:stCondLst>
                                            <p:cond delay="2999"/>
                                          </p:stCondLst>
                                        </p:cTn>
                                        <p:tgtEl>
                                          <p:spTgt spid="14"/>
                                        </p:tgtEl>
                                        <p:attrNameLst>
                                          <p:attrName>style.visibility</p:attrName>
                                        </p:attrNameLst>
                                      </p:cBhvr>
                                      <p:to>
                                        <p:strVal val="hidden"/>
                                      </p:to>
                                    </p:set>
                                  </p:childTnLst>
                                </p:cTn>
                              </p:par>
                              <p:par>
                                <p:cTn id="139" presetID="23" presetClass="entr" presetSubtype="272" fill="hold" nodeType="withEffect">
                                  <p:stCondLst>
                                    <p:cond delay="0"/>
                                  </p:stCondLst>
                                  <p:childTnLst>
                                    <p:set>
                                      <p:cBhvr>
                                        <p:cTn id="140" dur="1" fill="hold">
                                          <p:stCondLst>
                                            <p:cond delay="0"/>
                                          </p:stCondLst>
                                        </p:cTn>
                                        <p:tgtEl>
                                          <p:spTgt spid="4"/>
                                        </p:tgtEl>
                                        <p:attrNameLst>
                                          <p:attrName>style.visibility</p:attrName>
                                        </p:attrNameLst>
                                      </p:cBhvr>
                                      <p:to>
                                        <p:strVal val="visible"/>
                                      </p:to>
                                    </p:set>
                                    <p:anim calcmode="lin" valueType="num">
                                      <p:cBhvr>
                                        <p:cTn id="141" dur="3000" fill="hold"/>
                                        <p:tgtEl>
                                          <p:spTgt spid="4"/>
                                        </p:tgtEl>
                                        <p:attrNameLst>
                                          <p:attrName>ppt_w</p:attrName>
                                        </p:attrNameLst>
                                      </p:cBhvr>
                                      <p:tavLst>
                                        <p:tav tm="0">
                                          <p:val>
                                            <p:strVal val="2/3*#ppt_w"/>
                                          </p:val>
                                        </p:tav>
                                        <p:tav tm="100000">
                                          <p:val>
                                            <p:strVal val="#ppt_w"/>
                                          </p:val>
                                        </p:tav>
                                      </p:tavLst>
                                    </p:anim>
                                    <p:anim calcmode="lin" valueType="num">
                                      <p:cBhvr>
                                        <p:cTn id="142" dur="3000" fill="hold"/>
                                        <p:tgtEl>
                                          <p:spTgt spid="4"/>
                                        </p:tgtEl>
                                        <p:attrNameLst>
                                          <p:attrName>ppt_h</p:attrName>
                                        </p:attrNameLst>
                                      </p:cBhvr>
                                      <p:tavLst>
                                        <p:tav tm="0">
                                          <p:val>
                                            <p:strVal val="2/3*#ppt_h"/>
                                          </p:val>
                                        </p:tav>
                                        <p:tav tm="100000">
                                          <p:val>
                                            <p:strVal val="#ppt_h"/>
                                          </p:val>
                                        </p:tav>
                                      </p:tavLst>
                                    </p:anim>
                                  </p:childTnLst>
                                </p:cTn>
                              </p:par>
                              <p:par>
                                <p:cTn id="143" presetID="16" presetClass="entr" presetSubtype="37" fill="hold" nodeType="withEffect">
                                  <p:stCondLst>
                                    <p:cond delay="0"/>
                                  </p:stCondLst>
                                  <p:childTnLst>
                                    <p:set>
                                      <p:cBhvr>
                                        <p:cTn id="144" dur="1" fill="hold">
                                          <p:stCondLst>
                                            <p:cond delay="0"/>
                                          </p:stCondLst>
                                        </p:cTn>
                                        <p:tgtEl>
                                          <p:spTgt spid="4"/>
                                        </p:tgtEl>
                                        <p:attrNameLst>
                                          <p:attrName>style.visibility</p:attrName>
                                        </p:attrNameLst>
                                      </p:cBhvr>
                                      <p:to>
                                        <p:strVal val="visible"/>
                                      </p:to>
                                    </p:set>
                                    <p:animEffect transition="in" filter="barn(outVertical)">
                                      <p:cBhvr>
                                        <p:cTn id="145" dur="3000"/>
                                        <p:tgtEl>
                                          <p:spTgt spid="4"/>
                                        </p:tgtEl>
                                      </p:cBhvr>
                                    </p:animEffect>
                                  </p:childTnLst>
                                </p:cTn>
                              </p:par>
                            </p:childTnLst>
                          </p:cTn>
                        </p:par>
                        <p:par>
                          <p:cTn id="146" fill="hold">
                            <p:stCondLst>
                              <p:cond delay="6000"/>
                            </p:stCondLst>
                            <p:childTnLst>
                              <p:par>
                                <p:cTn id="147" presetID="29" presetClass="entr" presetSubtype="0" fill="hold" grpId="0" nodeType="afterEffect">
                                  <p:stCondLst>
                                    <p:cond delay="0"/>
                                  </p:stCondLst>
                                  <p:childTnLst>
                                    <p:set>
                                      <p:cBhvr>
                                        <p:cTn id="148" dur="1" fill="hold">
                                          <p:stCondLst>
                                            <p:cond delay="0"/>
                                          </p:stCondLst>
                                        </p:cTn>
                                        <p:tgtEl>
                                          <p:spTgt spid="15"/>
                                        </p:tgtEl>
                                        <p:attrNameLst>
                                          <p:attrName>style.visibility</p:attrName>
                                        </p:attrNameLst>
                                      </p:cBhvr>
                                      <p:to>
                                        <p:strVal val="visible"/>
                                      </p:to>
                                    </p:set>
                                    <p:anim calcmode="lin" valueType="num">
                                      <p:cBhvr>
                                        <p:cTn id="149" dur="2000" fill="hold"/>
                                        <p:tgtEl>
                                          <p:spTgt spid="15"/>
                                        </p:tgtEl>
                                        <p:attrNameLst>
                                          <p:attrName>ppt_x</p:attrName>
                                        </p:attrNameLst>
                                      </p:cBhvr>
                                      <p:tavLst>
                                        <p:tav tm="0">
                                          <p:val>
                                            <p:strVal val="#ppt_x-.2"/>
                                          </p:val>
                                        </p:tav>
                                        <p:tav tm="100000">
                                          <p:val>
                                            <p:strVal val="#ppt_x"/>
                                          </p:val>
                                        </p:tav>
                                      </p:tavLst>
                                    </p:anim>
                                    <p:anim calcmode="lin" valueType="num">
                                      <p:cBhvr>
                                        <p:cTn id="150" dur="2000" fill="hold"/>
                                        <p:tgtEl>
                                          <p:spTgt spid="15"/>
                                        </p:tgtEl>
                                        <p:attrNameLst>
                                          <p:attrName>ppt_y</p:attrName>
                                        </p:attrNameLst>
                                      </p:cBhvr>
                                      <p:tavLst>
                                        <p:tav tm="0">
                                          <p:val>
                                            <p:strVal val="#ppt_y"/>
                                          </p:val>
                                        </p:tav>
                                        <p:tav tm="100000">
                                          <p:val>
                                            <p:strVal val="#ppt_y"/>
                                          </p:val>
                                        </p:tav>
                                      </p:tavLst>
                                    </p:anim>
                                    <p:animEffect transition="in" filter="wipe(right)" prLst="gradientSize: 0.1">
                                      <p:cBhvr>
                                        <p:cTn id="151"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p:bldP spid="1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 Gimignano.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rot="16200000">
            <a:off x="3893351" y="-321483"/>
            <a:ext cx="1857364" cy="2500330"/>
          </a:xfrm>
          <a:prstGeom prst="chevron">
            <a:avLst>
              <a:gd name="adj" fmla="val 83812"/>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821913" y="249997"/>
            <a:ext cx="1857364" cy="2500330"/>
          </a:xfrm>
          <a:prstGeom prst="chevron">
            <a:avLst>
              <a:gd name="adj" fmla="val 87208"/>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893351" y="750063"/>
            <a:ext cx="1857364" cy="2500330"/>
          </a:xfrm>
          <a:prstGeom prst="chevron">
            <a:avLst>
              <a:gd name="adj" fmla="val 87208"/>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893351" y="1393005"/>
            <a:ext cx="1857364" cy="2500330"/>
          </a:xfrm>
          <a:prstGeom prst="chevron">
            <a:avLst>
              <a:gd name="adj" fmla="val 8381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893351" y="1893095"/>
            <a:ext cx="1857364" cy="2500330"/>
          </a:xfrm>
          <a:prstGeom prst="chevron">
            <a:avLst>
              <a:gd name="adj" fmla="val 83812"/>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821913" y="2464575"/>
            <a:ext cx="1857364" cy="2500330"/>
          </a:xfrm>
          <a:prstGeom prst="chevron">
            <a:avLst>
              <a:gd name="adj" fmla="val 87208"/>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893351" y="2964641"/>
            <a:ext cx="1857364" cy="2500330"/>
          </a:xfrm>
          <a:prstGeom prst="chevron">
            <a:avLst>
              <a:gd name="adj" fmla="val 87208"/>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893351" y="3607583"/>
            <a:ext cx="1857364" cy="2500330"/>
          </a:xfrm>
          <a:prstGeom prst="chevron">
            <a:avLst>
              <a:gd name="adj" fmla="val 8381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893351" y="4179087"/>
            <a:ext cx="1857364" cy="2500330"/>
          </a:xfrm>
          <a:prstGeom prst="chevron">
            <a:avLst>
              <a:gd name="adj" fmla="val 87208"/>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964789" y="4679153"/>
            <a:ext cx="1857364" cy="2500330"/>
          </a:xfrm>
          <a:prstGeom prst="chevron">
            <a:avLst>
              <a:gd name="adj" fmla="val 87208"/>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964789" y="5322095"/>
            <a:ext cx="1857364" cy="2500330"/>
          </a:xfrm>
          <a:prstGeom prst="chevron">
            <a:avLst>
              <a:gd name="adj" fmla="val 8381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13" presetClass="entr" presetSubtype="16" fill="hold" grpId="1" nodeType="with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plus(in)">
                                      <p:cBhvr>
                                        <p:cTn id="54" dur="3000"/>
                                        <p:tgtEl>
                                          <p:spTgt spid="5"/>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plus(in)">
                                      <p:cBhvr>
                                        <p:cTn id="57" dur="3000"/>
                                        <p:tgtEl>
                                          <p:spTgt spid="6"/>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plus(in)">
                                      <p:cBhvr>
                                        <p:cTn id="60" dur="3000"/>
                                        <p:tgtEl>
                                          <p:spTgt spid="7"/>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plus(in)">
                                      <p:cBhvr>
                                        <p:cTn id="63" dur="3000"/>
                                        <p:tgtEl>
                                          <p:spTgt spid="8"/>
                                        </p:tgtEl>
                                      </p:cBhvr>
                                    </p:animEffect>
                                  </p:childTnLst>
                                </p:cTn>
                              </p:par>
                              <p:par>
                                <p:cTn id="64" presetID="13" presetClass="entr" presetSubtype="16"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plus(in)">
                                      <p:cBhvr>
                                        <p:cTn id="66" dur="3000"/>
                                        <p:tgtEl>
                                          <p:spTgt spid="9"/>
                                        </p:tgtEl>
                                      </p:cBhvr>
                                    </p:animEffect>
                                  </p:childTnLst>
                                </p:cTn>
                              </p:par>
                              <p:par>
                                <p:cTn id="67" presetID="13" presetClass="entr" presetSubtype="16"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plus(in)">
                                      <p:cBhvr>
                                        <p:cTn id="69" dur="3000"/>
                                        <p:tgtEl>
                                          <p:spTgt spid="10"/>
                                        </p:tgtEl>
                                      </p:cBhvr>
                                    </p:animEffect>
                                  </p:childTnLst>
                                </p:cTn>
                              </p:par>
                              <p:par>
                                <p:cTn id="70" presetID="13" presetClass="entr" presetSubtype="16" fill="hold" grpId="1" nodeType="with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plus(in)">
                                      <p:cBhvr>
                                        <p:cTn id="72" dur="3000"/>
                                        <p:tgtEl>
                                          <p:spTgt spid="11"/>
                                        </p:tgtEl>
                                      </p:cBhvr>
                                    </p:animEffect>
                                  </p:childTnLst>
                                </p:cTn>
                              </p:par>
                              <p:par>
                                <p:cTn id="73" presetID="13" presetClass="entr" presetSubtype="16" fill="hold" grpId="1"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plus(in)">
                                      <p:cBhvr>
                                        <p:cTn id="75" dur="3000"/>
                                        <p:tgtEl>
                                          <p:spTgt spid="12"/>
                                        </p:tgtEl>
                                      </p:cBhvr>
                                    </p:animEffect>
                                  </p:childTnLst>
                                </p:cTn>
                              </p:par>
                              <p:par>
                                <p:cTn id="76" presetID="13" presetClass="entr" presetSubtype="16" fill="hold" grpId="1" nodeType="withEffect">
                                  <p:stCondLst>
                                    <p:cond delay="0"/>
                                  </p:stCondLst>
                                  <p:childTnLst>
                                    <p:set>
                                      <p:cBhvr>
                                        <p:cTn id="77" dur="1" fill="hold">
                                          <p:stCondLst>
                                            <p:cond delay="0"/>
                                          </p:stCondLst>
                                        </p:cTn>
                                        <p:tgtEl>
                                          <p:spTgt spid="13"/>
                                        </p:tgtEl>
                                        <p:attrNameLst>
                                          <p:attrName>style.visibility</p:attrName>
                                        </p:attrNameLst>
                                      </p:cBhvr>
                                      <p:to>
                                        <p:strVal val="visible"/>
                                      </p:to>
                                    </p:set>
                                    <p:animEffect transition="in" filter="plus(in)">
                                      <p:cBhvr>
                                        <p:cTn id="78" dur="3000"/>
                                        <p:tgtEl>
                                          <p:spTgt spid="13"/>
                                        </p:tgtEl>
                                      </p:cBhvr>
                                    </p:animEffect>
                                  </p:childTnLst>
                                </p:cTn>
                              </p:par>
                              <p:par>
                                <p:cTn id="79" presetID="13" presetClass="entr" presetSubtype="16" fill="hold" grpId="1" nodeType="withEffect">
                                  <p:stCondLst>
                                    <p:cond delay="0"/>
                                  </p:stCondLst>
                                  <p:childTnLst>
                                    <p:set>
                                      <p:cBhvr>
                                        <p:cTn id="80" dur="1" fill="hold">
                                          <p:stCondLst>
                                            <p:cond delay="0"/>
                                          </p:stCondLst>
                                        </p:cTn>
                                        <p:tgtEl>
                                          <p:spTgt spid="14"/>
                                        </p:tgtEl>
                                        <p:attrNameLst>
                                          <p:attrName>style.visibility</p:attrName>
                                        </p:attrNameLst>
                                      </p:cBhvr>
                                      <p:to>
                                        <p:strVal val="visible"/>
                                      </p:to>
                                    </p:set>
                                    <p:animEffect transition="in" filter="plus(in)">
                                      <p:cBhvr>
                                        <p:cTn id="81" dur="3000"/>
                                        <p:tgtEl>
                                          <p:spTgt spid="14"/>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15"/>
                                        </p:tgtEl>
                                        <p:attrNameLst>
                                          <p:attrName>style.visibility</p:attrName>
                                        </p:attrNameLst>
                                      </p:cBhvr>
                                      <p:to>
                                        <p:strVal val="visible"/>
                                      </p:to>
                                    </p:set>
                                    <p:animEffect transition="in" filter="plus(in)">
                                      <p:cBhvr>
                                        <p:cTn id="84" dur="3000"/>
                                        <p:tgtEl>
                                          <p:spTgt spid="15"/>
                                        </p:tgtEl>
                                      </p:cBhvr>
                                    </p:animEffect>
                                  </p:childTnLst>
                                </p:cTn>
                              </p:par>
                              <p:par>
                                <p:cTn id="85" presetID="8" presetClass="emph" presetSubtype="0" fill="hold" grpId="2" nodeType="withEffect">
                                  <p:stCondLst>
                                    <p:cond delay="0"/>
                                  </p:stCondLst>
                                  <p:childTnLst>
                                    <p:animRot by="21600000">
                                      <p:cBhvr>
                                        <p:cTn id="86" dur="3000" fill="hold"/>
                                        <p:tgtEl>
                                          <p:spTgt spid="5"/>
                                        </p:tgtEl>
                                        <p:attrNameLst>
                                          <p:attrName>r</p:attrName>
                                        </p:attrNameLst>
                                      </p:cBhvr>
                                    </p:animRot>
                                  </p:childTnLst>
                                </p:cTn>
                              </p:par>
                              <p:par>
                                <p:cTn id="87" presetID="8" presetClass="emph" presetSubtype="0" fill="hold" grpId="2" nodeType="withEffect">
                                  <p:stCondLst>
                                    <p:cond delay="0"/>
                                  </p:stCondLst>
                                  <p:childTnLst>
                                    <p:animRot by="-21600000">
                                      <p:cBhvr>
                                        <p:cTn id="88" dur="3000" fill="hold"/>
                                        <p:tgtEl>
                                          <p:spTgt spid="6"/>
                                        </p:tgtEl>
                                        <p:attrNameLst>
                                          <p:attrName>r</p:attrName>
                                        </p:attrNameLst>
                                      </p:cBhvr>
                                    </p:animRot>
                                  </p:childTnLst>
                                </p:cTn>
                              </p:par>
                              <p:par>
                                <p:cTn id="89" presetID="8" presetClass="emph" presetSubtype="0" fill="hold" grpId="2" nodeType="withEffect">
                                  <p:stCondLst>
                                    <p:cond delay="0"/>
                                  </p:stCondLst>
                                  <p:childTnLst>
                                    <p:animRot by="21600000">
                                      <p:cBhvr>
                                        <p:cTn id="90" dur="3000" fill="hold"/>
                                        <p:tgtEl>
                                          <p:spTgt spid="7"/>
                                        </p:tgtEl>
                                        <p:attrNameLst>
                                          <p:attrName>r</p:attrName>
                                        </p:attrNameLst>
                                      </p:cBhvr>
                                    </p:animRot>
                                  </p:childTnLst>
                                </p:cTn>
                              </p:par>
                              <p:par>
                                <p:cTn id="91" presetID="8" presetClass="emph" presetSubtype="0" fill="hold" grpId="2"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fill="hold" grpId="2" nodeType="withEffect">
                                  <p:stCondLst>
                                    <p:cond delay="0"/>
                                  </p:stCondLst>
                                  <p:childTnLst>
                                    <p:animRot by="21600000">
                                      <p:cBhvr>
                                        <p:cTn id="94" dur="3000" fill="hold"/>
                                        <p:tgtEl>
                                          <p:spTgt spid="9"/>
                                        </p:tgtEl>
                                        <p:attrNameLst>
                                          <p:attrName>r</p:attrName>
                                        </p:attrNameLst>
                                      </p:cBhvr>
                                    </p:animRot>
                                  </p:childTnLst>
                                </p:cTn>
                              </p:par>
                              <p:par>
                                <p:cTn id="95" presetID="8" presetClass="emph" presetSubtype="0" fill="hold" grpId="2" nodeType="withEffect">
                                  <p:stCondLst>
                                    <p:cond delay="0"/>
                                  </p:stCondLst>
                                  <p:childTnLst>
                                    <p:animRot by="-21600000">
                                      <p:cBhvr>
                                        <p:cTn id="96" dur="3000" fill="hold"/>
                                        <p:tgtEl>
                                          <p:spTgt spid="10"/>
                                        </p:tgtEl>
                                        <p:attrNameLst>
                                          <p:attrName>r</p:attrName>
                                        </p:attrNameLst>
                                      </p:cBhvr>
                                    </p:animRot>
                                  </p:childTnLst>
                                </p:cTn>
                              </p:par>
                              <p:par>
                                <p:cTn id="97" presetID="8" presetClass="emph" presetSubtype="0" fill="hold" grpId="2" nodeType="withEffect">
                                  <p:stCondLst>
                                    <p:cond delay="0"/>
                                  </p:stCondLst>
                                  <p:childTnLst>
                                    <p:animRot by="21600000">
                                      <p:cBhvr>
                                        <p:cTn id="98" dur="3000" fill="hold"/>
                                        <p:tgtEl>
                                          <p:spTgt spid="11"/>
                                        </p:tgtEl>
                                        <p:attrNameLst>
                                          <p:attrName>r</p:attrName>
                                        </p:attrNameLst>
                                      </p:cBhvr>
                                    </p:animRot>
                                  </p:childTnLst>
                                </p:cTn>
                              </p:par>
                              <p:par>
                                <p:cTn id="99" presetID="8" presetClass="emph" presetSubtype="0" fill="hold" grpId="2" nodeType="withEffect">
                                  <p:stCondLst>
                                    <p:cond delay="0"/>
                                  </p:stCondLst>
                                  <p:childTnLst>
                                    <p:animRot by="-21600000">
                                      <p:cBhvr>
                                        <p:cTn id="100" dur="3000" fill="hold"/>
                                        <p:tgtEl>
                                          <p:spTgt spid="12"/>
                                        </p:tgtEl>
                                        <p:attrNameLst>
                                          <p:attrName>r</p:attrName>
                                        </p:attrNameLst>
                                      </p:cBhvr>
                                    </p:animRot>
                                  </p:childTnLst>
                                </p:cTn>
                              </p:par>
                              <p:par>
                                <p:cTn id="101" presetID="8" presetClass="emph" presetSubtype="0" fill="hold" grpId="2" nodeType="withEffect">
                                  <p:stCondLst>
                                    <p:cond delay="0"/>
                                  </p:stCondLst>
                                  <p:childTnLst>
                                    <p:animRot by="21600000">
                                      <p:cBhvr>
                                        <p:cTn id="102" dur="3000" fill="hold"/>
                                        <p:tgtEl>
                                          <p:spTgt spid="13"/>
                                        </p:tgtEl>
                                        <p:attrNameLst>
                                          <p:attrName>r</p:attrName>
                                        </p:attrNameLst>
                                      </p:cBhvr>
                                    </p:animRot>
                                  </p:childTnLst>
                                </p:cTn>
                              </p:par>
                              <p:par>
                                <p:cTn id="103" presetID="8" presetClass="emph" presetSubtype="0" fill="hold" grpId="2" nodeType="withEffect">
                                  <p:stCondLst>
                                    <p:cond delay="0"/>
                                  </p:stCondLst>
                                  <p:childTnLst>
                                    <p:animRot by="-21600000">
                                      <p:cBhvr>
                                        <p:cTn id="104" dur="3000" fill="hold"/>
                                        <p:tgtEl>
                                          <p:spTgt spid="14"/>
                                        </p:tgtEl>
                                        <p:attrNameLst>
                                          <p:attrName>r</p:attrName>
                                        </p:attrNameLst>
                                      </p:cBhvr>
                                    </p:animRot>
                                  </p:childTnLst>
                                </p:cTn>
                              </p:par>
                              <p:par>
                                <p:cTn id="105" presetID="8" presetClass="emph" presetSubtype="0" fill="hold" grpId="2" nodeType="withEffect">
                                  <p:stCondLst>
                                    <p:cond delay="0"/>
                                  </p:stCondLst>
                                  <p:childTnLst>
                                    <p:animRot by="21600000">
                                      <p:cBhvr>
                                        <p:cTn id="106" dur="3000" fill="hold"/>
                                        <p:tgtEl>
                                          <p:spTgt spid="15"/>
                                        </p:tgtEl>
                                        <p:attrNameLst>
                                          <p:attrName>r</p:attrName>
                                        </p:attrNameLst>
                                      </p:cBhvr>
                                    </p:animRot>
                                  </p:childTnLst>
                                </p:cTn>
                              </p:par>
                            </p:childTnLst>
                          </p:cTn>
                        </p:par>
                        <p:par>
                          <p:cTn id="107" fill="hold">
                            <p:stCondLst>
                              <p:cond delay="3000"/>
                            </p:stCondLst>
                            <p:childTnLst>
                              <p:par>
                                <p:cTn id="108" presetID="2" presetClass="exit" presetSubtype="4" fill="hold" grpId="3" nodeType="afterEffect">
                                  <p:stCondLst>
                                    <p:cond delay="0"/>
                                  </p:stCondLst>
                                  <p:childTnLst>
                                    <p:anim calcmode="lin" valueType="num">
                                      <p:cBhvr additive="base">
                                        <p:cTn id="109" dur="3000"/>
                                        <p:tgtEl>
                                          <p:spTgt spid="5"/>
                                        </p:tgtEl>
                                        <p:attrNameLst>
                                          <p:attrName>ppt_x</p:attrName>
                                        </p:attrNameLst>
                                      </p:cBhvr>
                                      <p:tavLst>
                                        <p:tav tm="0">
                                          <p:val>
                                            <p:strVal val="ppt_x"/>
                                          </p:val>
                                        </p:tav>
                                        <p:tav tm="100000">
                                          <p:val>
                                            <p:strVal val="ppt_x"/>
                                          </p:val>
                                        </p:tav>
                                      </p:tavLst>
                                    </p:anim>
                                    <p:anim calcmode="lin" valueType="num">
                                      <p:cBhvr additive="base">
                                        <p:cTn id="110" dur="3000"/>
                                        <p:tgtEl>
                                          <p:spTgt spid="5"/>
                                        </p:tgtEl>
                                        <p:attrNameLst>
                                          <p:attrName>ppt_y</p:attrName>
                                        </p:attrNameLst>
                                      </p:cBhvr>
                                      <p:tavLst>
                                        <p:tav tm="0">
                                          <p:val>
                                            <p:strVal val="ppt_y"/>
                                          </p:val>
                                        </p:tav>
                                        <p:tav tm="100000">
                                          <p:val>
                                            <p:strVal val="1+ppt_h/2"/>
                                          </p:val>
                                        </p:tav>
                                      </p:tavLst>
                                    </p:anim>
                                    <p:set>
                                      <p:cBhvr>
                                        <p:cTn id="111" dur="1" fill="hold">
                                          <p:stCondLst>
                                            <p:cond delay="2999"/>
                                          </p:stCondLst>
                                        </p:cTn>
                                        <p:tgtEl>
                                          <p:spTgt spid="5"/>
                                        </p:tgtEl>
                                        <p:attrNameLst>
                                          <p:attrName>style.visibility</p:attrName>
                                        </p:attrNameLst>
                                      </p:cBhvr>
                                      <p:to>
                                        <p:strVal val="hidden"/>
                                      </p:to>
                                    </p:set>
                                  </p:childTnLst>
                                </p:cTn>
                              </p:par>
                              <p:par>
                                <p:cTn id="112" presetID="2" presetClass="exit" presetSubtype="4" fill="hold" grpId="3" nodeType="withEffect">
                                  <p:stCondLst>
                                    <p:cond delay="0"/>
                                  </p:stCondLst>
                                  <p:childTnLst>
                                    <p:anim calcmode="lin" valueType="num">
                                      <p:cBhvr additive="base">
                                        <p:cTn id="113" dur="3000"/>
                                        <p:tgtEl>
                                          <p:spTgt spid="6"/>
                                        </p:tgtEl>
                                        <p:attrNameLst>
                                          <p:attrName>ppt_x</p:attrName>
                                        </p:attrNameLst>
                                      </p:cBhvr>
                                      <p:tavLst>
                                        <p:tav tm="0">
                                          <p:val>
                                            <p:strVal val="ppt_x"/>
                                          </p:val>
                                        </p:tav>
                                        <p:tav tm="100000">
                                          <p:val>
                                            <p:strVal val="ppt_x"/>
                                          </p:val>
                                        </p:tav>
                                      </p:tavLst>
                                    </p:anim>
                                    <p:anim calcmode="lin" valueType="num">
                                      <p:cBhvr additive="base">
                                        <p:cTn id="114" dur="3000"/>
                                        <p:tgtEl>
                                          <p:spTgt spid="6"/>
                                        </p:tgtEl>
                                        <p:attrNameLst>
                                          <p:attrName>ppt_y</p:attrName>
                                        </p:attrNameLst>
                                      </p:cBhvr>
                                      <p:tavLst>
                                        <p:tav tm="0">
                                          <p:val>
                                            <p:strVal val="ppt_y"/>
                                          </p:val>
                                        </p:tav>
                                        <p:tav tm="100000">
                                          <p:val>
                                            <p:strVal val="1+ppt_h/2"/>
                                          </p:val>
                                        </p:tav>
                                      </p:tavLst>
                                    </p:anim>
                                    <p:set>
                                      <p:cBhvr>
                                        <p:cTn id="115" dur="1" fill="hold">
                                          <p:stCondLst>
                                            <p:cond delay="2999"/>
                                          </p:stCondLst>
                                        </p:cTn>
                                        <p:tgtEl>
                                          <p:spTgt spid="6"/>
                                        </p:tgtEl>
                                        <p:attrNameLst>
                                          <p:attrName>style.visibility</p:attrName>
                                        </p:attrNameLst>
                                      </p:cBhvr>
                                      <p:to>
                                        <p:strVal val="hidden"/>
                                      </p:to>
                                    </p:set>
                                  </p:childTnLst>
                                </p:cTn>
                              </p:par>
                              <p:par>
                                <p:cTn id="116" presetID="2" presetClass="exit" presetSubtype="4" fill="hold" grpId="3" nodeType="withEffect">
                                  <p:stCondLst>
                                    <p:cond delay="0"/>
                                  </p:stCondLst>
                                  <p:childTnLst>
                                    <p:anim calcmode="lin" valueType="num">
                                      <p:cBhvr additive="base">
                                        <p:cTn id="117" dur="3000"/>
                                        <p:tgtEl>
                                          <p:spTgt spid="7"/>
                                        </p:tgtEl>
                                        <p:attrNameLst>
                                          <p:attrName>ppt_x</p:attrName>
                                        </p:attrNameLst>
                                      </p:cBhvr>
                                      <p:tavLst>
                                        <p:tav tm="0">
                                          <p:val>
                                            <p:strVal val="ppt_x"/>
                                          </p:val>
                                        </p:tav>
                                        <p:tav tm="100000">
                                          <p:val>
                                            <p:strVal val="ppt_x"/>
                                          </p:val>
                                        </p:tav>
                                      </p:tavLst>
                                    </p:anim>
                                    <p:anim calcmode="lin" valueType="num">
                                      <p:cBhvr additive="base">
                                        <p:cTn id="118" dur="3000"/>
                                        <p:tgtEl>
                                          <p:spTgt spid="7"/>
                                        </p:tgtEl>
                                        <p:attrNameLst>
                                          <p:attrName>ppt_y</p:attrName>
                                        </p:attrNameLst>
                                      </p:cBhvr>
                                      <p:tavLst>
                                        <p:tav tm="0">
                                          <p:val>
                                            <p:strVal val="ppt_y"/>
                                          </p:val>
                                        </p:tav>
                                        <p:tav tm="100000">
                                          <p:val>
                                            <p:strVal val="1+ppt_h/2"/>
                                          </p:val>
                                        </p:tav>
                                      </p:tavLst>
                                    </p:anim>
                                    <p:set>
                                      <p:cBhvr>
                                        <p:cTn id="119" dur="1" fill="hold">
                                          <p:stCondLst>
                                            <p:cond delay="2999"/>
                                          </p:stCondLst>
                                        </p:cTn>
                                        <p:tgtEl>
                                          <p:spTgt spid="7"/>
                                        </p:tgtEl>
                                        <p:attrNameLst>
                                          <p:attrName>style.visibility</p:attrName>
                                        </p:attrNameLst>
                                      </p:cBhvr>
                                      <p:to>
                                        <p:strVal val="hidden"/>
                                      </p:to>
                                    </p:set>
                                  </p:childTnLst>
                                </p:cTn>
                              </p:par>
                              <p:par>
                                <p:cTn id="120" presetID="2" presetClass="exit" presetSubtype="4" fill="hold" grpId="3" nodeType="withEffect">
                                  <p:stCondLst>
                                    <p:cond delay="0"/>
                                  </p:stCondLst>
                                  <p:childTnLst>
                                    <p:anim calcmode="lin" valueType="num">
                                      <p:cBhvr additive="base">
                                        <p:cTn id="121" dur="3000"/>
                                        <p:tgtEl>
                                          <p:spTgt spid="8"/>
                                        </p:tgtEl>
                                        <p:attrNameLst>
                                          <p:attrName>ppt_x</p:attrName>
                                        </p:attrNameLst>
                                      </p:cBhvr>
                                      <p:tavLst>
                                        <p:tav tm="0">
                                          <p:val>
                                            <p:strVal val="ppt_x"/>
                                          </p:val>
                                        </p:tav>
                                        <p:tav tm="100000">
                                          <p:val>
                                            <p:strVal val="ppt_x"/>
                                          </p:val>
                                        </p:tav>
                                      </p:tavLst>
                                    </p:anim>
                                    <p:anim calcmode="lin" valueType="num">
                                      <p:cBhvr additive="base">
                                        <p:cTn id="122" dur="3000"/>
                                        <p:tgtEl>
                                          <p:spTgt spid="8"/>
                                        </p:tgtEl>
                                        <p:attrNameLst>
                                          <p:attrName>ppt_y</p:attrName>
                                        </p:attrNameLst>
                                      </p:cBhvr>
                                      <p:tavLst>
                                        <p:tav tm="0">
                                          <p:val>
                                            <p:strVal val="ppt_y"/>
                                          </p:val>
                                        </p:tav>
                                        <p:tav tm="100000">
                                          <p:val>
                                            <p:strVal val="1+ppt_h/2"/>
                                          </p:val>
                                        </p:tav>
                                      </p:tavLst>
                                    </p:anim>
                                    <p:set>
                                      <p:cBhvr>
                                        <p:cTn id="123" dur="1" fill="hold">
                                          <p:stCondLst>
                                            <p:cond delay="2999"/>
                                          </p:stCondLst>
                                        </p:cTn>
                                        <p:tgtEl>
                                          <p:spTgt spid="8"/>
                                        </p:tgtEl>
                                        <p:attrNameLst>
                                          <p:attrName>style.visibility</p:attrName>
                                        </p:attrNameLst>
                                      </p:cBhvr>
                                      <p:to>
                                        <p:strVal val="hidden"/>
                                      </p:to>
                                    </p:set>
                                  </p:childTnLst>
                                </p:cTn>
                              </p:par>
                              <p:par>
                                <p:cTn id="124" presetID="2" presetClass="exit" presetSubtype="4" fill="hold" grpId="3" nodeType="withEffect">
                                  <p:stCondLst>
                                    <p:cond delay="0"/>
                                  </p:stCondLst>
                                  <p:childTnLst>
                                    <p:anim calcmode="lin" valueType="num">
                                      <p:cBhvr additive="base">
                                        <p:cTn id="125" dur="3000"/>
                                        <p:tgtEl>
                                          <p:spTgt spid="9"/>
                                        </p:tgtEl>
                                        <p:attrNameLst>
                                          <p:attrName>ppt_x</p:attrName>
                                        </p:attrNameLst>
                                      </p:cBhvr>
                                      <p:tavLst>
                                        <p:tav tm="0">
                                          <p:val>
                                            <p:strVal val="ppt_x"/>
                                          </p:val>
                                        </p:tav>
                                        <p:tav tm="100000">
                                          <p:val>
                                            <p:strVal val="ppt_x"/>
                                          </p:val>
                                        </p:tav>
                                      </p:tavLst>
                                    </p:anim>
                                    <p:anim calcmode="lin" valueType="num">
                                      <p:cBhvr additive="base">
                                        <p:cTn id="126" dur="3000"/>
                                        <p:tgtEl>
                                          <p:spTgt spid="9"/>
                                        </p:tgtEl>
                                        <p:attrNameLst>
                                          <p:attrName>ppt_y</p:attrName>
                                        </p:attrNameLst>
                                      </p:cBhvr>
                                      <p:tavLst>
                                        <p:tav tm="0">
                                          <p:val>
                                            <p:strVal val="ppt_y"/>
                                          </p:val>
                                        </p:tav>
                                        <p:tav tm="100000">
                                          <p:val>
                                            <p:strVal val="1+ppt_h/2"/>
                                          </p:val>
                                        </p:tav>
                                      </p:tavLst>
                                    </p:anim>
                                    <p:set>
                                      <p:cBhvr>
                                        <p:cTn id="127" dur="1" fill="hold">
                                          <p:stCondLst>
                                            <p:cond delay="2999"/>
                                          </p:stCondLst>
                                        </p:cTn>
                                        <p:tgtEl>
                                          <p:spTgt spid="9"/>
                                        </p:tgtEl>
                                        <p:attrNameLst>
                                          <p:attrName>style.visibility</p:attrName>
                                        </p:attrNameLst>
                                      </p:cBhvr>
                                      <p:to>
                                        <p:strVal val="hidden"/>
                                      </p:to>
                                    </p:set>
                                  </p:childTnLst>
                                </p:cTn>
                              </p:par>
                              <p:par>
                                <p:cTn id="128" presetID="2" presetClass="exit" presetSubtype="4" fill="hold" grpId="3" nodeType="withEffect">
                                  <p:stCondLst>
                                    <p:cond delay="0"/>
                                  </p:stCondLst>
                                  <p:childTnLst>
                                    <p:anim calcmode="lin" valueType="num">
                                      <p:cBhvr additive="base">
                                        <p:cTn id="129" dur="3000"/>
                                        <p:tgtEl>
                                          <p:spTgt spid="10"/>
                                        </p:tgtEl>
                                        <p:attrNameLst>
                                          <p:attrName>ppt_x</p:attrName>
                                        </p:attrNameLst>
                                      </p:cBhvr>
                                      <p:tavLst>
                                        <p:tav tm="0">
                                          <p:val>
                                            <p:strVal val="ppt_x"/>
                                          </p:val>
                                        </p:tav>
                                        <p:tav tm="100000">
                                          <p:val>
                                            <p:strVal val="ppt_x"/>
                                          </p:val>
                                        </p:tav>
                                      </p:tavLst>
                                    </p:anim>
                                    <p:anim calcmode="lin" valueType="num">
                                      <p:cBhvr additive="base">
                                        <p:cTn id="130" dur="3000"/>
                                        <p:tgtEl>
                                          <p:spTgt spid="10"/>
                                        </p:tgtEl>
                                        <p:attrNameLst>
                                          <p:attrName>ppt_y</p:attrName>
                                        </p:attrNameLst>
                                      </p:cBhvr>
                                      <p:tavLst>
                                        <p:tav tm="0">
                                          <p:val>
                                            <p:strVal val="ppt_y"/>
                                          </p:val>
                                        </p:tav>
                                        <p:tav tm="100000">
                                          <p:val>
                                            <p:strVal val="1+ppt_h/2"/>
                                          </p:val>
                                        </p:tav>
                                      </p:tavLst>
                                    </p:anim>
                                    <p:set>
                                      <p:cBhvr>
                                        <p:cTn id="131" dur="1" fill="hold">
                                          <p:stCondLst>
                                            <p:cond delay="2999"/>
                                          </p:stCondLst>
                                        </p:cTn>
                                        <p:tgtEl>
                                          <p:spTgt spid="10"/>
                                        </p:tgtEl>
                                        <p:attrNameLst>
                                          <p:attrName>style.visibility</p:attrName>
                                        </p:attrNameLst>
                                      </p:cBhvr>
                                      <p:to>
                                        <p:strVal val="hidden"/>
                                      </p:to>
                                    </p:set>
                                  </p:childTnLst>
                                </p:cTn>
                              </p:par>
                              <p:par>
                                <p:cTn id="132" presetID="2" presetClass="exit" presetSubtype="4" fill="hold" grpId="3" nodeType="withEffect">
                                  <p:stCondLst>
                                    <p:cond delay="0"/>
                                  </p:stCondLst>
                                  <p:childTnLst>
                                    <p:anim calcmode="lin" valueType="num">
                                      <p:cBhvr additive="base">
                                        <p:cTn id="133" dur="3000"/>
                                        <p:tgtEl>
                                          <p:spTgt spid="11"/>
                                        </p:tgtEl>
                                        <p:attrNameLst>
                                          <p:attrName>ppt_x</p:attrName>
                                        </p:attrNameLst>
                                      </p:cBhvr>
                                      <p:tavLst>
                                        <p:tav tm="0">
                                          <p:val>
                                            <p:strVal val="ppt_x"/>
                                          </p:val>
                                        </p:tav>
                                        <p:tav tm="100000">
                                          <p:val>
                                            <p:strVal val="ppt_x"/>
                                          </p:val>
                                        </p:tav>
                                      </p:tavLst>
                                    </p:anim>
                                    <p:anim calcmode="lin" valueType="num">
                                      <p:cBhvr additive="base">
                                        <p:cTn id="134" dur="3000"/>
                                        <p:tgtEl>
                                          <p:spTgt spid="11"/>
                                        </p:tgtEl>
                                        <p:attrNameLst>
                                          <p:attrName>ppt_y</p:attrName>
                                        </p:attrNameLst>
                                      </p:cBhvr>
                                      <p:tavLst>
                                        <p:tav tm="0">
                                          <p:val>
                                            <p:strVal val="ppt_y"/>
                                          </p:val>
                                        </p:tav>
                                        <p:tav tm="100000">
                                          <p:val>
                                            <p:strVal val="1+ppt_h/2"/>
                                          </p:val>
                                        </p:tav>
                                      </p:tavLst>
                                    </p:anim>
                                    <p:set>
                                      <p:cBhvr>
                                        <p:cTn id="135" dur="1" fill="hold">
                                          <p:stCondLst>
                                            <p:cond delay="2999"/>
                                          </p:stCondLst>
                                        </p:cTn>
                                        <p:tgtEl>
                                          <p:spTgt spid="11"/>
                                        </p:tgtEl>
                                        <p:attrNameLst>
                                          <p:attrName>style.visibility</p:attrName>
                                        </p:attrNameLst>
                                      </p:cBhvr>
                                      <p:to>
                                        <p:strVal val="hidden"/>
                                      </p:to>
                                    </p:set>
                                  </p:childTnLst>
                                </p:cTn>
                              </p:par>
                              <p:par>
                                <p:cTn id="136" presetID="2" presetClass="exit" presetSubtype="4" fill="hold" grpId="3" nodeType="withEffect">
                                  <p:stCondLst>
                                    <p:cond delay="0"/>
                                  </p:stCondLst>
                                  <p:childTnLst>
                                    <p:anim calcmode="lin" valueType="num">
                                      <p:cBhvr additive="base">
                                        <p:cTn id="137" dur="3000"/>
                                        <p:tgtEl>
                                          <p:spTgt spid="12"/>
                                        </p:tgtEl>
                                        <p:attrNameLst>
                                          <p:attrName>ppt_x</p:attrName>
                                        </p:attrNameLst>
                                      </p:cBhvr>
                                      <p:tavLst>
                                        <p:tav tm="0">
                                          <p:val>
                                            <p:strVal val="ppt_x"/>
                                          </p:val>
                                        </p:tav>
                                        <p:tav tm="100000">
                                          <p:val>
                                            <p:strVal val="ppt_x"/>
                                          </p:val>
                                        </p:tav>
                                      </p:tavLst>
                                    </p:anim>
                                    <p:anim calcmode="lin" valueType="num">
                                      <p:cBhvr additive="base">
                                        <p:cTn id="138" dur="3000"/>
                                        <p:tgtEl>
                                          <p:spTgt spid="12"/>
                                        </p:tgtEl>
                                        <p:attrNameLst>
                                          <p:attrName>ppt_y</p:attrName>
                                        </p:attrNameLst>
                                      </p:cBhvr>
                                      <p:tavLst>
                                        <p:tav tm="0">
                                          <p:val>
                                            <p:strVal val="ppt_y"/>
                                          </p:val>
                                        </p:tav>
                                        <p:tav tm="100000">
                                          <p:val>
                                            <p:strVal val="1+ppt_h/2"/>
                                          </p:val>
                                        </p:tav>
                                      </p:tavLst>
                                    </p:anim>
                                    <p:set>
                                      <p:cBhvr>
                                        <p:cTn id="139" dur="1" fill="hold">
                                          <p:stCondLst>
                                            <p:cond delay="2999"/>
                                          </p:stCondLst>
                                        </p:cTn>
                                        <p:tgtEl>
                                          <p:spTgt spid="12"/>
                                        </p:tgtEl>
                                        <p:attrNameLst>
                                          <p:attrName>style.visibility</p:attrName>
                                        </p:attrNameLst>
                                      </p:cBhvr>
                                      <p:to>
                                        <p:strVal val="hidden"/>
                                      </p:to>
                                    </p:set>
                                  </p:childTnLst>
                                </p:cTn>
                              </p:par>
                              <p:par>
                                <p:cTn id="140" presetID="2" presetClass="exit" presetSubtype="4" fill="hold" grpId="3" nodeType="withEffect">
                                  <p:stCondLst>
                                    <p:cond delay="0"/>
                                  </p:stCondLst>
                                  <p:childTnLst>
                                    <p:anim calcmode="lin" valueType="num">
                                      <p:cBhvr additive="base">
                                        <p:cTn id="141" dur="3000"/>
                                        <p:tgtEl>
                                          <p:spTgt spid="13"/>
                                        </p:tgtEl>
                                        <p:attrNameLst>
                                          <p:attrName>ppt_x</p:attrName>
                                        </p:attrNameLst>
                                      </p:cBhvr>
                                      <p:tavLst>
                                        <p:tav tm="0">
                                          <p:val>
                                            <p:strVal val="ppt_x"/>
                                          </p:val>
                                        </p:tav>
                                        <p:tav tm="100000">
                                          <p:val>
                                            <p:strVal val="ppt_x"/>
                                          </p:val>
                                        </p:tav>
                                      </p:tavLst>
                                    </p:anim>
                                    <p:anim calcmode="lin" valueType="num">
                                      <p:cBhvr additive="base">
                                        <p:cTn id="142" dur="3000"/>
                                        <p:tgtEl>
                                          <p:spTgt spid="13"/>
                                        </p:tgtEl>
                                        <p:attrNameLst>
                                          <p:attrName>ppt_y</p:attrName>
                                        </p:attrNameLst>
                                      </p:cBhvr>
                                      <p:tavLst>
                                        <p:tav tm="0">
                                          <p:val>
                                            <p:strVal val="ppt_y"/>
                                          </p:val>
                                        </p:tav>
                                        <p:tav tm="100000">
                                          <p:val>
                                            <p:strVal val="1+ppt_h/2"/>
                                          </p:val>
                                        </p:tav>
                                      </p:tavLst>
                                    </p:anim>
                                    <p:set>
                                      <p:cBhvr>
                                        <p:cTn id="143" dur="1" fill="hold">
                                          <p:stCondLst>
                                            <p:cond delay="2999"/>
                                          </p:stCondLst>
                                        </p:cTn>
                                        <p:tgtEl>
                                          <p:spTgt spid="13"/>
                                        </p:tgtEl>
                                        <p:attrNameLst>
                                          <p:attrName>style.visibility</p:attrName>
                                        </p:attrNameLst>
                                      </p:cBhvr>
                                      <p:to>
                                        <p:strVal val="hidden"/>
                                      </p:to>
                                    </p:set>
                                  </p:childTnLst>
                                </p:cTn>
                              </p:par>
                              <p:par>
                                <p:cTn id="144" presetID="2" presetClass="exit" presetSubtype="4" fill="hold" grpId="3" nodeType="withEffect">
                                  <p:stCondLst>
                                    <p:cond delay="0"/>
                                  </p:stCondLst>
                                  <p:childTnLst>
                                    <p:anim calcmode="lin" valueType="num">
                                      <p:cBhvr additive="base">
                                        <p:cTn id="145" dur="3000"/>
                                        <p:tgtEl>
                                          <p:spTgt spid="14"/>
                                        </p:tgtEl>
                                        <p:attrNameLst>
                                          <p:attrName>ppt_x</p:attrName>
                                        </p:attrNameLst>
                                      </p:cBhvr>
                                      <p:tavLst>
                                        <p:tav tm="0">
                                          <p:val>
                                            <p:strVal val="ppt_x"/>
                                          </p:val>
                                        </p:tav>
                                        <p:tav tm="100000">
                                          <p:val>
                                            <p:strVal val="ppt_x"/>
                                          </p:val>
                                        </p:tav>
                                      </p:tavLst>
                                    </p:anim>
                                    <p:anim calcmode="lin" valueType="num">
                                      <p:cBhvr additive="base">
                                        <p:cTn id="146" dur="3000"/>
                                        <p:tgtEl>
                                          <p:spTgt spid="14"/>
                                        </p:tgtEl>
                                        <p:attrNameLst>
                                          <p:attrName>ppt_y</p:attrName>
                                        </p:attrNameLst>
                                      </p:cBhvr>
                                      <p:tavLst>
                                        <p:tav tm="0">
                                          <p:val>
                                            <p:strVal val="ppt_y"/>
                                          </p:val>
                                        </p:tav>
                                        <p:tav tm="100000">
                                          <p:val>
                                            <p:strVal val="1+ppt_h/2"/>
                                          </p:val>
                                        </p:tav>
                                      </p:tavLst>
                                    </p:anim>
                                    <p:set>
                                      <p:cBhvr>
                                        <p:cTn id="147" dur="1" fill="hold">
                                          <p:stCondLst>
                                            <p:cond delay="2999"/>
                                          </p:stCondLst>
                                        </p:cTn>
                                        <p:tgtEl>
                                          <p:spTgt spid="14"/>
                                        </p:tgtEl>
                                        <p:attrNameLst>
                                          <p:attrName>style.visibility</p:attrName>
                                        </p:attrNameLst>
                                      </p:cBhvr>
                                      <p:to>
                                        <p:strVal val="hidden"/>
                                      </p:to>
                                    </p:set>
                                  </p:childTnLst>
                                </p:cTn>
                              </p:par>
                              <p:par>
                                <p:cTn id="148" presetID="2" presetClass="exit" presetSubtype="4" fill="hold" grpId="3" nodeType="withEffect">
                                  <p:stCondLst>
                                    <p:cond delay="0"/>
                                  </p:stCondLst>
                                  <p:childTnLst>
                                    <p:anim calcmode="lin" valueType="num">
                                      <p:cBhvr additive="base">
                                        <p:cTn id="149" dur="3000"/>
                                        <p:tgtEl>
                                          <p:spTgt spid="15"/>
                                        </p:tgtEl>
                                        <p:attrNameLst>
                                          <p:attrName>ppt_x</p:attrName>
                                        </p:attrNameLst>
                                      </p:cBhvr>
                                      <p:tavLst>
                                        <p:tav tm="0">
                                          <p:val>
                                            <p:strVal val="ppt_x"/>
                                          </p:val>
                                        </p:tav>
                                        <p:tav tm="100000">
                                          <p:val>
                                            <p:strVal val="ppt_x"/>
                                          </p:val>
                                        </p:tav>
                                      </p:tavLst>
                                    </p:anim>
                                    <p:anim calcmode="lin" valueType="num">
                                      <p:cBhvr additive="base">
                                        <p:cTn id="150" dur="3000"/>
                                        <p:tgtEl>
                                          <p:spTgt spid="15"/>
                                        </p:tgtEl>
                                        <p:attrNameLst>
                                          <p:attrName>ppt_y</p:attrName>
                                        </p:attrNameLst>
                                      </p:cBhvr>
                                      <p:tavLst>
                                        <p:tav tm="0">
                                          <p:val>
                                            <p:strVal val="ppt_y"/>
                                          </p:val>
                                        </p:tav>
                                        <p:tav tm="100000">
                                          <p:val>
                                            <p:strVal val="1+ppt_h/2"/>
                                          </p:val>
                                        </p:tav>
                                      </p:tavLst>
                                    </p:anim>
                                    <p:set>
                                      <p:cBhvr>
                                        <p:cTn id="151" dur="1" fill="hold">
                                          <p:stCondLst>
                                            <p:cond delay="2999"/>
                                          </p:stCondLst>
                                        </p:cTn>
                                        <p:tgtEl>
                                          <p:spTgt spid="15"/>
                                        </p:tgtEl>
                                        <p:attrNameLst>
                                          <p:attrName>style.visibility</p:attrName>
                                        </p:attrNameLst>
                                      </p:cBhvr>
                                      <p:to>
                                        <p:strVal val="hidden"/>
                                      </p:to>
                                    </p:set>
                                  </p:childTnLst>
                                </p:cTn>
                              </p:par>
                              <p:par>
                                <p:cTn id="152" presetID="23" presetClass="entr" presetSubtype="16"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p:cTn id="154" dur="3000" fill="hold"/>
                                        <p:tgtEl>
                                          <p:spTgt spid="4"/>
                                        </p:tgtEl>
                                        <p:attrNameLst>
                                          <p:attrName>ppt_w</p:attrName>
                                        </p:attrNameLst>
                                      </p:cBhvr>
                                      <p:tavLst>
                                        <p:tav tm="0">
                                          <p:val>
                                            <p:fltVal val="0"/>
                                          </p:val>
                                        </p:tav>
                                        <p:tav tm="100000">
                                          <p:val>
                                            <p:strVal val="#ppt_w"/>
                                          </p:val>
                                        </p:tav>
                                      </p:tavLst>
                                    </p:anim>
                                    <p:anim calcmode="lin" valueType="num">
                                      <p:cBhvr>
                                        <p:cTn id="155" dur="3000" fill="hold"/>
                                        <p:tgtEl>
                                          <p:spTgt spid="4"/>
                                        </p:tgtEl>
                                        <p:attrNameLst>
                                          <p:attrName>ppt_h</p:attrName>
                                        </p:attrNameLst>
                                      </p:cBhvr>
                                      <p:tavLst>
                                        <p:tav tm="0">
                                          <p:val>
                                            <p:fltVal val="0"/>
                                          </p:val>
                                        </p:tav>
                                        <p:tav tm="100000">
                                          <p:val>
                                            <p:strVal val="#ppt_h"/>
                                          </p:val>
                                        </p:tav>
                                      </p:tavLst>
                                    </p:anim>
                                  </p:childTnLst>
                                </p:cTn>
                              </p:par>
                              <p:par>
                                <p:cTn id="156" presetID="2" presetClass="entr" presetSubtype="1" fill="hold" nodeType="withEffect">
                                  <p:stCondLst>
                                    <p:cond delay="0"/>
                                  </p:stCondLst>
                                  <p:childTnLst>
                                    <p:set>
                                      <p:cBhvr>
                                        <p:cTn id="157" dur="1" fill="hold">
                                          <p:stCondLst>
                                            <p:cond delay="0"/>
                                          </p:stCondLst>
                                        </p:cTn>
                                        <p:tgtEl>
                                          <p:spTgt spid="4"/>
                                        </p:tgtEl>
                                        <p:attrNameLst>
                                          <p:attrName>style.visibility</p:attrName>
                                        </p:attrNameLst>
                                      </p:cBhvr>
                                      <p:to>
                                        <p:strVal val="visible"/>
                                      </p:to>
                                    </p:set>
                                    <p:anim calcmode="lin" valueType="num">
                                      <p:cBhvr additive="base">
                                        <p:cTn id="158" dur="3000" fill="hold"/>
                                        <p:tgtEl>
                                          <p:spTgt spid="4"/>
                                        </p:tgtEl>
                                        <p:attrNameLst>
                                          <p:attrName>ppt_x</p:attrName>
                                        </p:attrNameLst>
                                      </p:cBhvr>
                                      <p:tavLst>
                                        <p:tav tm="0">
                                          <p:val>
                                            <p:strVal val="#ppt_x"/>
                                          </p:val>
                                        </p:tav>
                                        <p:tav tm="100000">
                                          <p:val>
                                            <p:strVal val="#ppt_x"/>
                                          </p:val>
                                        </p:tav>
                                      </p:tavLst>
                                    </p:anim>
                                    <p:anim calcmode="lin" valueType="num">
                                      <p:cBhvr additive="base">
                                        <p:cTn id="159"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iena.jpg"/>
          <p:cNvPicPr>
            <a:picLocks noChangeAspect="1"/>
          </p:cNvPicPr>
          <p:nvPr/>
        </p:nvPicPr>
        <p:blipFill>
          <a:blip r:embed="rId2"/>
          <a:stretch>
            <a:fillRect/>
          </a:stretch>
        </p:blipFill>
        <p:spPr>
          <a:xfrm>
            <a:off x="5945" y="0"/>
            <a:ext cx="9132109" cy="6858000"/>
          </a:xfrm>
          <a:prstGeom prst="rect">
            <a:avLst/>
          </a:prstGeom>
        </p:spPr>
      </p:pic>
      <p:sp>
        <p:nvSpPr>
          <p:cNvPr id="5" name="4 Rectángulo"/>
          <p:cNvSpPr/>
          <p:nvPr/>
        </p:nvSpPr>
        <p:spPr>
          <a:xfrm>
            <a:off x="0"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28596"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94"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357290"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785950"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214546"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714644"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143240"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00462"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929058"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429156"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857752"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286412"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715008"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215106"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643702"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143768"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7572364"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8072462"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8501058"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8929718"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0"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428596"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928694"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1357290"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1785950"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2214546"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2714644"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3143240"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3500462"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3929058"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4429156"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857752"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286412"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715008"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215106"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6643702"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7143768"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7572364"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8072462"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8501058"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8929718"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CuadroTexto"/>
          <p:cNvSpPr txBox="1"/>
          <p:nvPr/>
        </p:nvSpPr>
        <p:spPr>
          <a:xfrm>
            <a:off x="500034" y="571480"/>
            <a:ext cx="950901" cy="738664"/>
          </a:xfrm>
          <a:prstGeom prst="rect">
            <a:avLst/>
          </a:prstGeom>
          <a:noFill/>
        </p:spPr>
        <p:txBody>
          <a:bodyPr wrap="none" rtlCol="0">
            <a:spAutoFit/>
          </a:bodyPr>
          <a:lstStyle/>
          <a:p>
            <a:r>
              <a:rPr lang="es-ES_tradnl" sz="2400" b="1" dirty="0" smtClean="0">
                <a:solidFill>
                  <a:schemeClr val="bg1"/>
                </a:solidFill>
                <a:effectLst>
                  <a:outerShdw blurRad="38100" dist="38100" dir="2700000" algn="tl">
                    <a:srgbClr val="000000">
                      <a:alpha val="43137"/>
                    </a:srgbClr>
                  </a:outerShdw>
                </a:effectLst>
              </a:rPr>
              <a:t>SIENA</a:t>
            </a:r>
            <a:endParaRPr lang="es-ES" sz="2400" b="1" dirty="0" smtClean="0">
              <a:solidFill>
                <a:schemeClr val="bg1"/>
              </a:solidFill>
              <a:effectLst>
                <a:outerShdw blurRad="38100" dist="38100" dir="2700000" algn="tl">
                  <a:srgbClr val="000000">
                    <a:alpha val="43137"/>
                  </a:srgbClr>
                </a:outerShdw>
              </a:effectLst>
            </a:endParaRPr>
          </a:p>
          <a:p>
            <a:endParaRPr lang="es-ES" dirty="0"/>
          </a:p>
        </p:txBody>
      </p:sp>
      <p:sp>
        <p:nvSpPr>
          <p:cNvPr id="48" name="47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8"/>
                                        </p:tgtEl>
                                        <p:attrNameLst>
                                          <p:attrName>style.opacity</p:attrName>
                                        </p:attrNameLst>
                                      </p:cBhvr>
                                      <p:to>
                                        <p:strVal val="0"/>
                                      </p:to>
                                    </p:set>
                                    <p:animEffect filter="image" prLst="opacity: 0">
                                      <p:cBhvr rctx="IE">
                                        <p:cTn id="7" dur="indefinite"/>
                                        <p:tgtEl>
                                          <p:spTgt spid="4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8" presetClass="emph" presetSubtype="0" fill="hold" grpId="1" nodeType="withEffect">
                                  <p:stCondLst>
                                    <p:cond delay="0"/>
                                  </p:stCondLst>
                                  <p:childTnLst>
                                    <p:animRot by="21600000">
                                      <p:cBhvr>
                                        <p:cTn id="72" dur="3000" fill="hold"/>
                                        <p:tgtEl>
                                          <p:spTgt spid="5"/>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6"/>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7"/>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8"/>
                                        </p:tgtEl>
                                        <p:attrNameLst>
                                          <p:attrName>r</p:attrName>
                                        </p:attrNameLst>
                                      </p:cBhvr>
                                    </p:animRot>
                                  </p:childTnLst>
                                </p:cTn>
                              </p:par>
                              <p:par>
                                <p:cTn id="79" presetID="8" presetClass="emph" presetSubtype="0" fill="hold" grpId="1" nodeType="withEffect">
                                  <p:stCondLst>
                                    <p:cond delay="0"/>
                                  </p:stCondLst>
                                  <p:childTnLst>
                                    <p:animRot by="21600000">
                                      <p:cBhvr>
                                        <p:cTn id="80" dur="3000" fill="hold"/>
                                        <p:tgtEl>
                                          <p:spTgt spid="9"/>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10"/>
                                        </p:tgtEl>
                                        <p:attrNameLst>
                                          <p:attrName>r</p:attrName>
                                        </p:attrNameLst>
                                      </p:cBhvr>
                                    </p:animRot>
                                  </p:childTnLst>
                                </p:cTn>
                              </p:par>
                              <p:par>
                                <p:cTn id="83" presetID="8" presetClass="emph" presetSubtype="0" fill="hold" grpId="1" nodeType="withEffect">
                                  <p:stCondLst>
                                    <p:cond delay="0"/>
                                  </p:stCondLst>
                                  <p:childTnLst>
                                    <p:animRot by="21600000">
                                      <p:cBhvr>
                                        <p:cTn id="84" dur="3000" fill="hold"/>
                                        <p:tgtEl>
                                          <p:spTgt spid="11"/>
                                        </p:tgtEl>
                                        <p:attrNameLst>
                                          <p:attrName>r</p:attrName>
                                        </p:attrNameLst>
                                      </p:cBhvr>
                                    </p:animRot>
                                  </p:childTnLst>
                                </p:cTn>
                              </p:par>
                              <p:par>
                                <p:cTn id="85" presetID="8" presetClass="emph" presetSubtype="0" fill="hold" grpId="1" nodeType="withEffect">
                                  <p:stCondLst>
                                    <p:cond delay="0"/>
                                  </p:stCondLst>
                                  <p:childTnLst>
                                    <p:animRot by="21600000">
                                      <p:cBhvr>
                                        <p:cTn id="86" dur="3000" fill="hold"/>
                                        <p:tgtEl>
                                          <p:spTgt spid="12"/>
                                        </p:tgtEl>
                                        <p:attrNameLst>
                                          <p:attrName>r</p:attrName>
                                        </p:attrNameLst>
                                      </p:cBhvr>
                                    </p:animRot>
                                  </p:childTnLst>
                                </p:cTn>
                              </p:par>
                              <p:par>
                                <p:cTn id="87" presetID="8" presetClass="emph" presetSubtype="0" fill="hold" grpId="1" nodeType="withEffect">
                                  <p:stCondLst>
                                    <p:cond delay="0"/>
                                  </p:stCondLst>
                                  <p:childTnLst>
                                    <p:animRot by="21600000">
                                      <p:cBhvr>
                                        <p:cTn id="88" dur="3000" fill="hold"/>
                                        <p:tgtEl>
                                          <p:spTgt spid="13"/>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14"/>
                                        </p:tgtEl>
                                        <p:attrNameLst>
                                          <p:attrName>r</p:attrName>
                                        </p:attrNameLst>
                                      </p:cBhvr>
                                    </p:animRot>
                                  </p:childTnLst>
                                </p:cTn>
                              </p:par>
                              <p:par>
                                <p:cTn id="91" presetID="8" presetClass="emph" presetSubtype="0" fill="hold" grpId="1" nodeType="withEffect">
                                  <p:stCondLst>
                                    <p:cond delay="0"/>
                                  </p:stCondLst>
                                  <p:childTnLst>
                                    <p:animRot by="21600000">
                                      <p:cBhvr>
                                        <p:cTn id="92" dur="3000" fill="hold"/>
                                        <p:tgtEl>
                                          <p:spTgt spid="15"/>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16"/>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17"/>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18"/>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19"/>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20"/>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21"/>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22"/>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23"/>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24"/>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25"/>
                                        </p:tgtEl>
                                        <p:attrNameLst>
                                          <p:attrName>r</p:attrName>
                                        </p:attrNameLst>
                                      </p:cBhvr>
                                    </p:animRot>
                                  </p:childTnLst>
                                </p:cTn>
                              </p:par>
                              <p:par>
                                <p:cTn id="113" presetID="13" presetClass="entr" presetSubtype="16" fill="hold" grpId="0" nodeType="withEffect">
                                  <p:stCondLst>
                                    <p:cond delay="0"/>
                                  </p:stCondLst>
                                  <p:childTnLst>
                                    <p:set>
                                      <p:cBhvr>
                                        <p:cTn id="114" dur="1" fill="hold">
                                          <p:stCondLst>
                                            <p:cond delay="0"/>
                                          </p:stCondLst>
                                        </p:cTn>
                                        <p:tgtEl>
                                          <p:spTgt spid="26"/>
                                        </p:tgtEl>
                                        <p:attrNameLst>
                                          <p:attrName>style.visibility</p:attrName>
                                        </p:attrNameLst>
                                      </p:cBhvr>
                                      <p:to>
                                        <p:strVal val="visible"/>
                                      </p:to>
                                    </p:set>
                                    <p:animEffect transition="in" filter="plus(in)">
                                      <p:cBhvr>
                                        <p:cTn id="115" dur="3000"/>
                                        <p:tgtEl>
                                          <p:spTgt spid="26"/>
                                        </p:tgtEl>
                                      </p:cBhvr>
                                    </p:animEffect>
                                  </p:childTnLst>
                                </p:cTn>
                              </p:par>
                              <p:par>
                                <p:cTn id="116" presetID="13" presetClass="entr" presetSubtype="16" fill="hold" grpId="0" nodeType="withEffect">
                                  <p:stCondLst>
                                    <p:cond delay="0"/>
                                  </p:stCondLst>
                                  <p:childTnLst>
                                    <p:set>
                                      <p:cBhvr>
                                        <p:cTn id="117" dur="1" fill="hold">
                                          <p:stCondLst>
                                            <p:cond delay="0"/>
                                          </p:stCondLst>
                                        </p:cTn>
                                        <p:tgtEl>
                                          <p:spTgt spid="27"/>
                                        </p:tgtEl>
                                        <p:attrNameLst>
                                          <p:attrName>style.visibility</p:attrName>
                                        </p:attrNameLst>
                                      </p:cBhvr>
                                      <p:to>
                                        <p:strVal val="visible"/>
                                      </p:to>
                                    </p:set>
                                    <p:animEffect transition="in" filter="plus(in)">
                                      <p:cBhvr>
                                        <p:cTn id="118" dur="3000"/>
                                        <p:tgtEl>
                                          <p:spTgt spid="27"/>
                                        </p:tgtEl>
                                      </p:cBhvr>
                                    </p:animEffect>
                                  </p:childTnLst>
                                </p:cTn>
                              </p:par>
                              <p:par>
                                <p:cTn id="119" presetID="13" presetClass="entr" presetSubtype="16" fill="hold" grpId="0" nodeType="withEffect">
                                  <p:stCondLst>
                                    <p:cond delay="0"/>
                                  </p:stCondLst>
                                  <p:childTnLst>
                                    <p:set>
                                      <p:cBhvr>
                                        <p:cTn id="120" dur="1" fill="hold">
                                          <p:stCondLst>
                                            <p:cond delay="0"/>
                                          </p:stCondLst>
                                        </p:cTn>
                                        <p:tgtEl>
                                          <p:spTgt spid="28"/>
                                        </p:tgtEl>
                                        <p:attrNameLst>
                                          <p:attrName>style.visibility</p:attrName>
                                        </p:attrNameLst>
                                      </p:cBhvr>
                                      <p:to>
                                        <p:strVal val="visible"/>
                                      </p:to>
                                    </p:set>
                                    <p:animEffect transition="in" filter="plus(in)">
                                      <p:cBhvr>
                                        <p:cTn id="121" dur="3000"/>
                                        <p:tgtEl>
                                          <p:spTgt spid="28"/>
                                        </p:tgtEl>
                                      </p:cBhvr>
                                    </p:animEffect>
                                  </p:childTnLst>
                                </p:cTn>
                              </p:par>
                              <p:par>
                                <p:cTn id="122" presetID="13" presetClass="entr" presetSubtype="16" fill="hold" grpId="0" nodeType="withEffect">
                                  <p:stCondLst>
                                    <p:cond delay="0"/>
                                  </p:stCondLst>
                                  <p:childTnLst>
                                    <p:set>
                                      <p:cBhvr>
                                        <p:cTn id="123" dur="1" fill="hold">
                                          <p:stCondLst>
                                            <p:cond delay="0"/>
                                          </p:stCondLst>
                                        </p:cTn>
                                        <p:tgtEl>
                                          <p:spTgt spid="29"/>
                                        </p:tgtEl>
                                        <p:attrNameLst>
                                          <p:attrName>style.visibility</p:attrName>
                                        </p:attrNameLst>
                                      </p:cBhvr>
                                      <p:to>
                                        <p:strVal val="visible"/>
                                      </p:to>
                                    </p:set>
                                    <p:animEffect transition="in" filter="plus(in)">
                                      <p:cBhvr>
                                        <p:cTn id="124" dur="3000"/>
                                        <p:tgtEl>
                                          <p:spTgt spid="29"/>
                                        </p:tgtEl>
                                      </p:cBhvr>
                                    </p:animEffect>
                                  </p:childTnLst>
                                </p:cTn>
                              </p:par>
                              <p:par>
                                <p:cTn id="125" presetID="13" presetClass="entr" presetSubtype="16" fill="hold" grpId="0" nodeType="withEffect">
                                  <p:stCondLst>
                                    <p:cond delay="0"/>
                                  </p:stCondLst>
                                  <p:childTnLst>
                                    <p:set>
                                      <p:cBhvr>
                                        <p:cTn id="126" dur="1" fill="hold">
                                          <p:stCondLst>
                                            <p:cond delay="0"/>
                                          </p:stCondLst>
                                        </p:cTn>
                                        <p:tgtEl>
                                          <p:spTgt spid="30"/>
                                        </p:tgtEl>
                                        <p:attrNameLst>
                                          <p:attrName>style.visibility</p:attrName>
                                        </p:attrNameLst>
                                      </p:cBhvr>
                                      <p:to>
                                        <p:strVal val="visible"/>
                                      </p:to>
                                    </p:set>
                                    <p:animEffect transition="in" filter="plus(in)">
                                      <p:cBhvr>
                                        <p:cTn id="127" dur="3000"/>
                                        <p:tgtEl>
                                          <p:spTgt spid="30"/>
                                        </p:tgtEl>
                                      </p:cBhvr>
                                    </p:animEffect>
                                  </p:childTnLst>
                                </p:cTn>
                              </p:par>
                              <p:par>
                                <p:cTn id="128" presetID="13" presetClass="entr" presetSubtype="16" fill="hold" grpId="0" nodeType="withEffect">
                                  <p:stCondLst>
                                    <p:cond delay="0"/>
                                  </p:stCondLst>
                                  <p:childTnLst>
                                    <p:set>
                                      <p:cBhvr>
                                        <p:cTn id="129" dur="1" fill="hold">
                                          <p:stCondLst>
                                            <p:cond delay="0"/>
                                          </p:stCondLst>
                                        </p:cTn>
                                        <p:tgtEl>
                                          <p:spTgt spid="31"/>
                                        </p:tgtEl>
                                        <p:attrNameLst>
                                          <p:attrName>style.visibility</p:attrName>
                                        </p:attrNameLst>
                                      </p:cBhvr>
                                      <p:to>
                                        <p:strVal val="visible"/>
                                      </p:to>
                                    </p:set>
                                    <p:animEffect transition="in" filter="plus(in)">
                                      <p:cBhvr>
                                        <p:cTn id="130" dur="3000"/>
                                        <p:tgtEl>
                                          <p:spTgt spid="31"/>
                                        </p:tgtEl>
                                      </p:cBhvr>
                                    </p:animEffect>
                                  </p:childTnLst>
                                </p:cTn>
                              </p:par>
                              <p:par>
                                <p:cTn id="131" presetID="13" presetClass="entr" presetSubtype="16" fill="hold" grpId="0" nodeType="withEffect">
                                  <p:stCondLst>
                                    <p:cond delay="0"/>
                                  </p:stCondLst>
                                  <p:childTnLst>
                                    <p:set>
                                      <p:cBhvr>
                                        <p:cTn id="132" dur="1" fill="hold">
                                          <p:stCondLst>
                                            <p:cond delay="0"/>
                                          </p:stCondLst>
                                        </p:cTn>
                                        <p:tgtEl>
                                          <p:spTgt spid="32"/>
                                        </p:tgtEl>
                                        <p:attrNameLst>
                                          <p:attrName>style.visibility</p:attrName>
                                        </p:attrNameLst>
                                      </p:cBhvr>
                                      <p:to>
                                        <p:strVal val="visible"/>
                                      </p:to>
                                    </p:set>
                                    <p:animEffect transition="in" filter="plus(in)">
                                      <p:cBhvr>
                                        <p:cTn id="133" dur="3000"/>
                                        <p:tgtEl>
                                          <p:spTgt spid="32"/>
                                        </p:tgtEl>
                                      </p:cBhvr>
                                    </p:animEffect>
                                  </p:childTnLst>
                                </p:cTn>
                              </p:par>
                              <p:par>
                                <p:cTn id="134" presetID="13" presetClass="entr" presetSubtype="16" fill="hold" grpId="0" nodeType="withEffect">
                                  <p:stCondLst>
                                    <p:cond delay="0"/>
                                  </p:stCondLst>
                                  <p:childTnLst>
                                    <p:set>
                                      <p:cBhvr>
                                        <p:cTn id="135" dur="1" fill="hold">
                                          <p:stCondLst>
                                            <p:cond delay="0"/>
                                          </p:stCondLst>
                                        </p:cTn>
                                        <p:tgtEl>
                                          <p:spTgt spid="33"/>
                                        </p:tgtEl>
                                        <p:attrNameLst>
                                          <p:attrName>style.visibility</p:attrName>
                                        </p:attrNameLst>
                                      </p:cBhvr>
                                      <p:to>
                                        <p:strVal val="visible"/>
                                      </p:to>
                                    </p:set>
                                    <p:animEffect transition="in" filter="plus(in)">
                                      <p:cBhvr>
                                        <p:cTn id="136" dur="3000"/>
                                        <p:tgtEl>
                                          <p:spTgt spid="33"/>
                                        </p:tgtEl>
                                      </p:cBhvr>
                                    </p:animEffect>
                                  </p:childTnLst>
                                </p:cTn>
                              </p:par>
                              <p:par>
                                <p:cTn id="137" presetID="13" presetClass="entr" presetSubtype="16" fill="hold" grpId="0" nodeType="withEffect">
                                  <p:stCondLst>
                                    <p:cond delay="0"/>
                                  </p:stCondLst>
                                  <p:childTnLst>
                                    <p:set>
                                      <p:cBhvr>
                                        <p:cTn id="138" dur="1" fill="hold">
                                          <p:stCondLst>
                                            <p:cond delay="0"/>
                                          </p:stCondLst>
                                        </p:cTn>
                                        <p:tgtEl>
                                          <p:spTgt spid="34"/>
                                        </p:tgtEl>
                                        <p:attrNameLst>
                                          <p:attrName>style.visibility</p:attrName>
                                        </p:attrNameLst>
                                      </p:cBhvr>
                                      <p:to>
                                        <p:strVal val="visible"/>
                                      </p:to>
                                    </p:set>
                                    <p:animEffect transition="in" filter="plus(in)">
                                      <p:cBhvr>
                                        <p:cTn id="139" dur="3000"/>
                                        <p:tgtEl>
                                          <p:spTgt spid="34"/>
                                        </p:tgtEl>
                                      </p:cBhvr>
                                    </p:animEffect>
                                  </p:childTnLst>
                                </p:cTn>
                              </p:par>
                              <p:par>
                                <p:cTn id="140" presetID="13" presetClass="entr" presetSubtype="16" fill="hold" grpId="0" nodeType="withEffect">
                                  <p:stCondLst>
                                    <p:cond delay="0"/>
                                  </p:stCondLst>
                                  <p:childTnLst>
                                    <p:set>
                                      <p:cBhvr>
                                        <p:cTn id="141" dur="1" fill="hold">
                                          <p:stCondLst>
                                            <p:cond delay="0"/>
                                          </p:stCondLst>
                                        </p:cTn>
                                        <p:tgtEl>
                                          <p:spTgt spid="35"/>
                                        </p:tgtEl>
                                        <p:attrNameLst>
                                          <p:attrName>style.visibility</p:attrName>
                                        </p:attrNameLst>
                                      </p:cBhvr>
                                      <p:to>
                                        <p:strVal val="visible"/>
                                      </p:to>
                                    </p:set>
                                    <p:animEffect transition="in" filter="plus(in)">
                                      <p:cBhvr>
                                        <p:cTn id="142" dur="3000"/>
                                        <p:tgtEl>
                                          <p:spTgt spid="35"/>
                                        </p:tgtEl>
                                      </p:cBhvr>
                                    </p:animEffect>
                                  </p:childTnLst>
                                </p:cTn>
                              </p:par>
                              <p:par>
                                <p:cTn id="143" presetID="13" presetClass="entr" presetSubtype="16" fill="hold" grpId="0" nodeType="withEffect">
                                  <p:stCondLst>
                                    <p:cond delay="0"/>
                                  </p:stCondLst>
                                  <p:childTnLst>
                                    <p:set>
                                      <p:cBhvr>
                                        <p:cTn id="144" dur="1" fill="hold">
                                          <p:stCondLst>
                                            <p:cond delay="0"/>
                                          </p:stCondLst>
                                        </p:cTn>
                                        <p:tgtEl>
                                          <p:spTgt spid="36"/>
                                        </p:tgtEl>
                                        <p:attrNameLst>
                                          <p:attrName>style.visibility</p:attrName>
                                        </p:attrNameLst>
                                      </p:cBhvr>
                                      <p:to>
                                        <p:strVal val="visible"/>
                                      </p:to>
                                    </p:set>
                                    <p:animEffect transition="in" filter="plus(in)">
                                      <p:cBhvr>
                                        <p:cTn id="145" dur="3000"/>
                                        <p:tgtEl>
                                          <p:spTgt spid="36"/>
                                        </p:tgtEl>
                                      </p:cBhvr>
                                    </p:animEffect>
                                  </p:childTnLst>
                                </p:cTn>
                              </p:par>
                              <p:par>
                                <p:cTn id="146" presetID="13" presetClass="entr" presetSubtype="16" fill="hold" grpId="0" nodeType="withEffect">
                                  <p:stCondLst>
                                    <p:cond delay="0"/>
                                  </p:stCondLst>
                                  <p:childTnLst>
                                    <p:set>
                                      <p:cBhvr>
                                        <p:cTn id="147" dur="1" fill="hold">
                                          <p:stCondLst>
                                            <p:cond delay="0"/>
                                          </p:stCondLst>
                                        </p:cTn>
                                        <p:tgtEl>
                                          <p:spTgt spid="37"/>
                                        </p:tgtEl>
                                        <p:attrNameLst>
                                          <p:attrName>style.visibility</p:attrName>
                                        </p:attrNameLst>
                                      </p:cBhvr>
                                      <p:to>
                                        <p:strVal val="visible"/>
                                      </p:to>
                                    </p:set>
                                    <p:animEffect transition="in" filter="plus(in)">
                                      <p:cBhvr>
                                        <p:cTn id="148" dur="3000"/>
                                        <p:tgtEl>
                                          <p:spTgt spid="37"/>
                                        </p:tgtEl>
                                      </p:cBhvr>
                                    </p:animEffect>
                                  </p:childTnLst>
                                </p:cTn>
                              </p:par>
                              <p:par>
                                <p:cTn id="149" presetID="13" presetClass="entr" presetSubtype="16" fill="hold" grpId="0" nodeType="withEffect">
                                  <p:stCondLst>
                                    <p:cond delay="0"/>
                                  </p:stCondLst>
                                  <p:childTnLst>
                                    <p:set>
                                      <p:cBhvr>
                                        <p:cTn id="150" dur="1" fill="hold">
                                          <p:stCondLst>
                                            <p:cond delay="0"/>
                                          </p:stCondLst>
                                        </p:cTn>
                                        <p:tgtEl>
                                          <p:spTgt spid="38"/>
                                        </p:tgtEl>
                                        <p:attrNameLst>
                                          <p:attrName>style.visibility</p:attrName>
                                        </p:attrNameLst>
                                      </p:cBhvr>
                                      <p:to>
                                        <p:strVal val="visible"/>
                                      </p:to>
                                    </p:set>
                                    <p:animEffect transition="in" filter="plus(in)">
                                      <p:cBhvr>
                                        <p:cTn id="151" dur="3000"/>
                                        <p:tgtEl>
                                          <p:spTgt spid="38"/>
                                        </p:tgtEl>
                                      </p:cBhvr>
                                    </p:animEffect>
                                  </p:childTnLst>
                                </p:cTn>
                              </p:par>
                              <p:par>
                                <p:cTn id="152" presetID="13" presetClass="entr" presetSubtype="16" fill="hold" grpId="0" nodeType="withEffect">
                                  <p:stCondLst>
                                    <p:cond delay="0"/>
                                  </p:stCondLst>
                                  <p:childTnLst>
                                    <p:set>
                                      <p:cBhvr>
                                        <p:cTn id="153" dur="1" fill="hold">
                                          <p:stCondLst>
                                            <p:cond delay="0"/>
                                          </p:stCondLst>
                                        </p:cTn>
                                        <p:tgtEl>
                                          <p:spTgt spid="39"/>
                                        </p:tgtEl>
                                        <p:attrNameLst>
                                          <p:attrName>style.visibility</p:attrName>
                                        </p:attrNameLst>
                                      </p:cBhvr>
                                      <p:to>
                                        <p:strVal val="visible"/>
                                      </p:to>
                                    </p:set>
                                    <p:animEffect transition="in" filter="plus(in)">
                                      <p:cBhvr>
                                        <p:cTn id="154" dur="3000"/>
                                        <p:tgtEl>
                                          <p:spTgt spid="39"/>
                                        </p:tgtEl>
                                      </p:cBhvr>
                                    </p:animEffect>
                                  </p:childTnLst>
                                </p:cTn>
                              </p:par>
                              <p:par>
                                <p:cTn id="155" presetID="13" presetClass="entr" presetSubtype="16" fill="hold" grpId="0" nodeType="withEffect">
                                  <p:stCondLst>
                                    <p:cond delay="0"/>
                                  </p:stCondLst>
                                  <p:childTnLst>
                                    <p:set>
                                      <p:cBhvr>
                                        <p:cTn id="156" dur="1" fill="hold">
                                          <p:stCondLst>
                                            <p:cond delay="0"/>
                                          </p:stCondLst>
                                        </p:cTn>
                                        <p:tgtEl>
                                          <p:spTgt spid="40"/>
                                        </p:tgtEl>
                                        <p:attrNameLst>
                                          <p:attrName>style.visibility</p:attrName>
                                        </p:attrNameLst>
                                      </p:cBhvr>
                                      <p:to>
                                        <p:strVal val="visible"/>
                                      </p:to>
                                    </p:set>
                                    <p:animEffect transition="in" filter="plus(in)">
                                      <p:cBhvr>
                                        <p:cTn id="157" dur="3000"/>
                                        <p:tgtEl>
                                          <p:spTgt spid="40"/>
                                        </p:tgtEl>
                                      </p:cBhvr>
                                    </p:animEffect>
                                  </p:childTnLst>
                                </p:cTn>
                              </p:par>
                              <p:par>
                                <p:cTn id="158" presetID="13" presetClass="entr" presetSubtype="16" fill="hold" grpId="0" nodeType="withEffect">
                                  <p:stCondLst>
                                    <p:cond delay="0"/>
                                  </p:stCondLst>
                                  <p:childTnLst>
                                    <p:set>
                                      <p:cBhvr>
                                        <p:cTn id="159" dur="1" fill="hold">
                                          <p:stCondLst>
                                            <p:cond delay="0"/>
                                          </p:stCondLst>
                                        </p:cTn>
                                        <p:tgtEl>
                                          <p:spTgt spid="41"/>
                                        </p:tgtEl>
                                        <p:attrNameLst>
                                          <p:attrName>style.visibility</p:attrName>
                                        </p:attrNameLst>
                                      </p:cBhvr>
                                      <p:to>
                                        <p:strVal val="visible"/>
                                      </p:to>
                                    </p:set>
                                    <p:animEffect transition="in" filter="plus(in)">
                                      <p:cBhvr>
                                        <p:cTn id="160" dur="3000"/>
                                        <p:tgtEl>
                                          <p:spTgt spid="41"/>
                                        </p:tgtEl>
                                      </p:cBhvr>
                                    </p:animEffect>
                                  </p:childTnLst>
                                </p:cTn>
                              </p:par>
                              <p:par>
                                <p:cTn id="161" presetID="13" presetClass="entr" presetSubtype="16" fill="hold" grpId="0" nodeType="withEffect">
                                  <p:stCondLst>
                                    <p:cond delay="0"/>
                                  </p:stCondLst>
                                  <p:childTnLst>
                                    <p:set>
                                      <p:cBhvr>
                                        <p:cTn id="162" dur="1" fill="hold">
                                          <p:stCondLst>
                                            <p:cond delay="0"/>
                                          </p:stCondLst>
                                        </p:cTn>
                                        <p:tgtEl>
                                          <p:spTgt spid="42"/>
                                        </p:tgtEl>
                                        <p:attrNameLst>
                                          <p:attrName>style.visibility</p:attrName>
                                        </p:attrNameLst>
                                      </p:cBhvr>
                                      <p:to>
                                        <p:strVal val="visible"/>
                                      </p:to>
                                    </p:set>
                                    <p:animEffect transition="in" filter="plus(in)">
                                      <p:cBhvr>
                                        <p:cTn id="163" dur="3000"/>
                                        <p:tgtEl>
                                          <p:spTgt spid="42"/>
                                        </p:tgtEl>
                                      </p:cBhvr>
                                    </p:animEffect>
                                  </p:childTnLst>
                                </p:cTn>
                              </p:par>
                              <p:par>
                                <p:cTn id="164" presetID="13" presetClass="entr" presetSubtype="16" fill="hold" grpId="0" nodeType="withEffect">
                                  <p:stCondLst>
                                    <p:cond delay="0"/>
                                  </p:stCondLst>
                                  <p:childTnLst>
                                    <p:set>
                                      <p:cBhvr>
                                        <p:cTn id="165" dur="1" fill="hold">
                                          <p:stCondLst>
                                            <p:cond delay="0"/>
                                          </p:stCondLst>
                                        </p:cTn>
                                        <p:tgtEl>
                                          <p:spTgt spid="43"/>
                                        </p:tgtEl>
                                        <p:attrNameLst>
                                          <p:attrName>style.visibility</p:attrName>
                                        </p:attrNameLst>
                                      </p:cBhvr>
                                      <p:to>
                                        <p:strVal val="visible"/>
                                      </p:to>
                                    </p:set>
                                    <p:animEffect transition="in" filter="plus(in)">
                                      <p:cBhvr>
                                        <p:cTn id="166" dur="3000"/>
                                        <p:tgtEl>
                                          <p:spTgt spid="43"/>
                                        </p:tgtEl>
                                      </p:cBhvr>
                                    </p:animEffect>
                                  </p:childTnLst>
                                </p:cTn>
                              </p:par>
                              <p:par>
                                <p:cTn id="167" presetID="13" presetClass="entr" presetSubtype="16" fill="hold" grpId="0" nodeType="withEffect">
                                  <p:stCondLst>
                                    <p:cond delay="0"/>
                                  </p:stCondLst>
                                  <p:childTnLst>
                                    <p:set>
                                      <p:cBhvr>
                                        <p:cTn id="168" dur="1" fill="hold">
                                          <p:stCondLst>
                                            <p:cond delay="0"/>
                                          </p:stCondLst>
                                        </p:cTn>
                                        <p:tgtEl>
                                          <p:spTgt spid="44"/>
                                        </p:tgtEl>
                                        <p:attrNameLst>
                                          <p:attrName>style.visibility</p:attrName>
                                        </p:attrNameLst>
                                      </p:cBhvr>
                                      <p:to>
                                        <p:strVal val="visible"/>
                                      </p:to>
                                    </p:set>
                                    <p:animEffect transition="in" filter="plus(in)">
                                      <p:cBhvr>
                                        <p:cTn id="169" dur="3000"/>
                                        <p:tgtEl>
                                          <p:spTgt spid="44"/>
                                        </p:tgtEl>
                                      </p:cBhvr>
                                    </p:animEffect>
                                  </p:childTnLst>
                                </p:cTn>
                              </p:par>
                              <p:par>
                                <p:cTn id="170" presetID="13" presetClass="entr" presetSubtype="16" fill="hold" grpId="0" nodeType="withEffect">
                                  <p:stCondLst>
                                    <p:cond delay="0"/>
                                  </p:stCondLst>
                                  <p:childTnLst>
                                    <p:set>
                                      <p:cBhvr>
                                        <p:cTn id="171" dur="1" fill="hold">
                                          <p:stCondLst>
                                            <p:cond delay="0"/>
                                          </p:stCondLst>
                                        </p:cTn>
                                        <p:tgtEl>
                                          <p:spTgt spid="45"/>
                                        </p:tgtEl>
                                        <p:attrNameLst>
                                          <p:attrName>style.visibility</p:attrName>
                                        </p:attrNameLst>
                                      </p:cBhvr>
                                      <p:to>
                                        <p:strVal val="visible"/>
                                      </p:to>
                                    </p:set>
                                    <p:animEffect transition="in" filter="plus(in)">
                                      <p:cBhvr>
                                        <p:cTn id="172" dur="3000"/>
                                        <p:tgtEl>
                                          <p:spTgt spid="45"/>
                                        </p:tgtEl>
                                      </p:cBhvr>
                                    </p:animEffect>
                                  </p:childTnLst>
                                </p:cTn>
                              </p:par>
                              <p:par>
                                <p:cTn id="173" presetID="13" presetClass="entr" presetSubtype="16" fill="hold" grpId="0" nodeType="withEffect">
                                  <p:stCondLst>
                                    <p:cond delay="0"/>
                                  </p:stCondLst>
                                  <p:childTnLst>
                                    <p:set>
                                      <p:cBhvr>
                                        <p:cTn id="174" dur="1" fill="hold">
                                          <p:stCondLst>
                                            <p:cond delay="0"/>
                                          </p:stCondLst>
                                        </p:cTn>
                                        <p:tgtEl>
                                          <p:spTgt spid="46"/>
                                        </p:tgtEl>
                                        <p:attrNameLst>
                                          <p:attrName>style.visibility</p:attrName>
                                        </p:attrNameLst>
                                      </p:cBhvr>
                                      <p:to>
                                        <p:strVal val="visible"/>
                                      </p:to>
                                    </p:set>
                                    <p:animEffect transition="in" filter="plus(in)">
                                      <p:cBhvr>
                                        <p:cTn id="175" dur="3000"/>
                                        <p:tgtEl>
                                          <p:spTgt spid="46"/>
                                        </p:tgtEl>
                                      </p:cBhvr>
                                    </p:animEffect>
                                  </p:childTnLst>
                                </p:cTn>
                              </p:par>
                              <p:par>
                                <p:cTn id="176" presetID="8" presetClass="emph" presetSubtype="0" fill="hold" grpId="1" nodeType="withEffect">
                                  <p:stCondLst>
                                    <p:cond delay="0"/>
                                  </p:stCondLst>
                                  <p:childTnLst>
                                    <p:animRot by="21600000">
                                      <p:cBhvr>
                                        <p:cTn id="177" dur="3000" fill="hold"/>
                                        <p:tgtEl>
                                          <p:spTgt spid="26"/>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27"/>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28"/>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9"/>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0"/>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1"/>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32"/>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33"/>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34"/>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35"/>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36"/>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37"/>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38"/>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39"/>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40"/>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41"/>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42"/>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43"/>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44"/>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45"/>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46"/>
                                        </p:tgtEl>
                                        <p:attrNameLst>
                                          <p:attrName>r</p:attrName>
                                        </p:attrNameLst>
                                      </p:cBhvr>
                                    </p:animRot>
                                  </p:childTnLst>
                                </p:cTn>
                              </p:par>
                            </p:childTnLst>
                          </p:cTn>
                        </p:par>
                        <p:par>
                          <p:cTn id="218" fill="hold">
                            <p:stCondLst>
                              <p:cond delay="3000"/>
                            </p:stCondLst>
                            <p:childTnLst>
                              <p:par>
                                <p:cTn id="219" presetID="2" presetClass="exit" presetSubtype="4" fill="hold" grpId="2" nodeType="afterEffect">
                                  <p:stCondLst>
                                    <p:cond delay="0"/>
                                  </p:stCondLst>
                                  <p:childTnLst>
                                    <p:anim calcmode="lin" valueType="num">
                                      <p:cBhvr additive="base">
                                        <p:cTn id="220" dur="3000"/>
                                        <p:tgtEl>
                                          <p:spTgt spid="5"/>
                                        </p:tgtEl>
                                        <p:attrNameLst>
                                          <p:attrName>ppt_x</p:attrName>
                                        </p:attrNameLst>
                                      </p:cBhvr>
                                      <p:tavLst>
                                        <p:tav tm="0">
                                          <p:val>
                                            <p:strVal val="ppt_x"/>
                                          </p:val>
                                        </p:tav>
                                        <p:tav tm="100000">
                                          <p:val>
                                            <p:strVal val="ppt_x"/>
                                          </p:val>
                                        </p:tav>
                                      </p:tavLst>
                                    </p:anim>
                                    <p:anim calcmode="lin" valueType="num">
                                      <p:cBhvr additive="base">
                                        <p:cTn id="221" dur="3000"/>
                                        <p:tgtEl>
                                          <p:spTgt spid="5"/>
                                        </p:tgtEl>
                                        <p:attrNameLst>
                                          <p:attrName>ppt_y</p:attrName>
                                        </p:attrNameLst>
                                      </p:cBhvr>
                                      <p:tavLst>
                                        <p:tav tm="0">
                                          <p:val>
                                            <p:strVal val="ppt_y"/>
                                          </p:val>
                                        </p:tav>
                                        <p:tav tm="100000">
                                          <p:val>
                                            <p:strVal val="1+ppt_h/2"/>
                                          </p:val>
                                        </p:tav>
                                      </p:tavLst>
                                    </p:anim>
                                    <p:set>
                                      <p:cBhvr>
                                        <p:cTn id="222" dur="1" fill="hold">
                                          <p:stCondLst>
                                            <p:cond delay="2999"/>
                                          </p:stCondLst>
                                        </p:cTn>
                                        <p:tgtEl>
                                          <p:spTgt spid="5"/>
                                        </p:tgtEl>
                                        <p:attrNameLst>
                                          <p:attrName>style.visibility</p:attrName>
                                        </p:attrNameLst>
                                      </p:cBhvr>
                                      <p:to>
                                        <p:strVal val="hidden"/>
                                      </p:to>
                                    </p:set>
                                  </p:childTnLst>
                                </p:cTn>
                              </p:par>
                              <p:par>
                                <p:cTn id="223" presetID="2" presetClass="exit" presetSubtype="4" fill="hold" grpId="2" nodeType="withEffect">
                                  <p:stCondLst>
                                    <p:cond delay="0"/>
                                  </p:stCondLst>
                                  <p:childTnLst>
                                    <p:anim calcmode="lin" valueType="num">
                                      <p:cBhvr additive="base">
                                        <p:cTn id="224" dur="3000"/>
                                        <p:tgtEl>
                                          <p:spTgt spid="6"/>
                                        </p:tgtEl>
                                        <p:attrNameLst>
                                          <p:attrName>ppt_x</p:attrName>
                                        </p:attrNameLst>
                                      </p:cBhvr>
                                      <p:tavLst>
                                        <p:tav tm="0">
                                          <p:val>
                                            <p:strVal val="ppt_x"/>
                                          </p:val>
                                        </p:tav>
                                        <p:tav tm="100000">
                                          <p:val>
                                            <p:strVal val="ppt_x"/>
                                          </p:val>
                                        </p:tav>
                                      </p:tavLst>
                                    </p:anim>
                                    <p:anim calcmode="lin" valueType="num">
                                      <p:cBhvr additive="base">
                                        <p:cTn id="225" dur="3000"/>
                                        <p:tgtEl>
                                          <p:spTgt spid="6"/>
                                        </p:tgtEl>
                                        <p:attrNameLst>
                                          <p:attrName>ppt_y</p:attrName>
                                        </p:attrNameLst>
                                      </p:cBhvr>
                                      <p:tavLst>
                                        <p:tav tm="0">
                                          <p:val>
                                            <p:strVal val="ppt_y"/>
                                          </p:val>
                                        </p:tav>
                                        <p:tav tm="100000">
                                          <p:val>
                                            <p:strVal val="1+ppt_h/2"/>
                                          </p:val>
                                        </p:tav>
                                      </p:tavLst>
                                    </p:anim>
                                    <p:set>
                                      <p:cBhvr>
                                        <p:cTn id="226" dur="1" fill="hold">
                                          <p:stCondLst>
                                            <p:cond delay="2999"/>
                                          </p:stCondLst>
                                        </p:cTn>
                                        <p:tgtEl>
                                          <p:spTgt spid="6"/>
                                        </p:tgtEl>
                                        <p:attrNameLst>
                                          <p:attrName>style.visibility</p:attrName>
                                        </p:attrNameLst>
                                      </p:cBhvr>
                                      <p:to>
                                        <p:strVal val="hidden"/>
                                      </p:to>
                                    </p:set>
                                  </p:childTnLst>
                                </p:cTn>
                              </p:par>
                              <p:par>
                                <p:cTn id="227" presetID="2" presetClass="exit" presetSubtype="4" fill="hold" grpId="2" nodeType="withEffect">
                                  <p:stCondLst>
                                    <p:cond delay="0"/>
                                  </p:stCondLst>
                                  <p:childTnLst>
                                    <p:anim calcmode="lin" valueType="num">
                                      <p:cBhvr additive="base">
                                        <p:cTn id="228" dur="3000"/>
                                        <p:tgtEl>
                                          <p:spTgt spid="7"/>
                                        </p:tgtEl>
                                        <p:attrNameLst>
                                          <p:attrName>ppt_x</p:attrName>
                                        </p:attrNameLst>
                                      </p:cBhvr>
                                      <p:tavLst>
                                        <p:tav tm="0">
                                          <p:val>
                                            <p:strVal val="ppt_x"/>
                                          </p:val>
                                        </p:tav>
                                        <p:tav tm="100000">
                                          <p:val>
                                            <p:strVal val="ppt_x"/>
                                          </p:val>
                                        </p:tav>
                                      </p:tavLst>
                                    </p:anim>
                                    <p:anim calcmode="lin" valueType="num">
                                      <p:cBhvr additive="base">
                                        <p:cTn id="229" dur="3000"/>
                                        <p:tgtEl>
                                          <p:spTgt spid="7"/>
                                        </p:tgtEl>
                                        <p:attrNameLst>
                                          <p:attrName>ppt_y</p:attrName>
                                        </p:attrNameLst>
                                      </p:cBhvr>
                                      <p:tavLst>
                                        <p:tav tm="0">
                                          <p:val>
                                            <p:strVal val="ppt_y"/>
                                          </p:val>
                                        </p:tav>
                                        <p:tav tm="100000">
                                          <p:val>
                                            <p:strVal val="1+ppt_h/2"/>
                                          </p:val>
                                        </p:tav>
                                      </p:tavLst>
                                    </p:anim>
                                    <p:set>
                                      <p:cBhvr>
                                        <p:cTn id="230" dur="1" fill="hold">
                                          <p:stCondLst>
                                            <p:cond delay="2999"/>
                                          </p:stCondLst>
                                        </p:cTn>
                                        <p:tgtEl>
                                          <p:spTgt spid="7"/>
                                        </p:tgtEl>
                                        <p:attrNameLst>
                                          <p:attrName>style.visibility</p:attrName>
                                        </p:attrNameLst>
                                      </p:cBhvr>
                                      <p:to>
                                        <p:strVal val="hidden"/>
                                      </p:to>
                                    </p:set>
                                  </p:childTnLst>
                                </p:cTn>
                              </p:par>
                              <p:par>
                                <p:cTn id="231" presetID="2" presetClass="exit" presetSubtype="4" fill="hold" grpId="2" nodeType="withEffect">
                                  <p:stCondLst>
                                    <p:cond delay="0"/>
                                  </p:stCondLst>
                                  <p:childTnLst>
                                    <p:anim calcmode="lin" valueType="num">
                                      <p:cBhvr additive="base">
                                        <p:cTn id="232" dur="3000"/>
                                        <p:tgtEl>
                                          <p:spTgt spid="8"/>
                                        </p:tgtEl>
                                        <p:attrNameLst>
                                          <p:attrName>ppt_x</p:attrName>
                                        </p:attrNameLst>
                                      </p:cBhvr>
                                      <p:tavLst>
                                        <p:tav tm="0">
                                          <p:val>
                                            <p:strVal val="ppt_x"/>
                                          </p:val>
                                        </p:tav>
                                        <p:tav tm="100000">
                                          <p:val>
                                            <p:strVal val="ppt_x"/>
                                          </p:val>
                                        </p:tav>
                                      </p:tavLst>
                                    </p:anim>
                                    <p:anim calcmode="lin" valueType="num">
                                      <p:cBhvr additive="base">
                                        <p:cTn id="233" dur="3000"/>
                                        <p:tgtEl>
                                          <p:spTgt spid="8"/>
                                        </p:tgtEl>
                                        <p:attrNameLst>
                                          <p:attrName>ppt_y</p:attrName>
                                        </p:attrNameLst>
                                      </p:cBhvr>
                                      <p:tavLst>
                                        <p:tav tm="0">
                                          <p:val>
                                            <p:strVal val="ppt_y"/>
                                          </p:val>
                                        </p:tav>
                                        <p:tav tm="100000">
                                          <p:val>
                                            <p:strVal val="1+ppt_h/2"/>
                                          </p:val>
                                        </p:tav>
                                      </p:tavLst>
                                    </p:anim>
                                    <p:set>
                                      <p:cBhvr>
                                        <p:cTn id="234" dur="1" fill="hold">
                                          <p:stCondLst>
                                            <p:cond delay="2999"/>
                                          </p:stCondLst>
                                        </p:cTn>
                                        <p:tgtEl>
                                          <p:spTgt spid="8"/>
                                        </p:tgtEl>
                                        <p:attrNameLst>
                                          <p:attrName>style.visibility</p:attrName>
                                        </p:attrNameLst>
                                      </p:cBhvr>
                                      <p:to>
                                        <p:strVal val="hidden"/>
                                      </p:to>
                                    </p:set>
                                  </p:childTnLst>
                                </p:cTn>
                              </p:par>
                              <p:par>
                                <p:cTn id="235" presetID="2" presetClass="exit" presetSubtype="4" fill="hold" grpId="2" nodeType="withEffect">
                                  <p:stCondLst>
                                    <p:cond delay="0"/>
                                  </p:stCondLst>
                                  <p:childTnLst>
                                    <p:anim calcmode="lin" valueType="num">
                                      <p:cBhvr additive="base">
                                        <p:cTn id="236" dur="3000"/>
                                        <p:tgtEl>
                                          <p:spTgt spid="9"/>
                                        </p:tgtEl>
                                        <p:attrNameLst>
                                          <p:attrName>ppt_x</p:attrName>
                                        </p:attrNameLst>
                                      </p:cBhvr>
                                      <p:tavLst>
                                        <p:tav tm="0">
                                          <p:val>
                                            <p:strVal val="ppt_x"/>
                                          </p:val>
                                        </p:tav>
                                        <p:tav tm="100000">
                                          <p:val>
                                            <p:strVal val="ppt_x"/>
                                          </p:val>
                                        </p:tav>
                                      </p:tavLst>
                                    </p:anim>
                                    <p:anim calcmode="lin" valueType="num">
                                      <p:cBhvr additive="base">
                                        <p:cTn id="237" dur="3000"/>
                                        <p:tgtEl>
                                          <p:spTgt spid="9"/>
                                        </p:tgtEl>
                                        <p:attrNameLst>
                                          <p:attrName>ppt_y</p:attrName>
                                        </p:attrNameLst>
                                      </p:cBhvr>
                                      <p:tavLst>
                                        <p:tav tm="0">
                                          <p:val>
                                            <p:strVal val="ppt_y"/>
                                          </p:val>
                                        </p:tav>
                                        <p:tav tm="100000">
                                          <p:val>
                                            <p:strVal val="1+ppt_h/2"/>
                                          </p:val>
                                        </p:tav>
                                      </p:tavLst>
                                    </p:anim>
                                    <p:set>
                                      <p:cBhvr>
                                        <p:cTn id="238" dur="1" fill="hold">
                                          <p:stCondLst>
                                            <p:cond delay="2999"/>
                                          </p:stCondLst>
                                        </p:cTn>
                                        <p:tgtEl>
                                          <p:spTgt spid="9"/>
                                        </p:tgtEl>
                                        <p:attrNameLst>
                                          <p:attrName>style.visibility</p:attrName>
                                        </p:attrNameLst>
                                      </p:cBhvr>
                                      <p:to>
                                        <p:strVal val="hidden"/>
                                      </p:to>
                                    </p:set>
                                  </p:childTnLst>
                                </p:cTn>
                              </p:par>
                              <p:par>
                                <p:cTn id="239" presetID="2" presetClass="exit" presetSubtype="4" fill="hold" grpId="2" nodeType="withEffect">
                                  <p:stCondLst>
                                    <p:cond delay="0"/>
                                  </p:stCondLst>
                                  <p:childTnLst>
                                    <p:anim calcmode="lin" valueType="num">
                                      <p:cBhvr additive="base">
                                        <p:cTn id="240" dur="3000"/>
                                        <p:tgtEl>
                                          <p:spTgt spid="10"/>
                                        </p:tgtEl>
                                        <p:attrNameLst>
                                          <p:attrName>ppt_x</p:attrName>
                                        </p:attrNameLst>
                                      </p:cBhvr>
                                      <p:tavLst>
                                        <p:tav tm="0">
                                          <p:val>
                                            <p:strVal val="ppt_x"/>
                                          </p:val>
                                        </p:tav>
                                        <p:tav tm="100000">
                                          <p:val>
                                            <p:strVal val="ppt_x"/>
                                          </p:val>
                                        </p:tav>
                                      </p:tavLst>
                                    </p:anim>
                                    <p:anim calcmode="lin" valueType="num">
                                      <p:cBhvr additive="base">
                                        <p:cTn id="241" dur="3000"/>
                                        <p:tgtEl>
                                          <p:spTgt spid="10"/>
                                        </p:tgtEl>
                                        <p:attrNameLst>
                                          <p:attrName>ppt_y</p:attrName>
                                        </p:attrNameLst>
                                      </p:cBhvr>
                                      <p:tavLst>
                                        <p:tav tm="0">
                                          <p:val>
                                            <p:strVal val="ppt_y"/>
                                          </p:val>
                                        </p:tav>
                                        <p:tav tm="100000">
                                          <p:val>
                                            <p:strVal val="1+ppt_h/2"/>
                                          </p:val>
                                        </p:tav>
                                      </p:tavLst>
                                    </p:anim>
                                    <p:set>
                                      <p:cBhvr>
                                        <p:cTn id="242" dur="1" fill="hold">
                                          <p:stCondLst>
                                            <p:cond delay="2999"/>
                                          </p:stCondLst>
                                        </p:cTn>
                                        <p:tgtEl>
                                          <p:spTgt spid="10"/>
                                        </p:tgtEl>
                                        <p:attrNameLst>
                                          <p:attrName>style.visibility</p:attrName>
                                        </p:attrNameLst>
                                      </p:cBhvr>
                                      <p:to>
                                        <p:strVal val="hidden"/>
                                      </p:to>
                                    </p:set>
                                  </p:childTnLst>
                                </p:cTn>
                              </p:par>
                              <p:par>
                                <p:cTn id="243" presetID="2" presetClass="exit" presetSubtype="4" fill="hold" grpId="2" nodeType="withEffect">
                                  <p:stCondLst>
                                    <p:cond delay="0"/>
                                  </p:stCondLst>
                                  <p:childTnLst>
                                    <p:anim calcmode="lin" valueType="num">
                                      <p:cBhvr additive="base">
                                        <p:cTn id="244" dur="3000"/>
                                        <p:tgtEl>
                                          <p:spTgt spid="11"/>
                                        </p:tgtEl>
                                        <p:attrNameLst>
                                          <p:attrName>ppt_x</p:attrName>
                                        </p:attrNameLst>
                                      </p:cBhvr>
                                      <p:tavLst>
                                        <p:tav tm="0">
                                          <p:val>
                                            <p:strVal val="ppt_x"/>
                                          </p:val>
                                        </p:tav>
                                        <p:tav tm="100000">
                                          <p:val>
                                            <p:strVal val="ppt_x"/>
                                          </p:val>
                                        </p:tav>
                                      </p:tavLst>
                                    </p:anim>
                                    <p:anim calcmode="lin" valueType="num">
                                      <p:cBhvr additive="base">
                                        <p:cTn id="245" dur="3000"/>
                                        <p:tgtEl>
                                          <p:spTgt spid="11"/>
                                        </p:tgtEl>
                                        <p:attrNameLst>
                                          <p:attrName>ppt_y</p:attrName>
                                        </p:attrNameLst>
                                      </p:cBhvr>
                                      <p:tavLst>
                                        <p:tav tm="0">
                                          <p:val>
                                            <p:strVal val="ppt_y"/>
                                          </p:val>
                                        </p:tav>
                                        <p:tav tm="100000">
                                          <p:val>
                                            <p:strVal val="1+ppt_h/2"/>
                                          </p:val>
                                        </p:tav>
                                      </p:tavLst>
                                    </p:anim>
                                    <p:set>
                                      <p:cBhvr>
                                        <p:cTn id="246" dur="1" fill="hold">
                                          <p:stCondLst>
                                            <p:cond delay="2999"/>
                                          </p:stCondLst>
                                        </p:cTn>
                                        <p:tgtEl>
                                          <p:spTgt spid="11"/>
                                        </p:tgtEl>
                                        <p:attrNameLst>
                                          <p:attrName>style.visibility</p:attrName>
                                        </p:attrNameLst>
                                      </p:cBhvr>
                                      <p:to>
                                        <p:strVal val="hidden"/>
                                      </p:to>
                                    </p:set>
                                  </p:childTnLst>
                                </p:cTn>
                              </p:par>
                              <p:par>
                                <p:cTn id="247" presetID="2" presetClass="exit" presetSubtype="4" fill="hold" grpId="2" nodeType="withEffect">
                                  <p:stCondLst>
                                    <p:cond delay="0"/>
                                  </p:stCondLst>
                                  <p:childTnLst>
                                    <p:anim calcmode="lin" valueType="num">
                                      <p:cBhvr additive="base">
                                        <p:cTn id="248" dur="3000"/>
                                        <p:tgtEl>
                                          <p:spTgt spid="12"/>
                                        </p:tgtEl>
                                        <p:attrNameLst>
                                          <p:attrName>ppt_x</p:attrName>
                                        </p:attrNameLst>
                                      </p:cBhvr>
                                      <p:tavLst>
                                        <p:tav tm="0">
                                          <p:val>
                                            <p:strVal val="ppt_x"/>
                                          </p:val>
                                        </p:tav>
                                        <p:tav tm="100000">
                                          <p:val>
                                            <p:strVal val="ppt_x"/>
                                          </p:val>
                                        </p:tav>
                                      </p:tavLst>
                                    </p:anim>
                                    <p:anim calcmode="lin" valueType="num">
                                      <p:cBhvr additive="base">
                                        <p:cTn id="249" dur="3000"/>
                                        <p:tgtEl>
                                          <p:spTgt spid="12"/>
                                        </p:tgtEl>
                                        <p:attrNameLst>
                                          <p:attrName>ppt_y</p:attrName>
                                        </p:attrNameLst>
                                      </p:cBhvr>
                                      <p:tavLst>
                                        <p:tav tm="0">
                                          <p:val>
                                            <p:strVal val="ppt_y"/>
                                          </p:val>
                                        </p:tav>
                                        <p:tav tm="100000">
                                          <p:val>
                                            <p:strVal val="1+ppt_h/2"/>
                                          </p:val>
                                        </p:tav>
                                      </p:tavLst>
                                    </p:anim>
                                    <p:set>
                                      <p:cBhvr>
                                        <p:cTn id="250" dur="1" fill="hold">
                                          <p:stCondLst>
                                            <p:cond delay="2999"/>
                                          </p:stCondLst>
                                        </p:cTn>
                                        <p:tgtEl>
                                          <p:spTgt spid="12"/>
                                        </p:tgtEl>
                                        <p:attrNameLst>
                                          <p:attrName>style.visibility</p:attrName>
                                        </p:attrNameLst>
                                      </p:cBhvr>
                                      <p:to>
                                        <p:strVal val="hidden"/>
                                      </p:to>
                                    </p:set>
                                  </p:childTnLst>
                                </p:cTn>
                              </p:par>
                              <p:par>
                                <p:cTn id="251" presetID="2" presetClass="exit" presetSubtype="4" fill="hold" grpId="2" nodeType="withEffect">
                                  <p:stCondLst>
                                    <p:cond delay="0"/>
                                  </p:stCondLst>
                                  <p:childTnLst>
                                    <p:anim calcmode="lin" valueType="num">
                                      <p:cBhvr additive="base">
                                        <p:cTn id="252" dur="3000"/>
                                        <p:tgtEl>
                                          <p:spTgt spid="13"/>
                                        </p:tgtEl>
                                        <p:attrNameLst>
                                          <p:attrName>ppt_x</p:attrName>
                                        </p:attrNameLst>
                                      </p:cBhvr>
                                      <p:tavLst>
                                        <p:tav tm="0">
                                          <p:val>
                                            <p:strVal val="ppt_x"/>
                                          </p:val>
                                        </p:tav>
                                        <p:tav tm="100000">
                                          <p:val>
                                            <p:strVal val="ppt_x"/>
                                          </p:val>
                                        </p:tav>
                                      </p:tavLst>
                                    </p:anim>
                                    <p:anim calcmode="lin" valueType="num">
                                      <p:cBhvr additive="base">
                                        <p:cTn id="253" dur="3000"/>
                                        <p:tgtEl>
                                          <p:spTgt spid="13"/>
                                        </p:tgtEl>
                                        <p:attrNameLst>
                                          <p:attrName>ppt_y</p:attrName>
                                        </p:attrNameLst>
                                      </p:cBhvr>
                                      <p:tavLst>
                                        <p:tav tm="0">
                                          <p:val>
                                            <p:strVal val="ppt_y"/>
                                          </p:val>
                                        </p:tav>
                                        <p:tav tm="100000">
                                          <p:val>
                                            <p:strVal val="1+ppt_h/2"/>
                                          </p:val>
                                        </p:tav>
                                      </p:tavLst>
                                    </p:anim>
                                    <p:set>
                                      <p:cBhvr>
                                        <p:cTn id="254" dur="1" fill="hold">
                                          <p:stCondLst>
                                            <p:cond delay="2999"/>
                                          </p:stCondLst>
                                        </p:cTn>
                                        <p:tgtEl>
                                          <p:spTgt spid="13"/>
                                        </p:tgtEl>
                                        <p:attrNameLst>
                                          <p:attrName>style.visibility</p:attrName>
                                        </p:attrNameLst>
                                      </p:cBhvr>
                                      <p:to>
                                        <p:strVal val="hidden"/>
                                      </p:to>
                                    </p:set>
                                  </p:childTnLst>
                                </p:cTn>
                              </p:par>
                              <p:par>
                                <p:cTn id="255" presetID="2" presetClass="exit" presetSubtype="4" fill="hold" grpId="2" nodeType="withEffect">
                                  <p:stCondLst>
                                    <p:cond delay="0"/>
                                  </p:stCondLst>
                                  <p:childTnLst>
                                    <p:anim calcmode="lin" valueType="num">
                                      <p:cBhvr additive="base">
                                        <p:cTn id="256" dur="3000"/>
                                        <p:tgtEl>
                                          <p:spTgt spid="14"/>
                                        </p:tgtEl>
                                        <p:attrNameLst>
                                          <p:attrName>ppt_x</p:attrName>
                                        </p:attrNameLst>
                                      </p:cBhvr>
                                      <p:tavLst>
                                        <p:tav tm="0">
                                          <p:val>
                                            <p:strVal val="ppt_x"/>
                                          </p:val>
                                        </p:tav>
                                        <p:tav tm="100000">
                                          <p:val>
                                            <p:strVal val="ppt_x"/>
                                          </p:val>
                                        </p:tav>
                                      </p:tavLst>
                                    </p:anim>
                                    <p:anim calcmode="lin" valueType="num">
                                      <p:cBhvr additive="base">
                                        <p:cTn id="257" dur="3000"/>
                                        <p:tgtEl>
                                          <p:spTgt spid="14"/>
                                        </p:tgtEl>
                                        <p:attrNameLst>
                                          <p:attrName>ppt_y</p:attrName>
                                        </p:attrNameLst>
                                      </p:cBhvr>
                                      <p:tavLst>
                                        <p:tav tm="0">
                                          <p:val>
                                            <p:strVal val="ppt_y"/>
                                          </p:val>
                                        </p:tav>
                                        <p:tav tm="100000">
                                          <p:val>
                                            <p:strVal val="1+ppt_h/2"/>
                                          </p:val>
                                        </p:tav>
                                      </p:tavLst>
                                    </p:anim>
                                    <p:set>
                                      <p:cBhvr>
                                        <p:cTn id="258" dur="1" fill="hold">
                                          <p:stCondLst>
                                            <p:cond delay="2999"/>
                                          </p:stCondLst>
                                        </p:cTn>
                                        <p:tgtEl>
                                          <p:spTgt spid="14"/>
                                        </p:tgtEl>
                                        <p:attrNameLst>
                                          <p:attrName>style.visibility</p:attrName>
                                        </p:attrNameLst>
                                      </p:cBhvr>
                                      <p:to>
                                        <p:strVal val="hidden"/>
                                      </p:to>
                                    </p:set>
                                  </p:childTnLst>
                                </p:cTn>
                              </p:par>
                              <p:par>
                                <p:cTn id="259" presetID="2" presetClass="exit" presetSubtype="4" fill="hold" grpId="2" nodeType="withEffect">
                                  <p:stCondLst>
                                    <p:cond delay="0"/>
                                  </p:stCondLst>
                                  <p:childTnLst>
                                    <p:anim calcmode="lin" valueType="num">
                                      <p:cBhvr additive="base">
                                        <p:cTn id="260" dur="3000"/>
                                        <p:tgtEl>
                                          <p:spTgt spid="15"/>
                                        </p:tgtEl>
                                        <p:attrNameLst>
                                          <p:attrName>ppt_x</p:attrName>
                                        </p:attrNameLst>
                                      </p:cBhvr>
                                      <p:tavLst>
                                        <p:tav tm="0">
                                          <p:val>
                                            <p:strVal val="ppt_x"/>
                                          </p:val>
                                        </p:tav>
                                        <p:tav tm="100000">
                                          <p:val>
                                            <p:strVal val="ppt_x"/>
                                          </p:val>
                                        </p:tav>
                                      </p:tavLst>
                                    </p:anim>
                                    <p:anim calcmode="lin" valueType="num">
                                      <p:cBhvr additive="base">
                                        <p:cTn id="261" dur="3000"/>
                                        <p:tgtEl>
                                          <p:spTgt spid="15"/>
                                        </p:tgtEl>
                                        <p:attrNameLst>
                                          <p:attrName>ppt_y</p:attrName>
                                        </p:attrNameLst>
                                      </p:cBhvr>
                                      <p:tavLst>
                                        <p:tav tm="0">
                                          <p:val>
                                            <p:strVal val="ppt_y"/>
                                          </p:val>
                                        </p:tav>
                                        <p:tav tm="100000">
                                          <p:val>
                                            <p:strVal val="1+ppt_h/2"/>
                                          </p:val>
                                        </p:tav>
                                      </p:tavLst>
                                    </p:anim>
                                    <p:set>
                                      <p:cBhvr>
                                        <p:cTn id="262" dur="1" fill="hold">
                                          <p:stCondLst>
                                            <p:cond delay="2999"/>
                                          </p:stCondLst>
                                        </p:cTn>
                                        <p:tgtEl>
                                          <p:spTgt spid="15"/>
                                        </p:tgtEl>
                                        <p:attrNameLst>
                                          <p:attrName>style.visibility</p:attrName>
                                        </p:attrNameLst>
                                      </p:cBhvr>
                                      <p:to>
                                        <p:strVal val="hidden"/>
                                      </p:to>
                                    </p:set>
                                  </p:childTnLst>
                                </p:cTn>
                              </p:par>
                              <p:par>
                                <p:cTn id="263" presetID="2" presetClass="exit" presetSubtype="4" fill="hold" grpId="2" nodeType="withEffect">
                                  <p:stCondLst>
                                    <p:cond delay="0"/>
                                  </p:stCondLst>
                                  <p:childTnLst>
                                    <p:anim calcmode="lin" valueType="num">
                                      <p:cBhvr additive="base">
                                        <p:cTn id="264" dur="3000"/>
                                        <p:tgtEl>
                                          <p:spTgt spid="16"/>
                                        </p:tgtEl>
                                        <p:attrNameLst>
                                          <p:attrName>ppt_x</p:attrName>
                                        </p:attrNameLst>
                                      </p:cBhvr>
                                      <p:tavLst>
                                        <p:tav tm="0">
                                          <p:val>
                                            <p:strVal val="ppt_x"/>
                                          </p:val>
                                        </p:tav>
                                        <p:tav tm="100000">
                                          <p:val>
                                            <p:strVal val="ppt_x"/>
                                          </p:val>
                                        </p:tav>
                                      </p:tavLst>
                                    </p:anim>
                                    <p:anim calcmode="lin" valueType="num">
                                      <p:cBhvr additive="base">
                                        <p:cTn id="265" dur="3000"/>
                                        <p:tgtEl>
                                          <p:spTgt spid="16"/>
                                        </p:tgtEl>
                                        <p:attrNameLst>
                                          <p:attrName>ppt_y</p:attrName>
                                        </p:attrNameLst>
                                      </p:cBhvr>
                                      <p:tavLst>
                                        <p:tav tm="0">
                                          <p:val>
                                            <p:strVal val="ppt_y"/>
                                          </p:val>
                                        </p:tav>
                                        <p:tav tm="100000">
                                          <p:val>
                                            <p:strVal val="1+ppt_h/2"/>
                                          </p:val>
                                        </p:tav>
                                      </p:tavLst>
                                    </p:anim>
                                    <p:set>
                                      <p:cBhvr>
                                        <p:cTn id="266" dur="1" fill="hold">
                                          <p:stCondLst>
                                            <p:cond delay="2999"/>
                                          </p:stCondLst>
                                        </p:cTn>
                                        <p:tgtEl>
                                          <p:spTgt spid="16"/>
                                        </p:tgtEl>
                                        <p:attrNameLst>
                                          <p:attrName>style.visibility</p:attrName>
                                        </p:attrNameLst>
                                      </p:cBhvr>
                                      <p:to>
                                        <p:strVal val="hidden"/>
                                      </p:to>
                                    </p:set>
                                  </p:childTnLst>
                                </p:cTn>
                              </p:par>
                              <p:par>
                                <p:cTn id="267" presetID="2" presetClass="exit" presetSubtype="4" fill="hold" grpId="2" nodeType="withEffect">
                                  <p:stCondLst>
                                    <p:cond delay="0"/>
                                  </p:stCondLst>
                                  <p:childTnLst>
                                    <p:anim calcmode="lin" valueType="num">
                                      <p:cBhvr additive="base">
                                        <p:cTn id="268" dur="3000"/>
                                        <p:tgtEl>
                                          <p:spTgt spid="17"/>
                                        </p:tgtEl>
                                        <p:attrNameLst>
                                          <p:attrName>ppt_x</p:attrName>
                                        </p:attrNameLst>
                                      </p:cBhvr>
                                      <p:tavLst>
                                        <p:tav tm="0">
                                          <p:val>
                                            <p:strVal val="ppt_x"/>
                                          </p:val>
                                        </p:tav>
                                        <p:tav tm="100000">
                                          <p:val>
                                            <p:strVal val="ppt_x"/>
                                          </p:val>
                                        </p:tav>
                                      </p:tavLst>
                                    </p:anim>
                                    <p:anim calcmode="lin" valueType="num">
                                      <p:cBhvr additive="base">
                                        <p:cTn id="269" dur="3000"/>
                                        <p:tgtEl>
                                          <p:spTgt spid="17"/>
                                        </p:tgtEl>
                                        <p:attrNameLst>
                                          <p:attrName>ppt_y</p:attrName>
                                        </p:attrNameLst>
                                      </p:cBhvr>
                                      <p:tavLst>
                                        <p:tav tm="0">
                                          <p:val>
                                            <p:strVal val="ppt_y"/>
                                          </p:val>
                                        </p:tav>
                                        <p:tav tm="100000">
                                          <p:val>
                                            <p:strVal val="1+ppt_h/2"/>
                                          </p:val>
                                        </p:tav>
                                      </p:tavLst>
                                    </p:anim>
                                    <p:set>
                                      <p:cBhvr>
                                        <p:cTn id="270" dur="1" fill="hold">
                                          <p:stCondLst>
                                            <p:cond delay="2999"/>
                                          </p:stCondLst>
                                        </p:cTn>
                                        <p:tgtEl>
                                          <p:spTgt spid="17"/>
                                        </p:tgtEl>
                                        <p:attrNameLst>
                                          <p:attrName>style.visibility</p:attrName>
                                        </p:attrNameLst>
                                      </p:cBhvr>
                                      <p:to>
                                        <p:strVal val="hidden"/>
                                      </p:to>
                                    </p:set>
                                  </p:childTnLst>
                                </p:cTn>
                              </p:par>
                              <p:par>
                                <p:cTn id="271" presetID="2" presetClass="exit" presetSubtype="4" fill="hold" grpId="2" nodeType="withEffect">
                                  <p:stCondLst>
                                    <p:cond delay="0"/>
                                  </p:stCondLst>
                                  <p:childTnLst>
                                    <p:anim calcmode="lin" valueType="num">
                                      <p:cBhvr additive="base">
                                        <p:cTn id="272" dur="3000"/>
                                        <p:tgtEl>
                                          <p:spTgt spid="18"/>
                                        </p:tgtEl>
                                        <p:attrNameLst>
                                          <p:attrName>ppt_x</p:attrName>
                                        </p:attrNameLst>
                                      </p:cBhvr>
                                      <p:tavLst>
                                        <p:tav tm="0">
                                          <p:val>
                                            <p:strVal val="ppt_x"/>
                                          </p:val>
                                        </p:tav>
                                        <p:tav tm="100000">
                                          <p:val>
                                            <p:strVal val="ppt_x"/>
                                          </p:val>
                                        </p:tav>
                                      </p:tavLst>
                                    </p:anim>
                                    <p:anim calcmode="lin" valueType="num">
                                      <p:cBhvr additive="base">
                                        <p:cTn id="273" dur="3000"/>
                                        <p:tgtEl>
                                          <p:spTgt spid="18"/>
                                        </p:tgtEl>
                                        <p:attrNameLst>
                                          <p:attrName>ppt_y</p:attrName>
                                        </p:attrNameLst>
                                      </p:cBhvr>
                                      <p:tavLst>
                                        <p:tav tm="0">
                                          <p:val>
                                            <p:strVal val="ppt_y"/>
                                          </p:val>
                                        </p:tav>
                                        <p:tav tm="100000">
                                          <p:val>
                                            <p:strVal val="1+ppt_h/2"/>
                                          </p:val>
                                        </p:tav>
                                      </p:tavLst>
                                    </p:anim>
                                    <p:set>
                                      <p:cBhvr>
                                        <p:cTn id="274" dur="1" fill="hold">
                                          <p:stCondLst>
                                            <p:cond delay="2999"/>
                                          </p:stCondLst>
                                        </p:cTn>
                                        <p:tgtEl>
                                          <p:spTgt spid="18"/>
                                        </p:tgtEl>
                                        <p:attrNameLst>
                                          <p:attrName>style.visibility</p:attrName>
                                        </p:attrNameLst>
                                      </p:cBhvr>
                                      <p:to>
                                        <p:strVal val="hidden"/>
                                      </p:to>
                                    </p:set>
                                  </p:childTnLst>
                                </p:cTn>
                              </p:par>
                              <p:par>
                                <p:cTn id="275" presetID="2" presetClass="exit" presetSubtype="4" fill="hold" grpId="2" nodeType="withEffect">
                                  <p:stCondLst>
                                    <p:cond delay="0"/>
                                  </p:stCondLst>
                                  <p:childTnLst>
                                    <p:anim calcmode="lin" valueType="num">
                                      <p:cBhvr additive="base">
                                        <p:cTn id="276" dur="3000"/>
                                        <p:tgtEl>
                                          <p:spTgt spid="19"/>
                                        </p:tgtEl>
                                        <p:attrNameLst>
                                          <p:attrName>ppt_x</p:attrName>
                                        </p:attrNameLst>
                                      </p:cBhvr>
                                      <p:tavLst>
                                        <p:tav tm="0">
                                          <p:val>
                                            <p:strVal val="ppt_x"/>
                                          </p:val>
                                        </p:tav>
                                        <p:tav tm="100000">
                                          <p:val>
                                            <p:strVal val="ppt_x"/>
                                          </p:val>
                                        </p:tav>
                                      </p:tavLst>
                                    </p:anim>
                                    <p:anim calcmode="lin" valueType="num">
                                      <p:cBhvr additive="base">
                                        <p:cTn id="277" dur="3000"/>
                                        <p:tgtEl>
                                          <p:spTgt spid="19"/>
                                        </p:tgtEl>
                                        <p:attrNameLst>
                                          <p:attrName>ppt_y</p:attrName>
                                        </p:attrNameLst>
                                      </p:cBhvr>
                                      <p:tavLst>
                                        <p:tav tm="0">
                                          <p:val>
                                            <p:strVal val="ppt_y"/>
                                          </p:val>
                                        </p:tav>
                                        <p:tav tm="100000">
                                          <p:val>
                                            <p:strVal val="1+ppt_h/2"/>
                                          </p:val>
                                        </p:tav>
                                      </p:tavLst>
                                    </p:anim>
                                    <p:set>
                                      <p:cBhvr>
                                        <p:cTn id="278" dur="1" fill="hold">
                                          <p:stCondLst>
                                            <p:cond delay="2999"/>
                                          </p:stCondLst>
                                        </p:cTn>
                                        <p:tgtEl>
                                          <p:spTgt spid="19"/>
                                        </p:tgtEl>
                                        <p:attrNameLst>
                                          <p:attrName>style.visibility</p:attrName>
                                        </p:attrNameLst>
                                      </p:cBhvr>
                                      <p:to>
                                        <p:strVal val="hidden"/>
                                      </p:to>
                                    </p:set>
                                  </p:childTnLst>
                                </p:cTn>
                              </p:par>
                              <p:par>
                                <p:cTn id="279" presetID="2" presetClass="exit" presetSubtype="4" fill="hold" grpId="2" nodeType="withEffect">
                                  <p:stCondLst>
                                    <p:cond delay="0"/>
                                  </p:stCondLst>
                                  <p:childTnLst>
                                    <p:anim calcmode="lin" valueType="num">
                                      <p:cBhvr additive="base">
                                        <p:cTn id="280" dur="3000"/>
                                        <p:tgtEl>
                                          <p:spTgt spid="20"/>
                                        </p:tgtEl>
                                        <p:attrNameLst>
                                          <p:attrName>ppt_x</p:attrName>
                                        </p:attrNameLst>
                                      </p:cBhvr>
                                      <p:tavLst>
                                        <p:tav tm="0">
                                          <p:val>
                                            <p:strVal val="ppt_x"/>
                                          </p:val>
                                        </p:tav>
                                        <p:tav tm="100000">
                                          <p:val>
                                            <p:strVal val="ppt_x"/>
                                          </p:val>
                                        </p:tav>
                                      </p:tavLst>
                                    </p:anim>
                                    <p:anim calcmode="lin" valueType="num">
                                      <p:cBhvr additive="base">
                                        <p:cTn id="281" dur="3000"/>
                                        <p:tgtEl>
                                          <p:spTgt spid="20"/>
                                        </p:tgtEl>
                                        <p:attrNameLst>
                                          <p:attrName>ppt_y</p:attrName>
                                        </p:attrNameLst>
                                      </p:cBhvr>
                                      <p:tavLst>
                                        <p:tav tm="0">
                                          <p:val>
                                            <p:strVal val="ppt_y"/>
                                          </p:val>
                                        </p:tav>
                                        <p:tav tm="100000">
                                          <p:val>
                                            <p:strVal val="1+ppt_h/2"/>
                                          </p:val>
                                        </p:tav>
                                      </p:tavLst>
                                    </p:anim>
                                    <p:set>
                                      <p:cBhvr>
                                        <p:cTn id="282" dur="1" fill="hold">
                                          <p:stCondLst>
                                            <p:cond delay="2999"/>
                                          </p:stCondLst>
                                        </p:cTn>
                                        <p:tgtEl>
                                          <p:spTgt spid="20"/>
                                        </p:tgtEl>
                                        <p:attrNameLst>
                                          <p:attrName>style.visibility</p:attrName>
                                        </p:attrNameLst>
                                      </p:cBhvr>
                                      <p:to>
                                        <p:strVal val="hidden"/>
                                      </p:to>
                                    </p:set>
                                  </p:childTnLst>
                                </p:cTn>
                              </p:par>
                              <p:par>
                                <p:cTn id="283" presetID="2" presetClass="exit" presetSubtype="4" fill="hold" grpId="2" nodeType="withEffect">
                                  <p:stCondLst>
                                    <p:cond delay="0"/>
                                  </p:stCondLst>
                                  <p:childTnLst>
                                    <p:anim calcmode="lin" valueType="num">
                                      <p:cBhvr additive="base">
                                        <p:cTn id="284" dur="3000"/>
                                        <p:tgtEl>
                                          <p:spTgt spid="21"/>
                                        </p:tgtEl>
                                        <p:attrNameLst>
                                          <p:attrName>ppt_x</p:attrName>
                                        </p:attrNameLst>
                                      </p:cBhvr>
                                      <p:tavLst>
                                        <p:tav tm="0">
                                          <p:val>
                                            <p:strVal val="ppt_x"/>
                                          </p:val>
                                        </p:tav>
                                        <p:tav tm="100000">
                                          <p:val>
                                            <p:strVal val="ppt_x"/>
                                          </p:val>
                                        </p:tav>
                                      </p:tavLst>
                                    </p:anim>
                                    <p:anim calcmode="lin" valueType="num">
                                      <p:cBhvr additive="base">
                                        <p:cTn id="285" dur="3000"/>
                                        <p:tgtEl>
                                          <p:spTgt spid="21"/>
                                        </p:tgtEl>
                                        <p:attrNameLst>
                                          <p:attrName>ppt_y</p:attrName>
                                        </p:attrNameLst>
                                      </p:cBhvr>
                                      <p:tavLst>
                                        <p:tav tm="0">
                                          <p:val>
                                            <p:strVal val="ppt_y"/>
                                          </p:val>
                                        </p:tav>
                                        <p:tav tm="100000">
                                          <p:val>
                                            <p:strVal val="1+ppt_h/2"/>
                                          </p:val>
                                        </p:tav>
                                      </p:tavLst>
                                    </p:anim>
                                    <p:set>
                                      <p:cBhvr>
                                        <p:cTn id="286" dur="1" fill="hold">
                                          <p:stCondLst>
                                            <p:cond delay="2999"/>
                                          </p:stCondLst>
                                        </p:cTn>
                                        <p:tgtEl>
                                          <p:spTgt spid="21"/>
                                        </p:tgtEl>
                                        <p:attrNameLst>
                                          <p:attrName>style.visibility</p:attrName>
                                        </p:attrNameLst>
                                      </p:cBhvr>
                                      <p:to>
                                        <p:strVal val="hidden"/>
                                      </p:to>
                                    </p:set>
                                  </p:childTnLst>
                                </p:cTn>
                              </p:par>
                              <p:par>
                                <p:cTn id="287" presetID="2" presetClass="exit" presetSubtype="4" fill="hold" grpId="2" nodeType="withEffect">
                                  <p:stCondLst>
                                    <p:cond delay="0"/>
                                  </p:stCondLst>
                                  <p:childTnLst>
                                    <p:anim calcmode="lin" valueType="num">
                                      <p:cBhvr additive="base">
                                        <p:cTn id="288" dur="3000"/>
                                        <p:tgtEl>
                                          <p:spTgt spid="22"/>
                                        </p:tgtEl>
                                        <p:attrNameLst>
                                          <p:attrName>ppt_x</p:attrName>
                                        </p:attrNameLst>
                                      </p:cBhvr>
                                      <p:tavLst>
                                        <p:tav tm="0">
                                          <p:val>
                                            <p:strVal val="ppt_x"/>
                                          </p:val>
                                        </p:tav>
                                        <p:tav tm="100000">
                                          <p:val>
                                            <p:strVal val="ppt_x"/>
                                          </p:val>
                                        </p:tav>
                                      </p:tavLst>
                                    </p:anim>
                                    <p:anim calcmode="lin" valueType="num">
                                      <p:cBhvr additive="base">
                                        <p:cTn id="289" dur="3000"/>
                                        <p:tgtEl>
                                          <p:spTgt spid="22"/>
                                        </p:tgtEl>
                                        <p:attrNameLst>
                                          <p:attrName>ppt_y</p:attrName>
                                        </p:attrNameLst>
                                      </p:cBhvr>
                                      <p:tavLst>
                                        <p:tav tm="0">
                                          <p:val>
                                            <p:strVal val="ppt_y"/>
                                          </p:val>
                                        </p:tav>
                                        <p:tav tm="100000">
                                          <p:val>
                                            <p:strVal val="1+ppt_h/2"/>
                                          </p:val>
                                        </p:tav>
                                      </p:tavLst>
                                    </p:anim>
                                    <p:set>
                                      <p:cBhvr>
                                        <p:cTn id="290" dur="1" fill="hold">
                                          <p:stCondLst>
                                            <p:cond delay="2999"/>
                                          </p:stCondLst>
                                        </p:cTn>
                                        <p:tgtEl>
                                          <p:spTgt spid="22"/>
                                        </p:tgtEl>
                                        <p:attrNameLst>
                                          <p:attrName>style.visibility</p:attrName>
                                        </p:attrNameLst>
                                      </p:cBhvr>
                                      <p:to>
                                        <p:strVal val="hidden"/>
                                      </p:to>
                                    </p:set>
                                  </p:childTnLst>
                                </p:cTn>
                              </p:par>
                              <p:par>
                                <p:cTn id="291" presetID="2" presetClass="exit" presetSubtype="4" fill="hold" grpId="2" nodeType="withEffect">
                                  <p:stCondLst>
                                    <p:cond delay="0"/>
                                  </p:stCondLst>
                                  <p:childTnLst>
                                    <p:anim calcmode="lin" valueType="num">
                                      <p:cBhvr additive="base">
                                        <p:cTn id="292" dur="3000"/>
                                        <p:tgtEl>
                                          <p:spTgt spid="23"/>
                                        </p:tgtEl>
                                        <p:attrNameLst>
                                          <p:attrName>ppt_x</p:attrName>
                                        </p:attrNameLst>
                                      </p:cBhvr>
                                      <p:tavLst>
                                        <p:tav tm="0">
                                          <p:val>
                                            <p:strVal val="ppt_x"/>
                                          </p:val>
                                        </p:tav>
                                        <p:tav tm="100000">
                                          <p:val>
                                            <p:strVal val="ppt_x"/>
                                          </p:val>
                                        </p:tav>
                                      </p:tavLst>
                                    </p:anim>
                                    <p:anim calcmode="lin" valueType="num">
                                      <p:cBhvr additive="base">
                                        <p:cTn id="293" dur="3000"/>
                                        <p:tgtEl>
                                          <p:spTgt spid="23"/>
                                        </p:tgtEl>
                                        <p:attrNameLst>
                                          <p:attrName>ppt_y</p:attrName>
                                        </p:attrNameLst>
                                      </p:cBhvr>
                                      <p:tavLst>
                                        <p:tav tm="0">
                                          <p:val>
                                            <p:strVal val="ppt_y"/>
                                          </p:val>
                                        </p:tav>
                                        <p:tav tm="100000">
                                          <p:val>
                                            <p:strVal val="1+ppt_h/2"/>
                                          </p:val>
                                        </p:tav>
                                      </p:tavLst>
                                    </p:anim>
                                    <p:set>
                                      <p:cBhvr>
                                        <p:cTn id="294" dur="1" fill="hold">
                                          <p:stCondLst>
                                            <p:cond delay="2999"/>
                                          </p:stCondLst>
                                        </p:cTn>
                                        <p:tgtEl>
                                          <p:spTgt spid="23"/>
                                        </p:tgtEl>
                                        <p:attrNameLst>
                                          <p:attrName>style.visibility</p:attrName>
                                        </p:attrNameLst>
                                      </p:cBhvr>
                                      <p:to>
                                        <p:strVal val="hidden"/>
                                      </p:to>
                                    </p:set>
                                  </p:childTnLst>
                                </p:cTn>
                              </p:par>
                              <p:par>
                                <p:cTn id="295" presetID="2" presetClass="exit" presetSubtype="4" fill="hold" grpId="2" nodeType="withEffect">
                                  <p:stCondLst>
                                    <p:cond delay="0"/>
                                  </p:stCondLst>
                                  <p:childTnLst>
                                    <p:anim calcmode="lin" valueType="num">
                                      <p:cBhvr additive="base">
                                        <p:cTn id="296" dur="3000"/>
                                        <p:tgtEl>
                                          <p:spTgt spid="24"/>
                                        </p:tgtEl>
                                        <p:attrNameLst>
                                          <p:attrName>ppt_x</p:attrName>
                                        </p:attrNameLst>
                                      </p:cBhvr>
                                      <p:tavLst>
                                        <p:tav tm="0">
                                          <p:val>
                                            <p:strVal val="ppt_x"/>
                                          </p:val>
                                        </p:tav>
                                        <p:tav tm="100000">
                                          <p:val>
                                            <p:strVal val="ppt_x"/>
                                          </p:val>
                                        </p:tav>
                                      </p:tavLst>
                                    </p:anim>
                                    <p:anim calcmode="lin" valueType="num">
                                      <p:cBhvr additive="base">
                                        <p:cTn id="297" dur="3000"/>
                                        <p:tgtEl>
                                          <p:spTgt spid="24"/>
                                        </p:tgtEl>
                                        <p:attrNameLst>
                                          <p:attrName>ppt_y</p:attrName>
                                        </p:attrNameLst>
                                      </p:cBhvr>
                                      <p:tavLst>
                                        <p:tav tm="0">
                                          <p:val>
                                            <p:strVal val="ppt_y"/>
                                          </p:val>
                                        </p:tav>
                                        <p:tav tm="100000">
                                          <p:val>
                                            <p:strVal val="1+ppt_h/2"/>
                                          </p:val>
                                        </p:tav>
                                      </p:tavLst>
                                    </p:anim>
                                    <p:set>
                                      <p:cBhvr>
                                        <p:cTn id="298" dur="1" fill="hold">
                                          <p:stCondLst>
                                            <p:cond delay="2999"/>
                                          </p:stCondLst>
                                        </p:cTn>
                                        <p:tgtEl>
                                          <p:spTgt spid="24"/>
                                        </p:tgtEl>
                                        <p:attrNameLst>
                                          <p:attrName>style.visibility</p:attrName>
                                        </p:attrNameLst>
                                      </p:cBhvr>
                                      <p:to>
                                        <p:strVal val="hidden"/>
                                      </p:to>
                                    </p:set>
                                  </p:childTnLst>
                                </p:cTn>
                              </p:par>
                              <p:par>
                                <p:cTn id="299" presetID="2" presetClass="exit" presetSubtype="4" fill="hold" grpId="2" nodeType="withEffect">
                                  <p:stCondLst>
                                    <p:cond delay="0"/>
                                  </p:stCondLst>
                                  <p:childTnLst>
                                    <p:anim calcmode="lin" valueType="num">
                                      <p:cBhvr additive="base">
                                        <p:cTn id="300" dur="3000"/>
                                        <p:tgtEl>
                                          <p:spTgt spid="25"/>
                                        </p:tgtEl>
                                        <p:attrNameLst>
                                          <p:attrName>ppt_x</p:attrName>
                                        </p:attrNameLst>
                                      </p:cBhvr>
                                      <p:tavLst>
                                        <p:tav tm="0">
                                          <p:val>
                                            <p:strVal val="ppt_x"/>
                                          </p:val>
                                        </p:tav>
                                        <p:tav tm="100000">
                                          <p:val>
                                            <p:strVal val="ppt_x"/>
                                          </p:val>
                                        </p:tav>
                                      </p:tavLst>
                                    </p:anim>
                                    <p:anim calcmode="lin" valueType="num">
                                      <p:cBhvr additive="base">
                                        <p:cTn id="301" dur="3000"/>
                                        <p:tgtEl>
                                          <p:spTgt spid="25"/>
                                        </p:tgtEl>
                                        <p:attrNameLst>
                                          <p:attrName>ppt_y</p:attrName>
                                        </p:attrNameLst>
                                      </p:cBhvr>
                                      <p:tavLst>
                                        <p:tav tm="0">
                                          <p:val>
                                            <p:strVal val="ppt_y"/>
                                          </p:val>
                                        </p:tav>
                                        <p:tav tm="100000">
                                          <p:val>
                                            <p:strVal val="1+ppt_h/2"/>
                                          </p:val>
                                        </p:tav>
                                      </p:tavLst>
                                    </p:anim>
                                    <p:set>
                                      <p:cBhvr>
                                        <p:cTn id="302" dur="1" fill="hold">
                                          <p:stCondLst>
                                            <p:cond delay="2999"/>
                                          </p:stCondLst>
                                        </p:cTn>
                                        <p:tgtEl>
                                          <p:spTgt spid="25"/>
                                        </p:tgtEl>
                                        <p:attrNameLst>
                                          <p:attrName>style.visibility</p:attrName>
                                        </p:attrNameLst>
                                      </p:cBhvr>
                                      <p:to>
                                        <p:strVal val="hidden"/>
                                      </p:to>
                                    </p:set>
                                  </p:childTnLst>
                                </p:cTn>
                              </p:par>
                              <p:par>
                                <p:cTn id="303" presetID="2" presetClass="exit" presetSubtype="1" fill="hold" grpId="2" nodeType="withEffect">
                                  <p:stCondLst>
                                    <p:cond delay="0"/>
                                  </p:stCondLst>
                                  <p:childTnLst>
                                    <p:anim calcmode="lin" valueType="num">
                                      <p:cBhvr additive="base">
                                        <p:cTn id="304" dur="3000"/>
                                        <p:tgtEl>
                                          <p:spTgt spid="26"/>
                                        </p:tgtEl>
                                        <p:attrNameLst>
                                          <p:attrName>ppt_x</p:attrName>
                                        </p:attrNameLst>
                                      </p:cBhvr>
                                      <p:tavLst>
                                        <p:tav tm="0">
                                          <p:val>
                                            <p:strVal val="ppt_x"/>
                                          </p:val>
                                        </p:tav>
                                        <p:tav tm="100000">
                                          <p:val>
                                            <p:strVal val="ppt_x"/>
                                          </p:val>
                                        </p:tav>
                                      </p:tavLst>
                                    </p:anim>
                                    <p:anim calcmode="lin" valueType="num">
                                      <p:cBhvr additive="base">
                                        <p:cTn id="305" dur="3000"/>
                                        <p:tgtEl>
                                          <p:spTgt spid="26"/>
                                        </p:tgtEl>
                                        <p:attrNameLst>
                                          <p:attrName>ppt_y</p:attrName>
                                        </p:attrNameLst>
                                      </p:cBhvr>
                                      <p:tavLst>
                                        <p:tav tm="0">
                                          <p:val>
                                            <p:strVal val="ppt_y"/>
                                          </p:val>
                                        </p:tav>
                                        <p:tav tm="100000">
                                          <p:val>
                                            <p:strVal val="0-ppt_h/2"/>
                                          </p:val>
                                        </p:tav>
                                      </p:tavLst>
                                    </p:anim>
                                    <p:set>
                                      <p:cBhvr>
                                        <p:cTn id="306" dur="1" fill="hold">
                                          <p:stCondLst>
                                            <p:cond delay="2999"/>
                                          </p:stCondLst>
                                        </p:cTn>
                                        <p:tgtEl>
                                          <p:spTgt spid="26"/>
                                        </p:tgtEl>
                                        <p:attrNameLst>
                                          <p:attrName>style.visibility</p:attrName>
                                        </p:attrNameLst>
                                      </p:cBhvr>
                                      <p:to>
                                        <p:strVal val="hidden"/>
                                      </p:to>
                                    </p:set>
                                  </p:childTnLst>
                                </p:cTn>
                              </p:par>
                              <p:par>
                                <p:cTn id="307" presetID="2" presetClass="exit" presetSubtype="1" fill="hold" grpId="2" nodeType="withEffect">
                                  <p:stCondLst>
                                    <p:cond delay="0"/>
                                  </p:stCondLst>
                                  <p:childTnLst>
                                    <p:anim calcmode="lin" valueType="num">
                                      <p:cBhvr additive="base">
                                        <p:cTn id="308" dur="3000"/>
                                        <p:tgtEl>
                                          <p:spTgt spid="27"/>
                                        </p:tgtEl>
                                        <p:attrNameLst>
                                          <p:attrName>ppt_x</p:attrName>
                                        </p:attrNameLst>
                                      </p:cBhvr>
                                      <p:tavLst>
                                        <p:tav tm="0">
                                          <p:val>
                                            <p:strVal val="ppt_x"/>
                                          </p:val>
                                        </p:tav>
                                        <p:tav tm="100000">
                                          <p:val>
                                            <p:strVal val="ppt_x"/>
                                          </p:val>
                                        </p:tav>
                                      </p:tavLst>
                                    </p:anim>
                                    <p:anim calcmode="lin" valueType="num">
                                      <p:cBhvr additive="base">
                                        <p:cTn id="309" dur="3000"/>
                                        <p:tgtEl>
                                          <p:spTgt spid="27"/>
                                        </p:tgtEl>
                                        <p:attrNameLst>
                                          <p:attrName>ppt_y</p:attrName>
                                        </p:attrNameLst>
                                      </p:cBhvr>
                                      <p:tavLst>
                                        <p:tav tm="0">
                                          <p:val>
                                            <p:strVal val="ppt_y"/>
                                          </p:val>
                                        </p:tav>
                                        <p:tav tm="100000">
                                          <p:val>
                                            <p:strVal val="0-ppt_h/2"/>
                                          </p:val>
                                        </p:tav>
                                      </p:tavLst>
                                    </p:anim>
                                    <p:set>
                                      <p:cBhvr>
                                        <p:cTn id="310" dur="1" fill="hold">
                                          <p:stCondLst>
                                            <p:cond delay="2999"/>
                                          </p:stCondLst>
                                        </p:cTn>
                                        <p:tgtEl>
                                          <p:spTgt spid="27"/>
                                        </p:tgtEl>
                                        <p:attrNameLst>
                                          <p:attrName>style.visibility</p:attrName>
                                        </p:attrNameLst>
                                      </p:cBhvr>
                                      <p:to>
                                        <p:strVal val="hidden"/>
                                      </p:to>
                                    </p:set>
                                  </p:childTnLst>
                                </p:cTn>
                              </p:par>
                              <p:par>
                                <p:cTn id="311" presetID="2" presetClass="exit" presetSubtype="1" fill="hold" grpId="2" nodeType="withEffect">
                                  <p:stCondLst>
                                    <p:cond delay="0"/>
                                  </p:stCondLst>
                                  <p:childTnLst>
                                    <p:anim calcmode="lin" valueType="num">
                                      <p:cBhvr additive="base">
                                        <p:cTn id="312" dur="3000"/>
                                        <p:tgtEl>
                                          <p:spTgt spid="28"/>
                                        </p:tgtEl>
                                        <p:attrNameLst>
                                          <p:attrName>ppt_x</p:attrName>
                                        </p:attrNameLst>
                                      </p:cBhvr>
                                      <p:tavLst>
                                        <p:tav tm="0">
                                          <p:val>
                                            <p:strVal val="ppt_x"/>
                                          </p:val>
                                        </p:tav>
                                        <p:tav tm="100000">
                                          <p:val>
                                            <p:strVal val="ppt_x"/>
                                          </p:val>
                                        </p:tav>
                                      </p:tavLst>
                                    </p:anim>
                                    <p:anim calcmode="lin" valueType="num">
                                      <p:cBhvr additive="base">
                                        <p:cTn id="313" dur="3000"/>
                                        <p:tgtEl>
                                          <p:spTgt spid="28"/>
                                        </p:tgtEl>
                                        <p:attrNameLst>
                                          <p:attrName>ppt_y</p:attrName>
                                        </p:attrNameLst>
                                      </p:cBhvr>
                                      <p:tavLst>
                                        <p:tav tm="0">
                                          <p:val>
                                            <p:strVal val="ppt_y"/>
                                          </p:val>
                                        </p:tav>
                                        <p:tav tm="100000">
                                          <p:val>
                                            <p:strVal val="0-ppt_h/2"/>
                                          </p:val>
                                        </p:tav>
                                      </p:tavLst>
                                    </p:anim>
                                    <p:set>
                                      <p:cBhvr>
                                        <p:cTn id="314" dur="1" fill="hold">
                                          <p:stCondLst>
                                            <p:cond delay="2999"/>
                                          </p:stCondLst>
                                        </p:cTn>
                                        <p:tgtEl>
                                          <p:spTgt spid="28"/>
                                        </p:tgtEl>
                                        <p:attrNameLst>
                                          <p:attrName>style.visibility</p:attrName>
                                        </p:attrNameLst>
                                      </p:cBhvr>
                                      <p:to>
                                        <p:strVal val="hidden"/>
                                      </p:to>
                                    </p:set>
                                  </p:childTnLst>
                                </p:cTn>
                              </p:par>
                              <p:par>
                                <p:cTn id="315" presetID="2" presetClass="exit" presetSubtype="1" fill="hold" grpId="2" nodeType="withEffect">
                                  <p:stCondLst>
                                    <p:cond delay="0"/>
                                  </p:stCondLst>
                                  <p:childTnLst>
                                    <p:anim calcmode="lin" valueType="num">
                                      <p:cBhvr additive="base">
                                        <p:cTn id="316" dur="3000"/>
                                        <p:tgtEl>
                                          <p:spTgt spid="29"/>
                                        </p:tgtEl>
                                        <p:attrNameLst>
                                          <p:attrName>ppt_x</p:attrName>
                                        </p:attrNameLst>
                                      </p:cBhvr>
                                      <p:tavLst>
                                        <p:tav tm="0">
                                          <p:val>
                                            <p:strVal val="ppt_x"/>
                                          </p:val>
                                        </p:tav>
                                        <p:tav tm="100000">
                                          <p:val>
                                            <p:strVal val="ppt_x"/>
                                          </p:val>
                                        </p:tav>
                                      </p:tavLst>
                                    </p:anim>
                                    <p:anim calcmode="lin" valueType="num">
                                      <p:cBhvr additive="base">
                                        <p:cTn id="317" dur="3000"/>
                                        <p:tgtEl>
                                          <p:spTgt spid="29"/>
                                        </p:tgtEl>
                                        <p:attrNameLst>
                                          <p:attrName>ppt_y</p:attrName>
                                        </p:attrNameLst>
                                      </p:cBhvr>
                                      <p:tavLst>
                                        <p:tav tm="0">
                                          <p:val>
                                            <p:strVal val="ppt_y"/>
                                          </p:val>
                                        </p:tav>
                                        <p:tav tm="100000">
                                          <p:val>
                                            <p:strVal val="0-ppt_h/2"/>
                                          </p:val>
                                        </p:tav>
                                      </p:tavLst>
                                    </p:anim>
                                    <p:set>
                                      <p:cBhvr>
                                        <p:cTn id="318" dur="1" fill="hold">
                                          <p:stCondLst>
                                            <p:cond delay="2999"/>
                                          </p:stCondLst>
                                        </p:cTn>
                                        <p:tgtEl>
                                          <p:spTgt spid="29"/>
                                        </p:tgtEl>
                                        <p:attrNameLst>
                                          <p:attrName>style.visibility</p:attrName>
                                        </p:attrNameLst>
                                      </p:cBhvr>
                                      <p:to>
                                        <p:strVal val="hidden"/>
                                      </p:to>
                                    </p:set>
                                  </p:childTnLst>
                                </p:cTn>
                              </p:par>
                              <p:par>
                                <p:cTn id="319" presetID="2" presetClass="exit" presetSubtype="1" fill="hold" grpId="2" nodeType="withEffect">
                                  <p:stCondLst>
                                    <p:cond delay="0"/>
                                  </p:stCondLst>
                                  <p:childTnLst>
                                    <p:anim calcmode="lin" valueType="num">
                                      <p:cBhvr additive="base">
                                        <p:cTn id="320" dur="3000"/>
                                        <p:tgtEl>
                                          <p:spTgt spid="30"/>
                                        </p:tgtEl>
                                        <p:attrNameLst>
                                          <p:attrName>ppt_x</p:attrName>
                                        </p:attrNameLst>
                                      </p:cBhvr>
                                      <p:tavLst>
                                        <p:tav tm="0">
                                          <p:val>
                                            <p:strVal val="ppt_x"/>
                                          </p:val>
                                        </p:tav>
                                        <p:tav tm="100000">
                                          <p:val>
                                            <p:strVal val="ppt_x"/>
                                          </p:val>
                                        </p:tav>
                                      </p:tavLst>
                                    </p:anim>
                                    <p:anim calcmode="lin" valueType="num">
                                      <p:cBhvr additive="base">
                                        <p:cTn id="321" dur="3000"/>
                                        <p:tgtEl>
                                          <p:spTgt spid="30"/>
                                        </p:tgtEl>
                                        <p:attrNameLst>
                                          <p:attrName>ppt_y</p:attrName>
                                        </p:attrNameLst>
                                      </p:cBhvr>
                                      <p:tavLst>
                                        <p:tav tm="0">
                                          <p:val>
                                            <p:strVal val="ppt_y"/>
                                          </p:val>
                                        </p:tav>
                                        <p:tav tm="100000">
                                          <p:val>
                                            <p:strVal val="0-ppt_h/2"/>
                                          </p:val>
                                        </p:tav>
                                      </p:tavLst>
                                    </p:anim>
                                    <p:set>
                                      <p:cBhvr>
                                        <p:cTn id="322" dur="1" fill="hold">
                                          <p:stCondLst>
                                            <p:cond delay="2999"/>
                                          </p:stCondLst>
                                        </p:cTn>
                                        <p:tgtEl>
                                          <p:spTgt spid="30"/>
                                        </p:tgtEl>
                                        <p:attrNameLst>
                                          <p:attrName>style.visibility</p:attrName>
                                        </p:attrNameLst>
                                      </p:cBhvr>
                                      <p:to>
                                        <p:strVal val="hidden"/>
                                      </p:to>
                                    </p:set>
                                  </p:childTnLst>
                                </p:cTn>
                              </p:par>
                              <p:par>
                                <p:cTn id="323" presetID="2" presetClass="exit" presetSubtype="1" fill="hold" grpId="2" nodeType="withEffect">
                                  <p:stCondLst>
                                    <p:cond delay="0"/>
                                  </p:stCondLst>
                                  <p:childTnLst>
                                    <p:anim calcmode="lin" valueType="num">
                                      <p:cBhvr additive="base">
                                        <p:cTn id="324" dur="3000"/>
                                        <p:tgtEl>
                                          <p:spTgt spid="31"/>
                                        </p:tgtEl>
                                        <p:attrNameLst>
                                          <p:attrName>ppt_x</p:attrName>
                                        </p:attrNameLst>
                                      </p:cBhvr>
                                      <p:tavLst>
                                        <p:tav tm="0">
                                          <p:val>
                                            <p:strVal val="ppt_x"/>
                                          </p:val>
                                        </p:tav>
                                        <p:tav tm="100000">
                                          <p:val>
                                            <p:strVal val="ppt_x"/>
                                          </p:val>
                                        </p:tav>
                                      </p:tavLst>
                                    </p:anim>
                                    <p:anim calcmode="lin" valueType="num">
                                      <p:cBhvr additive="base">
                                        <p:cTn id="325" dur="3000"/>
                                        <p:tgtEl>
                                          <p:spTgt spid="31"/>
                                        </p:tgtEl>
                                        <p:attrNameLst>
                                          <p:attrName>ppt_y</p:attrName>
                                        </p:attrNameLst>
                                      </p:cBhvr>
                                      <p:tavLst>
                                        <p:tav tm="0">
                                          <p:val>
                                            <p:strVal val="ppt_y"/>
                                          </p:val>
                                        </p:tav>
                                        <p:tav tm="100000">
                                          <p:val>
                                            <p:strVal val="0-ppt_h/2"/>
                                          </p:val>
                                        </p:tav>
                                      </p:tavLst>
                                    </p:anim>
                                    <p:set>
                                      <p:cBhvr>
                                        <p:cTn id="326" dur="1" fill="hold">
                                          <p:stCondLst>
                                            <p:cond delay="2999"/>
                                          </p:stCondLst>
                                        </p:cTn>
                                        <p:tgtEl>
                                          <p:spTgt spid="31"/>
                                        </p:tgtEl>
                                        <p:attrNameLst>
                                          <p:attrName>style.visibility</p:attrName>
                                        </p:attrNameLst>
                                      </p:cBhvr>
                                      <p:to>
                                        <p:strVal val="hidden"/>
                                      </p:to>
                                    </p:set>
                                  </p:childTnLst>
                                </p:cTn>
                              </p:par>
                              <p:par>
                                <p:cTn id="327" presetID="2" presetClass="exit" presetSubtype="1" fill="hold" grpId="2" nodeType="withEffect">
                                  <p:stCondLst>
                                    <p:cond delay="0"/>
                                  </p:stCondLst>
                                  <p:childTnLst>
                                    <p:anim calcmode="lin" valueType="num">
                                      <p:cBhvr additive="base">
                                        <p:cTn id="328" dur="3000"/>
                                        <p:tgtEl>
                                          <p:spTgt spid="32"/>
                                        </p:tgtEl>
                                        <p:attrNameLst>
                                          <p:attrName>ppt_x</p:attrName>
                                        </p:attrNameLst>
                                      </p:cBhvr>
                                      <p:tavLst>
                                        <p:tav tm="0">
                                          <p:val>
                                            <p:strVal val="ppt_x"/>
                                          </p:val>
                                        </p:tav>
                                        <p:tav tm="100000">
                                          <p:val>
                                            <p:strVal val="ppt_x"/>
                                          </p:val>
                                        </p:tav>
                                      </p:tavLst>
                                    </p:anim>
                                    <p:anim calcmode="lin" valueType="num">
                                      <p:cBhvr additive="base">
                                        <p:cTn id="329" dur="3000"/>
                                        <p:tgtEl>
                                          <p:spTgt spid="32"/>
                                        </p:tgtEl>
                                        <p:attrNameLst>
                                          <p:attrName>ppt_y</p:attrName>
                                        </p:attrNameLst>
                                      </p:cBhvr>
                                      <p:tavLst>
                                        <p:tav tm="0">
                                          <p:val>
                                            <p:strVal val="ppt_y"/>
                                          </p:val>
                                        </p:tav>
                                        <p:tav tm="100000">
                                          <p:val>
                                            <p:strVal val="0-ppt_h/2"/>
                                          </p:val>
                                        </p:tav>
                                      </p:tavLst>
                                    </p:anim>
                                    <p:set>
                                      <p:cBhvr>
                                        <p:cTn id="330" dur="1" fill="hold">
                                          <p:stCondLst>
                                            <p:cond delay="2999"/>
                                          </p:stCondLst>
                                        </p:cTn>
                                        <p:tgtEl>
                                          <p:spTgt spid="32"/>
                                        </p:tgtEl>
                                        <p:attrNameLst>
                                          <p:attrName>style.visibility</p:attrName>
                                        </p:attrNameLst>
                                      </p:cBhvr>
                                      <p:to>
                                        <p:strVal val="hidden"/>
                                      </p:to>
                                    </p:set>
                                  </p:childTnLst>
                                </p:cTn>
                              </p:par>
                              <p:par>
                                <p:cTn id="331" presetID="2" presetClass="exit" presetSubtype="1" fill="hold" grpId="2" nodeType="withEffect">
                                  <p:stCondLst>
                                    <p:cond delay="0"/>
                                  </p:stCondLst>
                                  <p:childTnLst>
                                    <p:anim calcmode="lin" valueType="num">
                                      <p:cBhvr additive="base">
                                        <p:cTn id="332" dur="3000"/>
                                        <p:tgtEl>
                                          <p:spTgt spid="33"/>
                                        </p:tgtEl>
                                        <p:attrNameLst>
                                          <p:attrName>ppt_x</p:attrName>
                                        </p:attrNameLst>
                                      </p:cBhvr>
                                      <p:tavLst>
                                        <p:tav tm="0">
                                          <p:val>
                                            <p:strVal val="ppt_x"/>
                                          </p:val>
                                        </p:tav>
                                        <p:tav tm="100000">
                                          <p:val>
                                            <p:strVal val="ppt_x"/>
                                          </p:val>
                                        </p:tav>
                                      </p:tavLst>
                                    </p:anim>
                                    <p:anim calcmode="lin" valueType="num">
                                      <p:cBhvr additive="base">
                                        <p:cTn id="333" dur="3000"/>
                                        <p:tgtEl>
                                          <p:spTgt spid="33"/>
                                        </p:tgtEl>
                                        <p:attrNameLst>
                                          <p:attrName>ppt_y</p:attrName>
                                        </p:attrNameLst>
                                      </p:cBhvr>
                                      <p:tavLst>
                                        <p:tav tm="0">
                                          <p:val>
                                            <p:strVal val="ppt_y"/>
                                          </p:val>
                                        </p:tav>
                                        <p:tav tm="100000">
                                          <p:val>
                                            <p:strVal val="0-ppt_h/2"/>
                                          </p:val>
                                        </p:tav>
                                      </p:tavLst>
                                    </p:anim>
                                    <p:set>
                                      <p:cBhvr>
                                        <p:cTn id="334" dur="1" fill="hold">
                                          <p:stCondLst>
                                            <p:cond delay="2999"/>
                                          </p:stCondLst>
                                        </p:cTn>
                                        <p:tgtEl>
                                          <p:spTgt spid="33"/>
                                        </p:tgtEl>
                                        <p:attrNameLst>
                                          <p:attrName>style.visibility</p:attrName>
                                        </p:attrNameLst>
                                      </p:cBhvr>
                                      <p:to>
                                        <p:strVal val="hidden"/>
                                      </p:to>
                                    </p:set>
                                  </p:childTnLst>
                                </p:cTn>
                              </p:par>
                              <p:par>
                                <p:cTn id="335" presetID="2" presetClass="exit" presetSubtype="1" fill="hold" grpId="2" nodeType="withEffect">
                                  <p:stCondLst>
                                    <p:cond delay="0"/>
                                  </p:stCondLst>
                                  <p:childTnLst>
                                    <p:anim calcmode="lin" valueType="num">
                                      <p:cBhvr additive="base">
                                        <p:cTn id="336" dur="3000"/>
                                        <p:tgtEl>
                                          <p:spTgt spid="34"/>
                                        </p:tgtEl>
                                        <p:attrNameLst>
                                          <p:attrName>ppt_x</p:attrName>
                                        </p:attrNameLst>
                                      </p:cBhvr>
                                      <p:tavLst>
                                        <p:tav tm="0">
                                          <p:val>
                                            <p:strVal val="ppt_x"/>
                                          </p:val>
                                        </p:tav>
                                        <p:tav tm="100000">
                                          <p:val>
                                            <p:strVal val="ppt_x"/>
                                          </p:val>
                                        </p:tav>
                                      </p:tavLst>
                                    </p:anim>
                                    <p:anim calcmode="lin" valueType="num">
                                      <p:cBhvr additive="base">
                                        <p:cTn id="337" dur="3000"/>
                                        <p:tgtEl>
                                          <p:spTgt spid="34"/>
                                        </p:tgtEl>
                                        <p:attrNameLst>
                                          <p:attrName>ppt_y</p:attrName>
                                        </p:attrNameLst>
                                      </p:cBhvr>
                                      <p:tavLst>
                                        <p:tav tm="0">
                                          <p:val>
                                            <p:strVal val="ppt_y"/>
                                          </p:val>
                                        </p:tav>
                                        <p:tav tm="100000">
                                          <p:val>
                                            <p:strVal val="0-ppt_h/2"/>
                                          </p:val>
                                        </p:tav>
                                      </p:tavLst>
                                    </p:anim>
                                    <p:set>
                                      <p:cBhvr>
                                        <p:cTn id="338" dur="1" fill="hold">
                                          <p:stCondLst>
                                            <p:cond delay="2999"/>
                                          </p:stCondLst>
                                        </p:cTn>
                                        <p:tgtEl>
                                          <p:spTgt spid="34"/>
                                        </p:tgtEl>
                                        <p:attrNameLst>
                                          <p:attrName>style.visibility</p:attrName>
                                        </p:attrNameLst>
                                      </p:cBhvr>
                                      <p:to>
                                        <p:strVal val="hidden"/>
                                      </p:to>
                                    </p:set>
                                  </p:childTnLst>
                                </p:cTn>
                              </p:par>
                              <p:par>
                                <p:cTn id="339" presetID="2" presetClass="exit" presetSubtype="1" fill="hold" grpId="2" nodeType="withEffect">
                                  <p:stCondLst>
                                    <p:cond delay="0"/>
                                  </p:stCondLst>
                                  <p:childTnLst>
                                    <p:anim calcmode="lin" valueType="num">
                                      <p:cBhvr additive="base">
                                        <p:cTn id="340" dur="3000"/>
                                        <p:tgtEl>
                                          <p:spTgt spid="35"/>
                                        </p:tgtEl>
                                        <p:attrNameLst>
                                          <p:attrName>ppt_x</p:attrName>
                                        </p:attrNameLst>
                                      </p:cBhvr>
                                      <p:tavLst>
                                        <p:tav tm="0">
                                          <p:val>
                                            <p:strVal val="ppt_x"/>
                                          </p:val>
                                        </p:tav>
                                        <p:tav tm="100000">
                                          <p:val>
                                            <p:strVal val="ppt_x"/>
                                          </p:val>
                                        </p:tav>
                                      </p:tavLst>
                                    </p:anim>
                                    <p:anim calcmode="lin" valueType="num">
                                      <p:cBhvr additive="base">
                                        <p:cTn id="341" dur="3000"/>
                                        <p:tgtEl>
                                          <p:spTgt spid="35"/>
                                        </p:tgtEl>
                                        <p:attrNameLst>
                                          <p:attrName>ppt_y</p:attrName>
                                        </p:attrNameLst>
                                      </p:cBhvr>
                                      <p:tavLst>
                                        <p:tav tm="0">
                                          <p:val>
                                            <p:strVal val="ppt_y"/>
                                          </p:val>
                                        </p:tav>
                                        <p:tav tm="100000">
                                          <p:val>
                                            <p:strVal val="0-ppt_h/2"/>
                                          </p:val>
                                        </p:tav>
                                      </p:tavLst>
                                    </p:anim>
                                    <p:set>
                                      <p:cBhvr>
                                        <p:cTn id="342" dur="1" fill="hold">
                                          <p:stCondLst>
                                            <p:cond delay="2999"/>
                                          </p:stCondLst>
                                        </p:cTn>
                                        <p:tgtEl>
                                          <p:spTgt spid="35"/>
                                        </p:tgtEl>
                                        <p:attrNameLst>
                                          <p:attrName>style.visibility</p:attrName>
                                        </p:attrNameLst>
                                      </p:cBhvr>
                                      <p:to>
                                        <p:strVal val="hidden"/>
                                      </p:to>
                                    </p:set>
                                  </p:childTnLst>
                                </p:cTn>
                              </p:par>
                              <p:par>
                                <p:cTn id="343" presetID="2" presetClass="exit" presetSubtype="1" fill="hold" grpId="2" nodeType="withEffect">
                                  <p:stCondLst>
                                    <p:cond delay="0"/>
                                  </p:stCondLst>
                                  <p:childTnLst>
                                    <p:anim calcmode="lin" valueType="num">
                                      <p:cBhvr additive="base">
                                        <p:cTn id="344" dur="3000"/>
                                        <p:tgtEl>
                                          <p:spTgt spid="36"/>
                                        </p:tgtEl>
                                        <p:attrNameLst>
                                          <p:attrName>ppt_x</p:attrName>
                                        </p:attrNameLst>
                                      </p:cBhvr>
                                      <p:tavLst>
                                        <p:tav tm="0">
                                          <p:val>
                                            <p:strVal val="ppt_x"/>
                                          </p:val>
                                        </p:tav>
                                        <p:tav tm="100000">
                                          <p:val>
                                            <p:strVal val="ppt_x"/>
                                          </p:val>
                                        </p:tav>
                                      </p:tavLst>
                                    </p:anim>
                                    <p:anim calcmode="lin" valueType="num">
                                      <p:cBhvr additive="base">
                                        <p:cTn id="345" dur="3000"/>
                                        <p:tgtEl>
                                          <p:spTgt spid="36"/>
                                        </p:tgtEl>
                                        <p:attrNameLst>
                                          <p:attrName>ppt_y</p:attrName>
                                        </p:attrNameLst>
                                      </p:cBhvr>
                                      <p:tavLst>
                                        <p:tav tm="0">
                                          <p:val>
                                            <p:strVal val="ppt_y"/>
                                          </p:val>
                                        </p:tav>
                                        <p:tav tm="100000">
                                          <p:val>
                                            <p:strVal val="0-ppt_h/2"/>
                                          </p:val>
                                        </p:tav>
                                      </p:tavLst>
                                    </p:anim>
                                    <p:set>
                                      <p:cBhvr>
                                        <p:cTn id="346" dur="1" fill="hold">
                                          <p:stCondLst>
                                            <p:cond delay="2999"/>
                                          </p:stCondLst>
                                        </p:cTn>
                                        <p:tgtEl>
                                          <p:spTgt spid="36"/>
                                        </p:tgtEl>
                                        <p:attrNameLst>
                                          <p:attrName>style.visibility</p:attrName>
                                        </p:attrNameLst>
                                      </p:cBhvr>
                                      <p:to>
                                        <p:strVal val="hidden"/>
                                      </p:to>
                                    </p:set>
                                  </p:childTnLst>
                                </p:cTn>
                              </p:par>
                              <p:par>
                                <p:cTn id="347" presetID="2" presetClass="exit" presetSubtype="1" fill="hold" grpId="2" nodeType="withEffect">
                                  <p:stCondLst>
                                    <p:cond delay="0"/>
                                  </p:stCondLst>
                                  <p:childTnLst>
                                    <p:anim calcmode="lin" valueType="num">
                                      <p:cBhvr additive="base">
                                        <p:cTn id="348" dur="3000"/>
                                        <p:tgtEl>
                                          <p:spTgt spid="37"/>
                                        </p:tgtEl>
                                        <p:attrNameLst>
                                          <p:attrName>ppt_x</p:attrName>
                                        </p:attrNameLst>
                                      </p:cBhvr>
                                      <p:tavLst>
                                        <p:tav tm="0">
                                          <p:val>
                                            <p:strVal val="ppt_x"/>
                                          </p:val>
                                        </p:tav>
                                        <p:tav tm="100000">
                                          <p:val>
                                            <p:strVal val="ppt_x"/>
                                          </p:val>
                                        </p:tav>
                                      </p:tavLst>
                                    </p:anim>
                                    <p:anim calcmode="lin" valueType="num">
                                      <p:cBhvr additive="base">
                                        <p:cTn id="349" dur="3000"/>
                                        <p:tgtEl>
                                          <p:spTgt spid="37"/>
                                        </p:tgtEl>
                                        <p:attrNameLst>
                                          <p:attrName>ppt_y</p:attrName>
                                        </p:attrNameLst>
                                      </p:cBhvr>
                                      <p:tavLst>
                                        <p:tav tm="0">
                                          <p:val>
                                            <p:strVal val="ppt_y"/>
                                          </p:val>
                                        </p:tav>
                                        <p:tav tm="100000">
                                          <p:val>
                                            <p:strVal val="0-ppt_h/2"/>
                                          </p:val>
                                        </p:tav>
                                      </p:tavLst>
                                    </p:anim>
                                    <p:set>
                                      <p:cBhvr>
                                        <p:cTn id="350" dur="1" fill="hold">
                                          <p:stCondLst>
                                            <p:cond delay="2999"/>
                                          </p:stCondLst>
                                        </p:cTn>
                                        <p:tgtEl>
                                          <p:spTgt spid="37"/>
                                        </p:tgtEl>
                                        <p:attrNameLst>
                                          <p:attrName>style.visibility</p:attrName>
                                        </p:attrNameLst>
                                      </p:cBhvr>
                                      <p:to>
                                        <p:strVal val="hidden"/>
                                      </p:to>
                                    </p:set>
                                  </p:childTnLst>
                                </p:cTn>
                              </p:par>
                              <p:par>
                                <p:cTn id="351" presetID="2" presetClass="exit" presetSubtype="1" fill="hold" grpId="2" nodeType="withEffect">
                                  <p:stCondLst>
                                    <p:cond delay="0"/>
                                  </p:stCondLst>
                                  <p:childTnLst>
                                    <p:anim calcmode="lin" valueType="num">
                                      <p:cBhvr additive="base">
                                        <p:cTn id="352" dur="3000"/>
                                        <p:tgtEl>
                                          <p:spTgt spid="38"/>
                                        </p:tgtEl>
                                        <p:attrNameLst>
                                          <p:attrName>ppt_x</p:attrName>
                                        </p:attrNameLst>
                                      </p:cBhvr>
                                      <p:tavLst>
                                        <p:tav tm="0">
                                          <p:val>
                                            <p:strVal val="ppt_x"/>
                                          </p:val>
                                        </p:tav>
                                        <p:tav tm="100000">
                                          <p:val>
                                            <p:strVal val="ppt_x"/>
                                          </p:val>
                                        </p:tav>
                                      </p:tavLst>
                                    </p:anim>
                                    <p:anim calcmode="lin" valueType="num">
                                      <p:cBhvr additive="base">
                                        <p:cTn id="353" dur="3000"/>
                                        <p:tgtEl>
                                          <p:spTgt spid="38"/>
                                        </p:tgtEl>
                                        <p:attrNameLst>
                                          <p:attrName>ppt_y</p:attrName>
                                        </p:attrNameLst>
                                      </p:cBhvr>
                                      <p:tavLst>
                                        <p:tav tm="0">
                                          <p:val>
                                            <p:strVal val="ppt_y"/>
                                          </p:val>
                                        </p:tav>
                                        <p:tav tm="100000">
                                          <p:val>
                                            <p:strVal val="0-ppt_h/2"/>
                                          </p:val>
                                        </p:tav>
                                      </p:tavLst>
                                    </p:anim>
                                    <p:set>
                                      <p:cBhvr>
                                        <p:cTn id="354" dur="1" fill="hold">
                                          <p:stCondLst>
                                            <p:cond delay="2999"/>
                                          </p:stCondLst>
                                        </p:cTn>
                                        <p:tgtEl>
                                          <p:spTgt spid="38"/>
                                        </p:tgtEl>
                                        <p:attrNameLst>
                                          <p:attrName>style.visibility</p:attrName>
                                        </p:attrNameLst>
                                      </p:cBhvr>
                                      <p:to>
                                        <p:strVal val="hidden"/>
                                      </p:to>
                                    </p:set>
                                  </p:childTnLst>
                                </p:cTn>
                              </p:par>
                              <p:par>
                                <p:cTn id="355" presetID="2" presetClass="exit" presetSubtype="1" fill="hold" grpId="2" nodeType="withEffect">
                                  <p:stCondLst>
                                    <p:cond delay="0"/>
                                  </p:stCondLst>
                                  <p:childTnLst>
                                    <p:anim calcmode="lin" valueType="num">
                                      <p:cBhvr additive="base">
                                        <p:cTn id="356" dur="3000"/>
                                        <p:tgtEl>
                                          <p:spTgt spid="39"/>
                                        </p:tgtEl>
                                        <p:attrNameLst>
                                          <p:attrName>ppt_x</p:attrName>
                                        </p:attrNameLst>
                                      </p:cBhvr>
                                      <p:tavLst>
                                        <p:tav tm="0">
                                          <p:val>
                                            <p:strVal val="ppt_x"/>
                                          </p:val>
                                        </p:tav>
                                        <p:tav tm="100000">
                                          <p:val>
                                            <p:strVal val="ppt_x"/>
                                          </p:val>
                                        </p:tav>
                                      </p:tavLst>
                                    </p:anim>
                                    <p:anim calcmode="lin" valueType="num">
                                      <p:cBhvr additive="base">
                                        <p:cTn id="357" dur="3000"/>
                                        <p:tgtEl>
                                          <p:spTgt spid="39"/>
                                        </p:tgtEl>
                                        <p:attrNameLst>
                                          <p:attrName>ppt_y</p:attrName>
                                        </p:attrNameLst>
                                      </p:cBhvr>
                                      <p:tavLst>
                                        <p:tav tm="0">
                                          <p:val>
                                            <p:strVal val="ppt_y"/>
                                          </p:val>
                                        </p:tav>
                                        <p:tav tm="100000">
                                          <p:val>
                                            <p:strVal val="0-ppt_h/2"/>
                                          </p:val>
                                        </p:tav>
                                      </p:tavLst>
                                    </p:anim>
                                    <p:set>
                                      <p:cBhvr>
                                        <p:cTn id="358" dur="1" fill="hold">
                                          <p:stCondLst>
                                            <p:cond delay="2999"/>
                                          </p:stCondLst>
                                        </p:cTn>
                                        <p:tgtEl>
                                          <p:spTgt spid="39"/>
                                        </p:tgtEl>
                                        <p:attrNameLst>
                                          <p:attrName>style.visibility</p:attrName>
                                        </p:attrNameLst>
                                      </p:cBhvr>
                                      <p:to>
                                        <p:strVal val="hidden"/>
                                      </p:to>
                                    </p:set>
                                  </p:childTnLst>
                                </p:cTn>
                              </p:par>
                              <p:par>
                                <p:cTn id="359" presetID="2" presetClass="exit" presetSubtype="1" fill="hold" grpId="2" nodeType="withEffect">
                                  <p:stCondLst>
                                    <p:cond delay="0"/>
                                  </p:stCondLst>
                                  <p:childTnLst>
                                    <p:anim calcmode="lin" valueType="num">
                                      <p:cBhvr additive="base">
                                        <p:cTn id="360" dur="3000"/>
                                        <p:tgtEl>
                                          <p:spTgt spid="40"/>
                                        </p:tgtEl>
                                        <p:attrNameLst>
                                          <p:attrName>ppt_x</p:attrName>
                                        </p:attrNameLst>
                                      </p:cBhvr>
                                      <p:tavLst>
                                        <p:tav tm="0">
                                          <p:val>
                                            <p:strVal val="ppt_x"/>
                                          </p:val>
                                        </p:tav>
                                        <p:tav tm="100000">
                                          <p:val>
                                            <p:strVal val="ppt_x"/>
                                          </p:val>
                                        </p:tav>
                                      </p:tavLst>
                                    </p:anim>
                                    <p:anim calcmode="lin" valueType="num">
                                      <p:cBhvr additive="base">
                                        <p:cTn id="361" dur="3000"/>
                                        <p:tgtEl>
                                          <p:spTgt spid="40"/>
                                        </p:tgtEl>
                                        <p:attrNameLst>
                                          <p:attrName>ppt_y</p:attrName>
                                        </p:attrNameLst>
                                      </p:cBhvr>
                                      <p:tavLst>
                                        <p:tav tm="0">
                                          <p:val>
                                            <p:strVal val="ppt_y"/>
                                          </p:val>
                                        </p:tav>
                                        <p:tav tm="100000">
                                          <p:val>
                                            <p:strVal val="0-ppt_h/2"/>
                                          </p:val>
                                        </p:tav>
                                      </p:tavLst>
                                    </p:anim>
                                    <p:set>
                                      <p:cBhvr>
                                        <p:cTn id="362" dur="1" fill="hold">
                                          <p:stCondLst>
                                            <p:cond delay="2999"/>
                                          </p:stCondLst>
                                        </p:cTn>
                                        <p:tgtEl>
                                          <p:spTgt spid="40"/>
                                        </p:tgtEl>
                                        <p:attrNameLst>
                                          <p:attrName>style.visibility</p:attrName>
                                        </p:attrNameLst>
                                      </p:cBhvr>
                                      <p:to>
                                        <p:strVal val="hidden"/>
                                      </p:to>
                                    </p:set>
                                  </p:childTnLst>
                                </p:cTn>
                              </p:par>
                              <p:par>
                                <p:cTn id="363" presetID="2" presetClass="exit" presetSubtype="1" fill="hold" grpId="2" nodeType="withEffect">
                                  <p:stCondLst>
                                    <p:cond delay="0"/>
                                  </p:stCondLst>
                                  <p:childTnLst>
                                    <p:anim calcmode="lin" valueType="num">
                                      <p:cBhvr additive="base">
                                        <p:cTn id="364" dur="3000"/>
                                        <p:tgtEl>
                                          <p:spTgt spid="41"/>
                                        </p:tgtEl>
                                        <p:attrNameLst>
                                          <p:attrName>ppt_x</p:attrName>
                                        </p:attrNameLst>
                                      </p:cBhvr>
                                      <p:tavLst>
                                        <p:tav tm="0">
                                          <p:val>
                                            <p:strVal val="ppt_x"/>
                                          </p:val>
                                        </p:tav>
                                        <p:tav tm="100000">
                                          <p:val>
                                            <p:strVal val="ppt_x"/>
                                          </p:val>
                                        </p:tav>
                                      </p:tavLst>
                                    </p:anim>
                                    <p:anim calcmode="lin" valueType="num">
                                      <p:cBhvr additive="base">
                                        <p:cTn id="365" dur="3000"/>
                                        <p:tgtEl>
                                          <p:spTgt spid="41"/>
                                        </p:tgtEl>
                                        <p:attrNameLst>
                                          <p:attrName>ppt_y</p:attrName>
                                        </p:attrNameLst>
                                      </p:cBhvr>
                                      <p:tavLst>
                                        <p:tav tm="0">
                                          <p:val>
                                            <p:strVal val="ppt_y"/>
                                          </p:val>
                                        </p:tav>
                                        <p:tav tm="100000">
                                          <p:val>
                                            <p:strVal val="0-ppt_h/2"/>
                                          </p:val>
                                        </p:tav>
                                      </p:tavLst>
                                    </p:anim>
                                    <p:set>
                                      <p:cBhvr>
                                        <p:cTn id="366" dur="1" fill="hold">
                                          <p:stCondLst>
                                            <p:cond delay="2999"/>
                                          </p:stCondLst>
                                        </p:cTn>
                                        <p:tgtEl>
                                          <p:spTgt spid="41"/>
                                        </p:tgtEl>
                                        <p:attrNameLst>
                                          <p:attrName>style.visibility</p:attrName>
                                        </p:attrNameLst>
                                      </p:cBhvr>
                                      <p:to>
                                        <p:strVal val="hidden"/>
                                      </p:to>
                                    </p:set>
                                  </p:childTnLst>
                                </p:cTn>
                              </p:par>
                              <p:par>
                                <p:cTn id="367" presetID="2" presetClass="exit" presetSubtype="1" fill="hold" grpId="2" nodeType="withEffect">
                                  <p:stCondLst>
                                    <p:cond delay="0"/>
                                  </p:stCondLst>
                                  <p:childTnLst>
                                    <p:anim calcmode="lin" valueType="num">
                                      <p:cBhvr additive="base">
                                        <p:cTn id="368" dur="3000"/>
                                        <p:tgtEl>
                                          <p:spTgt spid="42"/>
                                        </p:tgtEl>
                                        <p:attrNameLst>
                                          <p:attrName>ppt_x</p:attrName>
                                        </p:attrNameLst>
                                      </p:cBhvr>
                                      <p:tavLst>
                                        <p:tav tm="0">
                                          <p:val>
                                            <p:strVal val="ppt_x"/>
                                          </p:val>
                                        </p:tav>
                                        <p:tav tm="100000">
                                          <p:val>
                                            <p:strVal val="ppt_x"/>
                                          </p:val>
                                        </p:tav>
                                      </p:tavLst>
                                    </p:anim>
                                    <p:anim calcmode="lin" valueType="num">
                                      <p:cBhvr additive="base">
                                        <p:cTn id="369" dur="3000"/>
                                        <p:tgtEl>
                                          <p:spTgt spid="42"/>
                                        </p:tgtEl>
                                        <p:attrNameLst>
                                          <p:attrName>ppt_y</p:attrName>
                                        </p:attrNameLst>
                                      </p:cBhvr>
                                      <p:tavLst>
                                        <p:tav tm="0">
                                          <p:val>
                                            <p:strVal val="ppt_y"/>
                                          </p:val>
                                        </p:tav>
                                        <p:tav tm="100000">
                                          <p:val>
                                            <p:strVal val="0-ppt_h/2"/>
                                          </p:val>
                                        </p:tav>
                                      </p:tavLst>
                                    </p:anim>
                                    <p:set>
                                      <p:cBhvr>
                                        <p:cTn id="370" dur="1" fill="hold">
                                          <p:stCondLst>
                                            <p:cond delay="2999"/>
                                          </p:stCondLst>
                                        </p:cTn>
                                        <p:tgtEl>
                                          <p:spTgt spid="42"/>
                                        </p:tgtEl>
                                        <p:attrNameLst>
                                          <p:attrName>style.visibility</p:attrName>
                                        </p:attrNameLst>
                                      </p:cBhvr>
                                      <p:to>
                                        <p:strVal val="hidden"/>
                                      </p:to>
                                    </p:set>
                                  </p:childTnLst>
                                </p:cTn>
                              </p:par>
                              <p:par>
                                <p:cTn id="371" presetID="2" presetClass="exit" presetSubtype="1" fill="hold" grpId="2" nodeType="withEffect">
                                  <p:stCondLst>
                                    <p:cond delay="0"/>
                                  </p:stCondLst>
                                  <p:childTnLst>
                                    <p:anim calcmode="lin" valueType="num">
                                      <p:cBhvr additive="base">
                                        <p:cTn id="372" dur="3000"/>
                                        <p:tgtEl>
                                          <p:spTgt spid="43"/>
                                        </p:tgtEl>
                                        <p:attrNameLst>
                                          <p:attrName>ppt_x</p:attrName>
                                        </p:attrNameLst>
                                      </p:cBhvr>
                                      <p:tavLst>
                                        <p:tav tm="0">
                                          <p:val>
                                            <p:strVal val="ppt_x"/>
                                          </p:val>
                                        </p:tav>
                                        <p:tav tm="100000">
                                          <p:val>
                                            <p:strVal val="ppt_x"/>
                                          </p:val>
                                        </p:tav>
                                      </p:tavLst>
                                    </p:anim>
                                    <p:anim calcmode="lin" valueType="num">
                                      <p:cBhvr additive="base">
                                        <p:cTn id="373" dur="3000"/>
                                        <p:tgtEl>
                                          <p:spTgt spid="43"/>
                                        </p:tgtEl>
                                        <p:attrNameLst>
                                          <p:attrName>ppt_y</p:attrName>
                                        </p:attrNameLst>
                                      </p:cBhvr>
                                      <p:tavLst>
                                        <p:tav tm="0">
                                          <p:val>
                                            <p:strVal val="ppt_y"/>
                                          </p:val>
                                        </p:tav>
                                        <p:tav tm="100000">
                                          <p:val>
                                            <p:strVal val="0-ppt_h/2"/>
                                          </p:val>
                                        </p:tav>
                                      </p:tavLst>
                                    </p:anim>
                                    <p:set>
                                      <p:cBhvr>
                                        <p:cTn id="374" dur="1" fill="hold">
                                          <p:stCondLst>
                                            <p:cond delay="2999"/>
                                          </p:stCondLst>
                                        </p:cTn>
                                        <p:tgtEl>
                                          <p:spTgt spid="43"/>
                                        </p:tgtEl>
                                        <p:attrNameLst>
                                          <p:attrName>style.visibility</p:attrName>
                                        </p:attrNameLst>
                                      </p:cBhvr>
                                      <p:to>
                                        <p:strVal val="hidden"/>
                                      </p:to>
                                    </p:set>
                                  </p:childTnLst>
                                </p:cTn>
                              </p:par>
                              <p:par>
                                <p:cTn id="375" presetID="2" presetClass="exit" presetSubtype="1" fill="hold" grpId="2" nodeType="withEffect">
                                  <p:stCondLst>
                                    <p:cond delay="0"/>
                                  </p:stCondLst>
                                  <p:childTnLst>
                                    <p:anim calcmode="lin" valueType="num">
                                      <p:cBhvr additive="base">
                                        <p:cTn id="376" dur="3000"/>
                                        <p:tgtEl>
                                          <p:spTgt spid="44"/>
                                        </p:tgtEl>
                                        <p:attrNameLst>
                                          <p:attrName>ppt_x</p:attrName>
                                        </p:attrNameLst>
                                      </p:cBhvr>
                                      <p:tavLst>
                                        <p:tav tm="0">
                                          <p:val>
                                            <p:strVal val="ppt_x"/>
                                          </p:val>
                                        </p:tav>
                                        <p:tav tm="100000">
                                          <p:val>
                                            <p:strVal val="ppt_x"/>
                                          </p:val>
                                        </p:tav>
                                      </p:tavLst>
                                    </p:anim>
                                    <p:anim calcmode="lin" valueType="num">
                                      <p:cBhvr additive="base">
                                        <p:cTn id="377" dur="3000"/>
                                        <p:tgtEl>
                                          <p:spTgt spid="44"/>
                                        </p:tgtEl>
                                        <p:attrNameLst>
                                          <p:attrName>ppt_y</p:attrName>
                                        </p:attrNameLst>
                                      </p:cBhvr>
                                      <p:tavLst>
                                        <p:tav tm="0">
                                          <p:val>
                                            <p:strVal val="ppt_y"/>
                                          </p:val>
                                        </p:tav>
                                        <p:tav tm="100000">
                                          <p:val>
                                            <p:strVal val="0-ppt_h/2"/>
                                          </p:val>
                                        </p:tav>
                                      </p:tavLst>
                                    </p:anim>
                                    <p:set>
                                      <p:cBhvr>
                                        <p:cTn id="378" dur="1" fill="hold">
                                          <p:stCondLst>
                                            <p:cond delay="2999"/>
                                          </p:stCondLst>
                                        </p:cTn>
                                        <p:tgtEl>
                                          <p:spTgt spid="44"/>
                                        </p:tgtEl>
                                        <p:attrNameLst>
                                          <p:attrName>style.visibility</p:attrName>
                                        </p:attrNameLst>
                                      </p:cBhvr>
                                      <p:to>
                                        <p:strVal val="hidden"/>
                                      </p:to>
                                    </p:set>
                                  </p:childTnLst>
                                </p:cTn>
                              </p:par>
                              <p:par>
                                <p:cTn id="379" presetID="2" presetClass="exit" presetSubtype="1" fill="hold" grpId="2" nodeType="withEffect">
                                  <p:stCondLst>
                                    <p:cond delay="0"/>
                                  </p:stCondLst>
                                  <p:childTnLst>
                                    <p:anim calcmode="lin" valueType="num">
                                      <p:cBhvr additive="base">
                                        <p:cTn id="380" dur="3000"/>
                                        <p:tgtEl>
                                          <p:spTgt spid="45"/>
                                        </p:tgtEl>
                                        <p:attrNameLst>
                                          <p:attrName>ppt_x</p:attrName>
                                        </p:attrNameLst>
                                      </p:cBhvr>
                                      <p:tavLst>
                                        <p:tav tm="0">
                                          <p:val>
                                            <p:strVal val="ppt_x"/>
                                          </p:val>
                                        </p:tav>
                                        <p:tav tm="100000">
                                          <p:val>
                                            <p:strVal val="ppt_x"/>
                                          </p:val>
                                        </p:tav>
                                      </p:tavLst>
                                    </p:anim>
                                    <p:anim calcmode="lin" valueType="num">
                                      <p:cBhvr additive="base">
                                        <p:cTn id="381" dur="3000"/>
                                        <p:tgtEl>
                                          <p:spTgt spid="45"/>
                                        </p:tgtEl>
                                        <p:attrNameLst>
                                          <p:attrName>ppt_y</p:attrName>
                                        </p:attrNameLst>
                                      </p:cBhvr>
                                      <p:tavLst>
                                        <p:tav tm="0">
                                          <p:val>
                                            <p:strVal val="ppt_y"/>
                                          </p:val>
                                        </p:tav>
                                        <p:tav tm="100000">
                                          <p:val>
                                            <p:strVal val="0-ppt_h/2"/>
                                          </p:val>
                                        </p:tav>
                                      </p:tavLst>
                                    </p:anim>
                                    <p:set>
                                      <p:cBhvr>
                                        <p:cTn id="382" dur="1" fill="hold">
                                          <p:stCondLst>
                                            <p:cond delay="2999"/>
                                          </p:stCondLst>
                                        </p:cTn>
                                        <p:tgtEl>
                                          <p:spTgt spid="45"/>
                                        </p:tgtEl>
                                        <p:attrNameLst>
                                          <p:attrName>style.visibility</p:attrName>
                                        </p:attrNameLst>
                                      </p:cBhvr>
                                      <p:to>
                                        <p:strVal val="hidden"/>
                                      </p:to>
                                    </p:set>
                                  </p:childTnLst>
                                </p:cTn>
                              </p:par>
                              <p:par>
                                <p:cTn id="383" presetID="2" presetClass="exit" presetSubtype="1" fill="hold" grpId="2" nodeType="withEffect">
                                  <p:stCondLst>
                                    <p:cond delay="0"/>
                                  </p:stCondLst>
                                  <p:childTnLst>
                                    <p:anim calcmode="lin" valueType="num">
                                      <p:cBhvr additive="base">
                                        <p:cTn id="384" dur="3000"/>
                                        <p:tgtEl>
                                          <p:spTgt spid="46"/>
                                        </p:tgtEl>
                                        <p:attrNameLst>
                                          <p:attrName>ppt_x</p:attrName>
                                        </p:attrNameLst>
                                      </p:cBhvr>
                                      <p:tavLst>
                                        <p:tav tm="0">
                                          <p:val>
                                            <p:strVal val="ppt_x"/>
                                          </p:val>
                                        </p:tav>
                                        <p:tav tm="100000">
                                          <p:val>
                                            <p:strVal val="ppt_x"/>
                                          </p:val>
                                        </p:tav>
                                      </p:tavLst>
                                    </p:anim>
                                    <p:anim calcmode="lin" valueType="num">
                                      <p:cBhvr additive="base">
                                        <p:cTn id="385" dur="3000"/>
                                        <p:tgtEl>
                                          <p:spTgt spid="46"/>
                                        </p:tgtEl>
                                        <p:attrNameLst>
                                          <p:attrName>ppt_y</p:attrName>
                                        </p:attrNameLst>
                                      </p:cBhvr>
                                      <p:tavLst>
                                        <p:tav tm="0">
                                          <p:val>
                                            <p:strVal val="ppt_y"/>
                                          </p:val>
                                        </p:tav>
                                        <p:tav tm="100000">
                                          <p:val>
                                            <p:strVal val="0-ppt_h/2"/>
                                          </p:val>
                                        </p:tav>
                                      </p:tavLst>
                                    </p:anim>
                                    <p:set>
                                      <p:cBhvr>
                                        <p:cTn id="386" dur="1" fill="hold">
                                          <p:stCondLst>
                                            <p:cond delay="2999"/>
                                          </p:stCondLst>
                                        </p:cTn>
                                        <p:tgtEl>
                                          <p:spTgt spid="46"/>
                                        </p:tgtEl>
                                        <p:attrNameLst>
                                          <p:attrName>style.visibility</p:attrName>
                                        </p:attrNameLst>
                                      </p:cBhvr>
                                      <p:to>
                                        <p:strVal val="hidden"/>
                                      </p:to>
                                    </p:set>
                                  </p:childTnLst>
                                </p:cTn>
                              </p:par>
                              <p:par>
                                <p:cTn id="387" presetID="23" presetClass="entr" presetSubtype="272" fill="hold" nodeType="withEffect">
                                  <p:stCondLst>
                                    <p:cond delay="0"/>
                                  </p:stCondLst>
                                  <p:childTnLst>
                                    <p:set>
                                      <p:cBhvr>
                                        <p:cTn id="388" dur="1" fill="hold">
                                          <p:stCondLst>
                                            <p:cond delay="0"/>
                                          </p:stCondLst>
                                        </p:cTn>
                                        <p:tgtEl>
                                          <p:spTgt spid="4"/>
                                        </p:tgtEl>
                                        <p:attrNameLst>
                                          <p:attrName>style.visibility</p:attrName>
                                        </p:attrNameLst>
                                      </p:cBhvr>
                                      <p:to>
                                        <p:strVal val="visible"/>
                                      </p:to>
                                    </p:set>
                                    <p:anim calcmode="lin" valueType="num">
                                      <p:cBhvr>
                                        <p:cTn id="389" dur="3000" fill="hold"/>
                                        <p:tgtEl>
                                          <p:spTgt spid="4"/>
                                        </p:tgtEl>
                                        <p:attrNameLst>
                                          <p:attrName>ppt_w</p:attrName>
                                        </p:attrNameLst>
                                      </p:cBhvr>
                                      <p:tavLst>
                                        <p:tav tm="0">
                                          <p:val>
                                            <p:strVal val="2/3*#ppt_w"/>
                                          </p:val>
                                        </p:tav>
                                        <p:tav tm="100000">
                                          <p:val>
                                            <p:strVal val="#ppt_w"/>
                                          </p:val>
                                        </p:tav>
                                      </p:tavLst>
                                    </p:anim>
                                    <p:anim calcmode="lin" valueType="num">
                                      <p:cBhvr>
                                        <p:cTn id="390" dur="3000" fill="hold"/>
                                        <p:tgtEl>
                                          <p:spTgt spid="4"/>
                                        </p:tgtEl>
                                        <p:attrNameLst>
                                          <p:attrName>ppt_h</p:attrName>
                                        </p:attrNameLst>
                                      </p:cBhvr>
                                      <p:tavLst>
                                        <p:tav tm="0">
                                          <p:val>
                                            <p:strVal val="2/3*#ppt_h"/>
                                          </p:val>
                                        </p:tav>
                                        <p:tav tm="100000">
                                          <p:val>
                                            <p:strVal val="#ppt_h"/>
                                          </p:val>
                                        </p:tav>
                                      </p:tavLst>
                                    </p:anim>
                                  </p:childTnLst>
                                </p:cTn>
                              </p:par>
                              <p:par>
                                <p:cTn id="391" presetID="16" presetClass="entr" presetSubtype="42" fill="hold" nodeType="withEffect">
                                  <p:stCondLst>
                                    <p:cond delay="0"/>
                                  </p:stCondLst>
                                  <p:childTnLst>
                                    <p:set>
                                      <p:cBhvr>
                                        <p:cTn id="392" dur="1" fill="hold">
                                          <p:stCondLst>
                                            <p:cond delay="0"/>
                                          </p:stCondLst>
                                        </p:cTn>
                                        <p:tgtEl>
                                          <p:spTgt spid="4"/>
                                        </p:tgtEl>
                                        <p:attrNameLst>
                                          <p:attrName>style.visibility</p:attrName>
                                        </p:attrNameLst>
                                      </p:cBhvr>
                                      <p:to>
                                        <p:strVal val="visible"/>
                                      </p:to>
                                    </p:set>
                                    <p:animEffect transition="in" filter="barn(outHorizontal)">
                                      <p:cBhvr>
                                        <p:cTn id="393" dur="3000"/>
                                        <p:tgtEl>
                                          <p:spTgt spid="4"/>
                                        </p:tgtEl>
                                      </p:cBhvr>
                                    </p:animEffect>
                                  </p:childTnLst>
                                </p:cTn>
                              </p:par>
                            </p:childTnLst>
                          </p:cTn>
                        </p:par>
                        <p:par>
                          <p:cTn id="394" fill="hold">
                            <p:stCondLst>
                              <p:cond delay="6000"/>
                            </p:stCondLst>
                            <p:childTnLst>
                              <p:par>
                                <p:cTn id="395" presetID="29" presetClass="entr" presetSubtype="0" fill="hold" nodeType="afterEffect">
                                  <p:stCondLst>
                                    <p:cond delay="0"/>
                                  </p:stCondLst>
                                  <p:childTnLst>
                                    <p:set>
                                      <p:cBhvr>
                                        <p:cTn id="396" dur="1" fill="hold">
                                          <p:stCondLst>
                                            <p:cond delay="0"/>
                                          </p:stCondLst>
                                        </p:cTn>
                                        <p:tgtEl>
                                          <p:spTgt spid="47">
                                            <p:txEl>
                                              <p:pRg st="0" end="0"/>
                                            </p:txEl>
                                          </p:spTgt>
                                        </p:tgtEl>
                                        <p:attrNameLst>
                                          <p:attrName>style.visibility</p:attrName>
                                        </p:attrNameLst>
                                      </p:cBhvr>
                                      <p:to>
                                        <p:strVal val="visible"/>
                                      </p:to>
                                    </p:set>
                                    <p:anim calcmode="lin" valueType="num">
                                      <p:cBhvr>
                                        <p:cTn id="397" dur="2000" fill="hold"/>
                                        <p:tgtEl>
                                          <p:spTgt spid="47">
                                            <p:txEl>
                                              <p:pRg st="0" end="0"/>
                                            </p:txEl>
                                          </p:spTgt>
                                        </p:tgtEl>
                                        <p:attrNameLst>
                                          <p:attrName>ppt_x</p:attrName>
                                        </p:attrNameLst>
                                      </p:cBhvr>
                                      <p:tavLst>
                                        <p:tav tm="0">
                                          <p:val>
                                            <p:strVal val="#ppt_x-.2"/>
                                          </p:val>
                                        </p:tav>
                                        <p:tav tm="100000">
                                          <p:val>
                                            <p:strVal val="#ppt_x"/>
                                          </p:val>
                                        </p:tav>
                                      </p:tavLst>
                                    </p:anim>
                                    <p:anim calcmode="lin" valueType="num">
                                      <p:cBhvr>
                                        <p:cTn id="398" dur="2000" fill="hold"/>
                                        <p:tgtEl>
                                          <p:spTgt spid="47">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399" dur="2000"/>
                                        <p:tgtEl>
                                          <p:spTgt spid="4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8"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 gimignano 1.jpg"/>
          <p:cNvPicPr>
            <a:picLocks noChangeAspect="1"/>
          </p:cNvPicPr>
          <p:nvPr/>
        </p:nvPicPr>
        <p:blipFill>
          <a:blip r:embed="rId2"/>
          <a:stretch>
            <a:fillRect/>
          </a:stretch>
        </p:blipFill>
        <p:spPr>
          <a:xfrm>
            <a:off x="0" y="0"/>
            <a:ext cx="9144000" cy="6858000"/>
          </a:xfrm>
          <a:prstGeom prst="rect">
            <a:avLst/>
          </a:prstGeom>
        </p:spPr>
      </p:pic>
      <p:sp>
        <p:nvSpPr>
          <p:cNvPr id="5" name="4 Triángulo isósceles"/>
          <p:cNvSpPr/>
          <p:nvPr/>
        </p:nvSpPr>
        <p:spPr>
          <a:xfrm>
            <a:off x="500050"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2071654"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3571884"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5143488"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6715124"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a:off x="8358198"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flipV="1">
            <a:off x="500018"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flipV="1">
            <a:off x="2000216"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flipV="1">
            <a:off x="3571852"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flipV="1">
            <a:off x="5143488"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flipV="1">
            <a:off x="6715124"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flipV="1">
            <a:off x="-1071570"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flipV="1">
            <a:off x="8358198"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a:off x="-1143040"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CuadroTexto"/>
          <p:cNvSpPr txBox="1"/>
          <p:nvPr/>
        </p:nvSpPr>
        <p:spPr>
          <a:xfrm>
            <a:off x="3929058" y="6286520"/>
            <a:ext cx="1624163" cy="369332"/>
          </a:xfrm>
          <a:prstGeom prst="rect">
            <a:avLst/>
          </a:prstGeom>
          <a:noFill/>
        </p:spPr>
        <p:txBody>
          <a:bodyPr wrap="none" rtlCol="0">
            <a:spAutoFit/>
          </a:bodyPr>
          <a:lstStyle/>
          <a:p>
            <a:r>
              <a:rPr lang="es-ES" b="1" dirty="0" smtClean="0">
                <a:solidFill>
                  <a:schemeClr val="bg1"/>
                </a:solidFill>
              </a:rPr>
              <a:t>San </a:t>
            </a:r>
            <a:r>
              <a:rPr lang="es-ES" b="1" dirty="0" err="1" smtClean="0">
                <a:solidFill>
                  <a:schemeClr val="bg1"/>
                </a:solidFill>
              </a:rPr>
              <a:t>Gimignano</a:t>
            </a:r>
            <a:endParaRPr lang="es-ES" b="1" dirty="0">
              <a:solidFill>
                <a:schemeClr val="bg1"/>
              </a:solidFill>
            </a:endParaRPr>
          </a:p>
        </p:txBody>
      </p:sp>
      <p:sp>
        <p:nvSpPr>
          <p:cNvPr id="20" name="19 Rectángulo"/>
          <p:cNvSpPr/>
          <p:nvPr/>
        </p:nvSpPr>
        <p:spPr>
          <a:xfrm>
            <a:off x="-1071602" y="0"/>
            <a:ext cx="11144328"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0-#ppt_w/2"/>
                                          </p:val>
                                        </p:tav>
                                        <p:tav tm="100000">
                                          <p:val>
                                            <p:strVal val="#ppt_x"/>
                                          </p:val>
                                        </p:tav>
                                      </p:tavLst>
                                    </p:anim>
                                    <p:anim calcmode="lin" valueType="num">
                                      <p:cBhvr additive="base">
                                        <p:cTn id="35" dur="3000" fill="hold"/>
                                        <p:tgtEl>
                                          <p:spTgt spid="18"/>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1+#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1+#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1+#ppt_w/2"/>
                                          </p:val>
                                        </p:tav>
                                        <p:tav tm="100000">
                                          <p:val>
                                            <p:strVal val="#ppt_x"/>
                                          </p:val>
                                        </p:tav>
                                      </p:tavLst>
                                    </p:anim>
                                    <p:anim calcmode="lin" valueType="num">
                                      <p:cBhvr additive="base">
                                        <p:cTn id="47" dur="30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1+#ppt_w/2"/>
                                          </p:val>
                                        </p:tav>
                                        <p:tav tm="100000">
                                          <p:val>
                                            <p:strVal val="#ppt_x"/>
                                          </p:val>
                                        </p:tav>
                                      </p:tavLst>
                                    </p:anim>
                                    <p:anim calcmode="lin" valueType="num">
                                      <p:cBhvr additive="base">
                                        <p:cTn id="51" dur="3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1+#ppt_w/2"/>
                                          </p:val>
                                        </p:tav>
                                        <p:tav tm="100000">
                                          <p:val>
                                            <p:strVal val="#ppt_x"/>
                                          </p:val>
                                        </p:tav>
                                      </p:tavLst>
                                    </p:anim>
                                    <p:anim calcmode="lin" valueType="num">
                                      <p:cBhvr additive="base">
                                        <p:cTn id="55" dur="3000" fill="hold"/>
                                        <p:tgtEl>
                                          <p:spTgt spid="15"/>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1+#ppt_w/2"/>
                                          </p:val>
                                        </p:tav>
                                        <p:tav tm="100000">
                                          <p:val>
                                            <p:strVal val="#ppt_x"/>
                                          </p:val>
                                        </p:tav>
                                      </p:tavLst>
                                    </p:anim>
                                    <p:anim calcmode="lin" valueType="num">
                                      <p:cBhvr additive="base">
                                        <p:cTn id="59" dur="3000" fill="hold"/>
                                        <p:tgtEl>
                                          <p:spTgt spid="16"/>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1+#ppt_w/2"/>
                                          </p:val>
                                        </p:tav>
                                        <p:tav tm="100000">
                                          <p:val>
                                            <p:strVal val="#ppt_x"/>
                                          </p:val>
                                        </p:tav>
                                      </p:tavLst>
                                    </p:anim>
                                    <p:anim calcmode="lin" valueType="num">
                                      <p:cBhvr additive="base">
                                        <p:cTn id="63" dur="3000" fill="hold"/>
                                        <p:tgtEl>
                                          <p:spTgt spid="17"/>
                                        </p:tgtEl>
                                        <p:attrNameLst>
                                          <p:attrName>ppt_y</p:attrName>
                                        </p:attrNameLst>
                                      </p:cBhvr>
                                      <p:tavLst>
                                        <p:tav tm="0">
                                          <p:val>
                                            <p:strVal val="#ppt_y"/>
                                          </p:val>
                                        </p:tav>
                                        <p:tav tm="100000">
                                          <p:val>
                                            <p:strVal val="#ppt_y"/>
                                          </p:val>
                                        </p:tav>
                                      </p:tavLst>
                                    </p:anim>
                                  </p:childTnLst>
                                </p:cTn>
                              </p:par>
                              <p:par>
                                <p:cTn id="64" presetID="8" presetClass="emph" presetSubtype="0" fill="hold" grpId="1" nodeType="withEffect">
                                  <p:stCondLst>
                                    <p:cond delay="0"/>
                                  </p:stCondLst>
                                  <p:childTnLst>
                                    <p:animRot by="10800000">
                                      <p:cBhvr>
                                        <p:cTn id="65" dur="3000" fill="hold"/>
                                        <p:tgtEl>
                                          <p:spTgt spid="5"/>
                                        </p:tgtEl>
                                        <p:attrNameLst>
                                          <p:attrName>r</p:attrName>
                                        </p:attrNameLst>
                                      </p:cBhvr>
                                    </p:animRot>
                                  </p:childTnLst>
                                </p:cTn>
                              </p:par>
                              <p:par>
                                <p:cTn id="66" presetID="8" presetClass="emph" presetSubtype="0" fill="hold" grpId="1" nodeType="withEffect">
                                  <p:stCondLst>
                                    <p:cond delay="0"/>
                                  </p:stCondLst>
                                  <p:childTnLst>
                                    <p:animRot by="10800000">
                                      <p:cBhvr>
                                        <p:cTn id="67" dur="3000" fill="hold"/>
                                        <p:tgtEl>
                                          <p:spTgt spid="6"/>
                                        </p:tgtEl>
                                        <p:attrNameLst>
                                          <p:attrName>r</p:attrName>
                                        </p:attrNameLst>
                                      </p:cBhvr>
                                    </p:animRot>
                                  </p:childTnLst>
                                </p:cTn>
                              </p:par>
                              <p:par>
                                <p:cTn id="68" presetID="8" presetClass="emph" presetSubtype="0" fill="hold" grpId="1" nodeType="withEffect">
                                  <p:stCondLst>
                                    <p:cond delay="0"/>
                                  </p:stCondLst>
                                  <p:childTnLst>
                                    <p:animRot by="10800000">
                                      <p:cBhvr>
                                        <p:cTn id="69" dur="3000" fill="hold"/>
                                        <p:tgtEl>
                                          <p:spTgt spid="7"/>
                                        </p:tgtEl>
                                        <p:attrNameLst>
                                          <p:attrName>r</p:attrName>
                                        </p:attrNameLst>
                                      </p:cBhvr>
                                    </p:animRot>
                                  </p:childTnLst>
                                </p:cTn>
                              </p:par>
                              <p:par>
                                <p:cTn id="70" presetID="8" presetClass="emph" presetSubtype="0" fill="hold" grpId="1" nodeType="withEffect">
                                  <p:stCondLst>
                                    <p:cond delay="0"/>
                                  </p:stCondLst>
                                  <p:childTnLst>
                                    <p:animRot by="10800000">
                                      <p:cBhvr>
                                        <p:cTn id="71" dur="3000" fill="hold"/>
                                        <p:tgtEl>
                                          <p:spTgt spid="8"/>
                                        </p:tgtEl>
                                        <p:attrNameLst>
                                          <p:attrName>r</p:attrName>
                                        </p:attrNameLst>
                                      </p:cBhvr>
                                    </p:animRot>
                                  </p:childTnLst>
                                </p:cTn>
                              </p:par>
                              <p:par>
                                <p:cTn id="72" presetID="8" presetClass="emph" presetSubtype="0" fill="hold" grpId="1" nodeType="withEffect">
                                  <p:stCondLst>
                                    <p:cond delay="0"/>
                                  </p:stCondLst>
                                  <p:childTnLst>
                                    <p:animRot by="10800000">
                                      <p:cBhvr>
                                        <p:cTn id="73" dur="3000" fill="hold"/>
                                        <p:tgtEl>
                                          <p:spTgt spid="9"/>
                                        </p:tgtEl>
                                        <p:attrNameLst>
                                          <p:attrName>r</p:attrName>
                                        </p:attrNameLst>
                                      </p:cBhvr>
                                    </p:animRot>
                                  </p:childTnLst>
                                </p:cTn>
                              </p:par>
                              <p:par>
                                <p:cTn id="74" presetID="8" presetClass="emph" presetSubtype="0" fill="hold" grpId="1" nodeType="withEffect">
                                  <p:stCondLst>
                                    <p:cond delay="0"/>
                                  </p:stCondLst>
                                  <p:childTnLst>
                                    <p:animRot by="10800000">
                                      <p:cBhvr>
                                        <p:cTn id="75" dur="3000" fill="hold"/>
                                        <p:tgtEl>
                                          <p:spTgt spid="10"/>
                                        </p:tgtEl>
                                        <p:attrNameLst>
                                          <p:attrName>r</p:attrName>
                                        </p:attrNameLst>
                                      </p:cBhvr>
                                    </p:animRot>
                                  </p:childTnLst>
                                </p:cTn>
                              </p:par>
                              <p:par>
                                <p:cTn id="76" presetID="8" presetClass="emph" presetSubtype="0" fill="hold" grpId="1" nodeType="withEffect">
                                  <p:stCondLst>
                                    <p:cond delay="0"/>
                                  </p:stCondLst>
                                  <p:childTnLst>
                                    <p:animRot by="10800000">
                                      <p:cBhvr>
                                        <p:cTn id="77" dur="3000" fill="hold"/>
                                        <p:tgtEl>
                                          <p:spTgt spid="18"/>
                                        </p:tgtEl>
                                        <p:attrNameLst>
                                          <p:attrName>r</p:attrName>
                                        </p:attrNameLst>
                                      </p:cBhvr>
                                    </p:animRot>
                                  </p:childTnLst>
                                </p:cTn>
                              </p:par>
                              <p:par>
                                <p:cTn id="78" presetID="8" presetClass="emph" presetSubtype="0" fill="hold" grpId="1" nodeType="withEffect">
                                  <p:stCondLst>
                                    <p:cond delay="0"/>
                                  </p:stCondLst>
                                  <p:childTnLst>
                                    <p:animRot by="-10800000">
                                      <p:cBhvr>
                                        <p:cTn id="79" dur="3000" fill="hold"/>
                                        <p:tgtEl>
                                          <p:spTgt spid="11"/>
                                        </p:tgtEl>
                                        <p:attrNameLst>
                                          <p:attrName>r</p:attrName>
                                        </p:attrNameLst>
                                      </p:cBhvr>
                                    </p:animRot>
                                  </p:childTnLst>
                                </p:cTn>
                              </p:par>
                              <p:par>
                                <p:cTn id="80" presetID="8" presetClass="emph" presetSubtype="0" fill="hold" grpId="1" nodeType="withEffect">
                                  <p:stCondLst>
                                    <p:cond delay="0"/>
                                  </p:stCondLst>
                                  <p:childTnLst>
                                    <p:animRot by="-10800000">
                                      <p:cBhvr>
                                        <p:cTn id="81" dur="3000" fill="hold"/>
                                        <p:tgtEl>
                                          <p:spTgt spid="12"/>
                                        </p:tgtEl>
                                        <p:attrNameLst>
                                          <p:attrName>r</p:attrName>
                                        </p:attrNameLst>
                                      </p:cBhvr>
                                    </p:animRot>
                                  </p:childTnLst>
                                </p:cTn>
                              </p:par>
                              <p:par>
                                <p:cTn id="82" presetID="8" presetClass="emph" presetSubtype="0" fill="hold" grpId="1" nodeType="withEffect">
                                  <p:stCondLst>
                                    <p:cond delay="0"/>
                                  </p:stCondLst>
                                  <p:childTnLst>
                                    <p:animRot by="-10800000">
                                      <p:cBhvr>
                                        <p:cTn id="83" dur="3000" fill="hold"/>
                                        <p:tgtEl>
                                          <p:spTgt spid="13"/>
                                        </p:tgtEl>
                                        <p:attrNameLst>
                                          <p:attrName>r</p:attrName>
                                        </p:attrNameLst>
                                      </p:cBhvr>
                                    </p:animRot>
                                  </p:childTnLst>
                                </p:cTn>
                              </p:par>
                              <p:par>
                                <p:cTn id="84" presetID="8" presetClass="emph" presetSubtype="0" fill="hold" grpId="1" nodeType="withEffect">
                                  <p:stCondLst>
                                    <p:cond delay="0"/>
                                  </p:stCondLst>
                                  <p:childTnLst>
                                    <p:animRot by="-10800000">
                                      <p:cBhvr>
                                        <p:cTn id="85" dur="3000" fill="hold"/>
                                        <p:tgtEl>
                                          <p:spTgt spid="14"/>
                                        </p:tgtEl>
                                        <p:attrNameLst>
                                          <p:attrName>r</p:attrName>
                                        </p:attrNameLst>
                                      </p:cBhvr>
                                    </p:animRot>
                                  </p:childTnLst>
                                </p:cTn>
                              </p:par>
                              <p:par>
                                <p:cTn id="86" presetID="8" presetClass="emph" presetSubtype="0" fill="hold" grpId="1" nodeType="withEffect">
                                  <p:stCondLst>
                                    <p:cond delay="0"/>
                                  </p:stCondLst>
                                  <p:childTnLst>
                                    <p:animRot by="-10800000">
                                      <p:cBhvr>
                                        <p:cTn id="87" dur="3000" fill="hold"/>
                                        <p:tgtEl>
                                          <p:spTgt spid="15"/>
                                        </p:tgtEl>
                                        <p:attrNameLst>
                                          <p:attrName>r</p:attrName>
                                        </p:attrNameLst>
                                      </p:cBhvr>
                                    </p:animRot>
                                  </p:childTnLst>
                                </p:cTn>
                              </p:par>
                              <p:par>
                                <p:cTn id="88" presetID="8" presetClass="emph" presetSubtype="0" fill="hold" grpId="1" nodeType="withEffect">
                                  <p:stCondLst>
                                    <p:cond delay="0"/>
                                  </p:stCondLst>
                                  <p:childTnLst>
                                    <p:animRot by="-10800000">
                                      <p:cBhvr>
                                        <p:cTn id="89" dur="3000" fill="hold"/>
                                        <p:tgtEl>
                                          <p:spTgt spid="16"/>
                                        </p:tgtEl>
                                        <p:attrNameLst>
                                          <p:attrName>r</p:attrName>
                                        </p:attrNameLst>
                                      </p:cBhvr>
                                    </p:animRot>
                                  </p:childTnLst>
                                </p:cTn>
                              </p:par>
                              <p:par>
                                <p:cTn id="90" presetID="8" presetClass="emph" presetSubtype="0" fill="hold" grpId="1" nodeType="withEffect">
                                  <p:stCondLst>
                                    <p:cond delay="0"/>
                                  </p:stCondLst>
                                  <p:childTnLst>
                                    <p:animRot by="-10800000">
                                      <p:cBhvr>
                                        <p:cTn id="91" dur="3000" fill="hold"/>
                                        <p:tgtEl>
                                          <p:spTgt spid="17"/>
                                        </p:tgtEl>
                                        <p:attrNameLst>
                                          <p:attrName>r</p:attrName>
                                        </p:attrNameLst>
                                      </p:cBhvr>
                                    </p:animRot>
                                  </p:childTnLst>
                                </p:cTn>
                              </p:par>
                            </p:childTnLst>
                          </p:cTn>
                        </p:par>
                        <p:par>
                          <p:cTn id="92" fill="hold">
                            <p:stCondLst>
                              <p:cond delay="3000"/>
                            </p:stCondLst>
                            <p:childTnLst>
                              <p:par>
                                <p:cTn id="93" presetID="2" presetClass="exit" presetSubtype="8"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0-ppt_w/2"/>
                                          </p:val>
                                        </p:tav>
                                      </p:tavLst>
                                    </p:anim>
                                    <p:anim calcmode="lin" valueType="num">
                                      <p:cBhvr additive="base">
                                        <p:cTn id="95" dur="3000"/>
                                        <p:tgtEl>
                                          <p:spTgt spid="5"/>
                                        </p:tgtEl>
                                        <p:attrNameLst>
                                          <p:attrName>ppt_y</p:attrName>
                                        </p:attrNameLst>
                                      </p:cBhvr>
                                      <p:tavLst>
                                        <p:tav tm="0">
                                          <p:val>
                                            <p:strVal val="ppt_y"/>
                                          </p:val>
                                        </p:tav>
                                        <p:tav tm="100000">
                                          <p:val>
                                            <p:strVal val="ppt_y"/>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6"/>
                                        </p:tgtEl>
                                        <p:attrNameLst>
                                          <p:attrName>ppt_x</p:attrName>
                                        </p:attrNameLst>
                                      </p:cBhvr>
                                      <p:tavLst>
                                        <p:tav tm="0">
                                          <p:val>
                                            <p:strVal val="ppt_x"/>
                                          </p:val>
                                        </p:tav>
                                        <p:tav tm="100000">
                                          <p:val>
                                            <p:strVal val="0-ppt_w/2"/>
                                          </p:val>
                                        </p:tav>
                                      </p:tavLst>
                                    </p:anim>
                                    <p:anim calcmode="lin" valueType="num">
                                      <p:cBhvr additive="base">
                                        <p:cTn id="99" dur="3000"/>
                                        <p:tgtEl>
                                          <p:spTgt spid="6"/>
                                        </p:tgtEl>
                                        <p:attrNameLst>
                                          <p:attrName>ppt_y</p:attrName>
                                        </p:attrNameLst>
                                      </p:cBhvr>
                                      <p:tavLst>
                                        <p:tav tm="0">
                                          <p:val>
                                            <p:strVal val="ppt_y"/>
                                          </p:val>
                                        </p:tav>
                                        <p:tav tm="100000">
                                          <p:val>
                                            <p:strVal val="ppt_y"/>
                                          </p:val>
                                        </p:tav>
                                      </p:tavLst>
                                    </p:anim>
                                    <p:set>
                                      <p:cBhvr>
                                        <p:cTn id="100" dur="1" fill="hold">
                                          <p:stCondLst>
                                            <p:cond delay="2999"/>
                                          </p:stCondLst>
                                        </p:cTn>
                                        <p:tgtEl>
                                          <p:spTgt spid="6"/>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7"/>
                                        </p:tgtEl>
                                        <p:attrNameLst>
                                          <p:attrName>ppt_x</p:attrName>
                                        </p:attrNameLst>
                                      </p:cBhvr>
                                      <p:tavLst>
                                        <p:tav tm="0">
                                          <p:val>
                                            <p:strVal val="ppt_x"/>
                                          </p:val>
                                        </p:tav>
                                        <p:tav tm="100000">
                                          <p:val>
                                            <p:strVal val="0-ppt_w/2"/>
                                          </p:val>
                                        </p:tav>
                                      </p:tavLst>
                                    </p:anim>
                                    <p:anim calcmode="lin" valueType="num">
                                      <p:cBhvr additive="base">
                                        <p:cTn id="103" dur="3000"/>
                                        <p:tgtEl>
                                          <p:spTgt spid="7"/>
                                        </p:tgtEl>
                                        <p:attrNameLst>
                                          <p:attrName>ppt_y</p:attrName>
                                        </p:attrNameLst>
                                      </p:cBhvr>
                                      <p:tavLst>
                                        <p:tav tm="0">
                                          <p:val>
                                            <p:strVal val="ppt_y"/>
                                          </p:val>
                                        </p:tav>
                                        <p:tav tm="100000">
                                          <p:val>
                                            <p:strVal val="ppt_y"/>
                                          </p:val>
                                        </p:tav>
                                      </p:tavLst>
                                    </p:anim>
                                    <p:set>
                                      <p:cBhvr>
                                        <p:cTn id="104" dur="1" fill="hold">
                                          <p:stCondLst>
                                            <p:cond delay="2999"/>
                                          </p:stCondLst>
                                        </p:cTn>
                                        <p:tgtEl>
                                          <p:spTgt spid="7"/>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0-ppt_w/2"/>
                                          </p:val>
                                        </p:tav>
                                      </p:tavLst>
                                    </p:anim>
                                    <p:anim calcmode="lin" valueType="num">
                                      <p:cBhvr additive="base">
                                        <p:cTn id="107" dur="3000"/>
                                        <p:tgtEl>
                                          <p:spTgt spid="8"/>
                                        </p:tgtEl>
                                        <p:attrNameLst>
                                          <p:attrName>ppt_y</p:attrName>
                                        </p:attrNameLst>
                                      </p:cBhvr>
                                      <p:tavLst>
                                        <p:tav tm="0">
                                          <p:val>
                                            <p:strVal val="ppt_y"/>
                                          </p:val>
                                        </p:tav>
                                        <p:tav tm="100000">
                                          <p:val>
                                            <p:strVal val="ppt_y"/>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000"/>
                                        <p:tgtEl>
                                          <p:spTgt spid="9"/>
                                        </p:tgtEl>
                                        <p:attrNameLst>
                                          <p:attrName>ppt_x</p:attrName>
                                        </p:attrNameLst>
                                      </p:cBhvr>
                                      <p:tavLst>
                                        <p:tav tm="0">
                                          <p:val>
                                            <p:strVal val="ppt_x"/>
                                          </p:val>
                                        </p:tav>
                                        <p:tav tm="100000">
                                          <p:val>
                                            <p:strVal val="0-ppt_w/2"/>
                                          </p:val>
                                        </p:tav>
                                      </p:tavLst>
                                    </p:anim>
                                    <p:anim calcmode="lin" valueType="num">
                                      <p:cBhvr additive="base">
                                        <p:cTn id="111" dur="3000"/>
                                        <p:tgtEl>
                                          <p:spTgt spid="9"/>
                                        </p:tgtEl>
                                        <p:attrNameLst>
                                          <p:attrName>ppt_y</p:attrName>
                                        </p:attrNameLst>
                                      </p:cBhvr>
                                      <p:tavLst>
                                        <p:tav tm="0">
                                          <p:val>
                                            <p:strVal val="ppt_y"/>
                                          </p:val>
                                        </p:tav>
                                        <p:tav tm="100000">
                                          <p:val>
                                            <p:strVal val="ppt_y"/>
                                          </p:val>
                                        </p:tav>
                                      </p:tavLst>
                                    </p:anim>
                                    <p:set>
                                      <p:cBhvr>
                                        <p:cTn id="112" dur="1" fill="hold">
                                          <p:stCondLst>
                                            <p:cond delay="2999"/>
                                          </p:stCondLst>
                                        </p:cTn>
                                        <p:tgtEl>
                                          <p:spTgt spid="9"/>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3000"/>
                                        <p:tgtEl>
                                          <p:spTgt spid="18"/>
                                        </p:tgtEl>
                                        <p:attrNameLst>
                                          <p:attrName>ppt_x</p:attrName>
                                        </p:attrNameLst>
                                      </p:cBhvr>
                                      <p:tavLst>
                                        <p:tav tm="0">
                                          <p:val>
                                            <p:strVal val="ppt_x"/>
                                          </p:val>
                                        </p:tav>
                                        <p:tav tm="100000">
                                          <p:val>
                                            <p:strVal val="0-ppt_w/2"/>
                                          </p:val>
                                        </p:tav>
                                      </p:tavLst>
                                    </p:anim>
                                    <p:anim calcmode="lin" valueType="num">
                                      <p:cBhvr additive="base">
                                        <p:cTn id="119" dur="3000"/>
                                        <p:tgtEl>
                                          <p:spTgt spid="18"/>
                                        </p:tgtEl>
                                        <p:attrNameLst>
                                          <p:attrName>ppt_y</p:attrName>
                                        </p:attrNameLst>
                                      </p:cBhvr>
                                      <p:tavLst>
                                        <p:tav tm="0">
                                          <p:val>
                                            <p:strVal val="ppt_y"/>
                                          </p:val>
                                        </p:tav>
                                        <p:tav tm="100000">
                                          <p:val>
                                            <p:strVal val="ppt_y"/>
                                          </p:val>
                                        </p:tav>
                                      </p:tavLst>
                                    </p:anim>
                                    <p:set>
                                      <p:cBhvr>
                                        <p:cTn id="120" dur="1" fill="hold">
                                          <p:stCondLst>
                                            <p:cond delay="2999"/>
                                          </p:stCondLst>
                                        </p:cTn>
                                        <p:tgtEl>
                                          <p:spTgt spid="18"/>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1+ppt_w/2"/>
                                          </p:val>
                                        </p:tav>
                                      </p:tavLst>
                                    </p:anim>
                                    <p:anim calcmode="lin" valueType="num">
                                      <p:cBhvr additive="base">
                                        <p:cTn id="123" dur="3000"/>
                                        <p:tgtEl>
                                          <p:spTgt spid="11"/>
                                        </p:tgtEl>
                                        <p:attrNameLst>
                                          <p:attrName>ppt_y</p:attrName>
                                        </p:attrNameLst>
                                      </p:cBhvr>
                                      <p:tavLst>
                                        <p:tav tm="0">
                                          <p:val>
                                            <p:strVal val="ppt_y"/>
                                          </p:val>
                                        </p:tav>
                                        <p:tav tm="100000">
                                          <p:val>
                                            <p:strVal val="ppt_y"/>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12"/>
                                        </p:tgtEl>
                                        <p:attrNameLst>
                                          <p:attrName>ppt_x</p:attrName>
                                        </p:attrNameLst>
                                      </p:cBhvr>
                                      <p:tavLst>
                                        <p:tav tm="0">
                                          <p:val>
                                            <p:strVal val="ppt_x"/>
                                          </p:val>
                                        </p:tav>
                                        <p:tav tm="100000">
                                          <p:val>
                                            <p:strVal val="1+ppt_w/2"/>
                                          </p:val>
                                        </p:tav>
                                      </p:tavLst>
                                    </p:anim>
                                    <p:anim calcmode="lin" valueType="num">
                                      <p:cBhvr additive="base">
                                        <p:cTn id="127" dur="3000"/>
                                        <p:tgtEl>
                                          <p:spTgt spid="12"/>
                                        </p:tgtEl>
                                        <p:attrNameLst>
                                          <p:attrName>ppt_y</p:attrName>
                                        </p:attrNameLst>
                                      </p:cBhvr>
                                      <p:tavLst>
                                        <p:tav tm="0">
                                          <p:val>
                                            <p:strVal val="ppt_y"/>
                                          </p:val>
                                        </p:tav>
                                        <p:tav tm="100000">
                                          <p:val>
                                            <p:strVal val="ppt_y"/>
                                          </p:val>
                                        </p:tav>
                                      </p:tavLst>
                                    </p:anim>
                                    <p:set>
                                      <p:cBhvr>
                                        <p:cTn id="128" dur="1" fill="hold">
                                          <p:stCondLst>
                                            <p:cond delay="2999"/>
                                          </p:stCondLst>
                                        </p:cTn>
                                        <p:tgtEl>
                                          <p:spTgt spid="12"/>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13"/>
                                        </p:tgtEl>
                                        <p:attrNameLst>
                                          <p:attrName>ppt_x</p:attrName>
                                        </p:attrNameLst>
                                      </p:cBhvr>
                                      <p:tavLst>
                                        <p:tav tm="0">
                                          <p:val>
                                            <p:strVal val="ppt_x"/>
                                          </p:val>
                                        </p:tav>
                                        <p:tav tm="100000">
                                          <p:val>
                                            <p:strVal val="1+ppt_w/2"/>
                                          </p:val>
                                        </p:tav>
                                      </p:tavLst>
                                    </p:anim>
                                    <p:anim calcmode="lin" valueType="num">
                                      <p:cBhvr additive="base">
                                        <p:cTn id="131" dur="3000"/>
                                        <p:tgtEl>
                                          <p:spTgt spid="13"/>
                                        </p:tgtEl>
                                        <p:attrNameLst>
                                          <p:attrName>ppt_y</p:attrName>
                                        </p:attrNameLst>
                                      </p:cBhvr>
                                      <p:tavLst>
                                        <p:tav tm="0">
                                          <p:val>
                                            <p:strVal val="ppt_y"/>
                                          </p:val>
                                        </p:tav>
                                        <p:tav tm="100000">
                                          <p:val>
                                            <p:strVal val="ppt_y"/>
                                          </p:val>
                                        </p:tav>
                                      </p:tavLst>
                                    </p:anim>
                                    <p:set>
                                      <p:cBhvr>
                                        <p:cTn id="132" dur="1" fill="hold">
                                          <p:stCondLst>
                                            <p:cond delay="2999"/>
                                          </p:stCondLst>
                                        </p:cTn>
                                        <p:tgtEl>
                                          <p:spTgt spid="13"/>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1+ppt_w/2"/>
                                          </p:val>
                                        </p:tav>
                                      </p:tavLst>
                                    </p:anim>
                                    <p:anim calcmode="lin" valueType="num">
                                      <p:cBhvr additive="base">
                                        <p:cTn id="135" dur="3000"/>
                                        <p:tgtEl>
                                          <p:spTgt spid="14"/>
                                        </p:tgtEl>
                                        <p:attrNameLst>
                                          <p:attrName>ppt_y</p:attrName>
                                        </p:attrNameLst>
                                      </p:cBhvr>
                                      <p:tavLst>
                                        <p:tav tm="0">
                                          <p:val>
                                            <p:strVal val="ppt_y"/>
                                          </p:val>
                                        </p:tav>
                                        <p:tav tm="100000">
                                          <p:val>
                                            <p:strVal val="ppt_y"/>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1+ppt_w/2"/>
                                          </p:val>
                                        </p:tav>
                                      </p:tavLst>
                                    </p:anim>
                                    <p:anim calcmode="lin" valueType="num">
                                      <p:cBhvr additive="base">
                                        <p:cTn id="143" dur="3000"/>
                                        <p:tgtEl>
                                          <p:spTgt spid="16"/>
                                        </p:tgtEl>
                                        <p:attrNameLst>
                                          <p:attrName>ppt_y</p:attrName>
                                        </p:attrNameLst>
                                      </p:cBhvr>
                                      <p:tavLst>
                                        <p:tav tm="0">
                                          <p:val>
                                            <p:strVal val="ppt_y"/>
                                          </p:val>
                                        </p:tav>
                                        <p:tav tm="100000">
                                          <p:val>
                                            <p:strVal val="ppt_y"/>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17"/>
                                        </p:tgtEl>
                                        <p:attrNameLst>
                                          <p:attrName>ppt_x</p:attrName>
                                        </p:attrNameLst>
                                      </p:cBhvr>
                                      <p:tavLst>
                                        <p:tav tm="0">
                                          <p:val>
                                            <p:strVal val="ppt_x"/>
                                          </p:val>
                                        </p:tav>
                                        <p:tav tm="100000">
                                          <p:val>
                                            <p:strVal val="1+ppt_w/2"/>
                                          </p:val>
                                        </p:tav>
                                      </p:tavLst>
                                    </p:anim>
                                    <p:anim calcmode="lin" valueType="num">
                                      <p:cBhvr additive="base">
                                        <p:cTn id="147" dur="3000"/>
                                        <p:tgtEl>
                                          <p:spTgt spid="17"/>
                                        </p:tgtEl>
                                        <p:attrNameLst>
                                          <p:attrName>ppt_y</p:attrName>
                                        </p:attrNameLst>
                                      </p:cBhvr>
                                      <p:tavLst>
                                        <p:tav tm="0">
                                          <p:val>
                                            <p:strVal val="ppt_y"/>
                                          </p:val>
                                        </p:tav>
                                        <p:tav tm="100000">
                                          <p:val>
                                            <p:strVal val="ppt_y"/>
                                          </p:val>
                                        </p:tav>
                                      </p:tavLst>
                                    </p:anim>
                                    <p:set>
                                      <p:cBhvr>
                                        <p:cTn id="148" dur="1" fill="hold">
                                          <p:stCondLst>
                                            <p:cond delay="2999"/>
                                          </p:stCondLst>
                                        </p:cTn>
                                        <p:tgtEl>
                                          <p:spTgt spid="17"/>
                                        </p:tgtEl>
                                        <p:attrNameLst>
                                          <p:attrName>style.visibility</p:attrName>
                                        </p:attrNameLst>
                                      </p:cBhvr>
                                      <p:to>
                                        <p:strVal val="hidden"/>
                                      </p:to>
                                    </p:set>
                                  </p:childTnLst>
                                </p:cTn>
                              </p:par>
                              <p:par>
                                <p:cTn id="149" presetID="23" presetClass="entr" presetSubtype="272"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3000" fill="hold"/>
                                        <p:tgtEl>
                                          <p:spTgt spid="4"/>
                                        </p:tgtEl>
                                        <p:attrNameLst>
                                          <p:attrName>ppt_w</p:attrName>
                                        </p:attrNameLst>
                                      </p:cBhvr>
                                      <p:tavLst>
                                        <p:tav tm="0">
                                          <p:val>
                                            <p:strVal val="2/3*#ppt_w"/>
                                          </p:val>
                                        </p:tav>
                                        <p:tav tm="100000">
                                          <p:val>
                                            <p:strVal val="#ppt_w"/>
                                          </p:val>
                                        </p:tav>
                                      </p:tavLst>
                                    </p:anim>
                                    <p:anim calcmode="lin" valueType="num">
                                      <p:cBhvr>
                                        <p:cTn id="152" dur="3000" fill="hold"/>
                                        <p:tgtEl>
                                          <p:spTgt spid="4"/>
                                        </p:tgtEl>
                                        <p:attrNameLst>
                                          <p:attrName>ppt_h</p:attrName>
                                        </p:attrNameLst>
                                      </p:cBhvr>
                                      <p:tavLst>
                                        <p:tav tm="0">
                                          <p:val>
                                            <p:strVal val="2/3*#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3000"/>
                                        <p:tgtEl>
                                          <p:spTgt spid="4"/>
                                        </p:tgtEl>
                                      </p:cBhvr>
                                    </p:animEffect>
                                  </p:childTnLst>
                                </p:cTn>
                              </p:par>
                            </p:childTnLst>
                          </p:cTn>
                        </p:par>
                        <p:par>
                          <p:cTn id="156" fill="hold">
                            <p:stCondLst>
                              <p:cond delay="6000"/>
                            </p:stCondLst>
                            <p:childTnLst>
                              <p:par>
                                <p:cTn id="157" presetID="29" presetClass="entr" presetSubtype="0" fill="hold" grpId="0" nodeType="afterEffect">
                                  <p:stCondLst>
                                    <p:cond delay="0"/>
                                  </p:stCondLst>
                                  <p:childTnLst>
                                    <p:set>
                                      <p:cBhvr>
                                        <p:cTn id="158" dur="1" fill="hold">
                                          <p:stCondLst>
                                            <p:cond delay="0"/>
                                          </p:stCondLst>
                                        </p:cTn>
                                        <p:tgtEl>
                                          <p:spTgt spid="19"/>
                                        </p:tgtEl>
                                        <p:attrNameLst>
                                          <p:attrName>style.visibility</p:attrName>
                                        </p:attrNameLst>
                                      </p:cBhvr>
                                      <p:to>
                                        <p:strVal val="visible"/>
                                      </p:to>
                                    </p:set>
                                    <p:anim calcmode="lin" valueType="num">
                                      <p:cBhvr>
                                        <p:cTn id="159" dur="1000" fill="hold"/>
                                        <p:tgtEl>
                                          <p:spTgt spid="19"/>
                                        </p:tgtEl>
                                        <p:attrNameLst>
                                          <p:attrName>ppt_x</p:attrName>
                                        </p:attrNameLst>
                                      </p:cBhvr>
                                      <p:tavLst>
                                        <p:tav tm="0">
                                          <p:val>
                                            <p:strVal val="#ppt_x-.2"/>
                                          </p:val>
                                        </p:tav>
                                        <p:tav tm="100000">
                                          <p:val>
                                            <p:strVal val="#ppt_x"/>
                                          </p:val>
                                        </p:tav>
                                      </p:tavLst>
                                    </p:anim>
                                    <p:anim calcmode="lin" valueType="num">
                                      <p:cBhvr>
                                        <p:cTn id="160" dur="1000" fill="hold"/>
                                        <p:tgtEl>
                                          <p:spTgt spid="19"/>
                                        </p:tgtEl>
                                        <p:attrNameLst>
                                          <p:attrName>ppt_y</p:attrName>
                                        </p:attrNameLst>
                                      </p:cBhvr>
                                      <p:tavLst>
                                        <p:tav tm="0">
                                          <p:val>
                                            <p:strVal val="#ppt_y"/>
                                          </p:val>
                                        </p:tav>
                                        <p:tav tm="100000">
                                          <p:val>
                                            <p:strVal val="#ppt_y"/>
                                          </p:val>
                                        </p:tav>
                                      </p:tavLst>
                                    </p:anim>
                                    <p:animEffect transition="in" filter="wipe(right)" prLst="gradientSize: 0.1">
                                      <p:cBhvr>
                                        <p:cTn id="161"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p:bldP spid="20"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a:gradFill flip="none" rotWithShape="1">
            <a:gsLst>
              <a:gs pos="84000">
                <a:srgbClr val="00B0F0">
                  <a:shade val="30000"/>
                  <a:satMod val="115000"/>
                  <a:alpha val="7000"/>
                </a:srgbClr>
              </a:gs>
              <a:gs pos="50000">
                <a:srgbClr val="00B0F0">
                  <a:shade val="67500"/>
                  <a:satMod val="115000"/>
                </a:srgbClr>
              </a:gs>
              <a:gs pos="100000">
                <a:srgbClr val="00B0F0">
                  <a:shade val="100000"/>
                  <a:satMod val="115000"/>
                </a:srgbClr>
              </a:gs>
            </a:gsLst>
            <a:path path="shape">
              <a:fillToRect l="50000" t="50000" r="50000" b="50000"/>
            </a:path>
            <a:tileRect/>
          </a:gradFill>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siena--.jpg"/>
          <p:cNvPicPr>
            <a:picLocks noChangeAspect="1"/>
          </p:cNvPicPr>
          <p:nvPr/>
        </p:nvPicPr>
        <p:blipFill>
          <a:blip r:embed="rId2"/>
          <a:stretch>
            <a:fillRect/>
          </a:stretch>
        </p:blipFill>
        <p:spPr>
          <a:xfrm>
            <a:off x="5938" y="0"/>
            <a:ext cx="9138062" cy="6858000"/>
          </a:xfrm>
          <a:prstGeom prst="rect">
            <a:avLst/>
          </a:prstGeom>
          <a:gradFill flip="none" rotWithShape="1">
            <a:gsLst>
              <a:gs pos="84000">
                <a:srgbClr val="00B0F0">
                  <a:shade val="30000"/>
                  <a:satMod val="115000"/>
                  <a:alpha val="7000"/>
                </a:srgbClr>
              </a:gs>
              <a:gs pos="50000">
                <a:srgbClr val="00B0F0">
                  <a:shade val="67500"/>
                  <a:satMod val="115000"/>
                </a:srgbClr>
              </a:gs>
              <a:gs pos="100000">
                <a:srgbClr val="00B0F0">
                  <a:shade val="100000"/>
                  <a:satMod val="115000"/>
                </a:srgbClr>
              </a:gs>
            </a:gsLst>
            <a:path path="shape">
              <a:fillToRect l="50000" t="50000" r="50000" b="50000"/>
            </a:path>
            <a:tileRect/>
          </a:gradFill>
        </p:spPr>
      </p:pic>
      <p:sp>
        <p:nvSpPr>
          <p:cNvPr id="6" name="5 Lágrima"/>
          <p:cNvSpPr/>
          <p:nvPr/>
        </p:nvSpPr>
        <p:spPr>
          <a:xfrm>
            <a:off x="7000892" y="0"/>
            <a:ext cx="2143108" cy="2143140"/>
          </a:xfrm>
          <a:prstGeom prst="teardrop">
            <a:avLst/>
          </a:prstGeom>
          <a:gradFill flip="none" rotWithShape="1">
            <a:gsLst>
              <a:gs pos="84000">
                <a:srgbClr val="00B0F0">
                  <a:shade val="30000"/>
                  <a:satMod val="115000"/>
                  <a:alpha val="7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200000">
            <a:off x="16" y="-16"/>
            <a:ext cx="2143108" cy="2143140"/>
          </a:xfrm>
          <a:prstGeom prst="teardrop">
            <a:avLst/>
          </a:prstGeom>
          <a:gradFill flip="none" rotWithShape="1">
            <a:gsLst>
              <a:gs pos="84000">
                <a:srgbClr val="00B0F0">
                  <a:shade val="30000"/>
                  <a:satMod val="115000"/>
                  <a:alpha val="7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0800000">
            <a:off x="0" y="4714860"/>
            <a:ext cx="2143108" cy="2143140"/>
          </a:xfrm>
          <a:prstGeom prst="teardrop">
            <a:avLst/>
          </a:prstGeom>
          <a:gradFill flip="none" rotWithShape="1">
            <a:gsLst>
              <a:gs pos="84000">
                <a:srgbClr val="00B0F0">
                  <a:shade val="30000"/>
                  <a:satMod val="115000"/>
                  <a:alpha val="7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ágrima"/>
          <p:cNvSpPr/>
          <p:nvPr/>
        </p:nvSpPr>
        <p:spPr>
          <a:xfrm rot="5400000">
            <a:off x="7000876" y="4714876"/>
            <a:ext cx="2143108" cy="2143140"/>
          </a:xfrm>
          <a:prstGeom prst="teardrop">
            <a:avLst/>
          </a:prstGeom>
          <a:gradFill flip="none" rotWithShape="1">
            <a:gsLst>
              <a:gs pos="84000">
                <a:srgbClr val="00B0F0">
                  <a:shade val="30000"/>
                  <a:satMod val="115000"/>
                  <a:alpha val="7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642926" y="642902"/>
            <a:ext cx="2143108" cy="2143140"/>
          </a:xfrm>
          <a:prstGeom prst="teardrop">
            <a:avLst/>
          </a:prstGeom>
          <a:gradFill flip="none" rotWithShape="1">
            <a:gsLst>
              <a:gs pos="84000">
                <a:srgbClr val="00B0F0">
                  <a:shade val="30000"/>
                  <a:satMod val="115000"/>
                  <a:alpha val="7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6357950" y="642918"/>
            <a:ext cx="2143108" cy="2143140"/>
          </a:xfrm>
          <a:prstGeom prst="teardrop">
            <a:avLst/>
          </a:prstGeom>
          <a:gradFill flip="none" rotWithShape="1">
            <a:gsLst>
              <a:gs pos="84000">
                <a:srgbClr val="00B0F0">
                  <a:shade val="30000"/>
                  <a:satMod val="115000"/>
                  <a:alpha val="7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0800000">
            <a:off x="714348" y="4071942"/>
            <a:ext cx="2143108" cy="2143140"/>
          </a:xfrm>
          <a:prstGeom prst="teardrop">
            <a:avLst/>
          </a:prstGeom>
          <a:gradFill flip="none" rotWithShape="1">
            <a:gsLst>
              <a:gs pos="84000">
                <a:srgbClr val="00B0F0">
                  <a:shade val="30000"/>
                  <a:satMod val="115000"/>
                  <a:alpha val="7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400000">
            <a:off x="6357966" y="4071926"/>
            <a:ext cx="2143108" cy="2143140"/>
          </a:xfrm>
          <a:prstGeom prst="teardrop">
            <a:avLst/>
          </a:prstGeom>
          <a:gradFill flip="none" rotWithShape="1">
            <a:gsLst>
              <a:gs pos="84000">
                <a:srgbClr val="00B0F0">
                  <a:shade val="30000"/>
                  <a:satMod val="115000"/>
                  <a:alpha val="7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200000">
            <a:off x="1714496" y="1643034"/>
            <a:ext cx="2143108" cy="2143140"/>
          </a:xfrm>
          <a:prstGeom prst="teardrop">
            <a:avLst/>
          </a:prstGeom>
          <a:gradFill flip="none" rotWithShape="1">
            <a:gsLst>
              <a:gs pos="84000">
                <a:srgbClr val="00B0F0">
                  <a:shade val="30000"/>
                  <a:satMod val="115000"/>
                  <a:alpha val="7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a:off x="5572132" y="1571612"/>
            <a:ext cx="2143108" cy="2143140"/>
          </a:xfrm>
          <a:prstGeom prst="teardrop">
            <a:avLst/>
          </a:prstGeom>
          <a:gradFill flip="none" rotWithShape="1">
            <a:gsLst>
              <a:gs pos="84000">
                <a:srgbClr val="00B0F0">
                  <a:shade val="30000"/>
                  <a:satMod val="115000"/>
                  <a:alpha val="7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0800000">
            <a:off x="1643042" y="3357562"/>
            <a:ext cx="2143108" cy="2143140"/>
          </a:xfrm>
          <a:prstGeom prst="teardrop">
            <a:avLst/>
          </a:prstGeom>
          <a:gradFill flip="none" rotWithShape="1">
            <a:gsLst>
              <a:gs pos="84000">
                <a:srgbClr val="00B0F0">
                  <a:shade val="30000"/>
                  <a:satMod val="115000"/>
                  <a:alpha val="7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5400000">
            <a:off x="5715024" y="3214670"/>
            <a:ext cx="2143108" cy="2143140"/>
          </a:xfrm>
          <a:prstGeom prst="teardrop">
            <a:avLst/>
          </a:prstGeom>
          <a:gradFill flip="none" rotWithShape="1">
            <a:gsLst>
              <a:gs pos="84000">
                <a:srgbClr val="00B0F0">
                  <a:shade val="30000"/>
                  <a:satMod val="115000"/>
                  <a:alpha val="7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CuadroTexto"/>
          <p:cNvSpPr txBox="1"/>
          <p:nvPr/>
        </p:nvSpPr>
        <p:spPr>
          <a:xfrm>
            <a:off x="428596" y="6000768"/>
            <a:ext cx="950901" cy="461665"/>
          </a:xfrm>
          <a:prstGeom prst="rect">
            <a:avLst/>
          </a:prstGeom>
          <a:noFill/>
        </p:spPr>
        <p:txBody>
          <a:bodyPr wrap="none" rtlCol="0">
            <a:spAutoFit/>
          </a:bodyPr>
          <a:lstStyle/>
          <a:p>
            <a:r>
              <a:rPr lang="es-ES_tradnl" sz="2400" b="1" dirty="0" smtClean="0">
                <a:effectLst>
                  <a:outerShdw blurRad="38100" dist="38100" dir="2700000" algn="tl">
                    <a:srgbClr val="000000">
                      <a:alpha val="43137"/>
                    </a:srgbClr>
                  </a:outerShdw>
                </a:effectLst>
              </a:rPr>
              <a:t>SIENA</a:t>
            </a:r>
            <a:endParaRPr lang="es-ES" sz="2400" b="1" dirty="0">
              <a:effectLst>
                <a:outerShdw blurRad="38100" dist="38100" dir="2700000" algn="tl">
                  <a:srgbClr val="000000">
                    <a:alpha val="43137"/>
                  </a:srgbClr>
                </a:outerShdw>
              </a:effectLst>
            </a:endParaRPr>
          </a:p>
        </p:txBody>
      </p:sp>
      <p:sp>
        <p:nvSpPr>
          <p:cNvPr id="19" name="1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1+#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1+#ppt_w/2"/>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10800000">
                                      <p:cBhvr>
                                        <p:cTn id="57" dur="3000" fill="hold"/>
                                        <p:tgtEl>
                                          <p:spTgt spid="7"/>
                                        </p:tgtEl>
                                        <p:attrNameLst>
                                          <p:attrName>r</p:attrName>
                                        </p:attrNameLst>
                                      </p:cBhvr>
                                    </p:animRot>
                                  </p:childTnLst>
                                </p:cTn>
                              </p:par>
                              <p:par>
                                <p:cTn id="58" presetID="8" presetClass="emph" presetSubtype="0" fill="hold" grpId="1" nodeType="withEffect">
                                  <p:stCondLst>
                                    <p:cond delay="0"/>
                                  </p:stCondLst>
                                  <p:childTnLst>
                                    <p:animRot by="10800000">
                                      <p:cBhvr>
                                        <p:cTn id="59" dur="3000" fill="hold"/>
                                        <p:tgtEl>
                                          <p:spTgt spid="10"/>
                                        </p:tgtEl>
                                        <p:attrNameLst>
                                          <p:attrName>r</p:attrName>
                                        </p:attrNameLst>
                                      </p:cBhvr>
                                    </p:animRot>
                                  </p:childTnLst>
                                </p:cTn>
                              </p:par>
                              <p:par>
                                <p:cTn id="60" presetID="8" presetClass="emph" presetSubtype="0" fill="hold" grpId="1" nodeType="withEffect">
                                  <p:stCondLst>
                                    <p:cond delay="0"/>
                                  </p:stCondLst>
                                  <p:childTnLst>
                                    <p:animRot by="10800000">
                                      <p:cBhvr>
                                        <p:cTn id="61" dur="3000" fill="hold"/>
                                        <p:tgtEl>
                                          <p:spTgt spid="14"/>
                                        </p:tgtEl>
                                        <p:attrNameLst>
                                          <p:attrName>r</p:attrName>
                                        </p:attrNameLst>
                                      </p:cBhvr>
                                    </p:animRot>
                                  </p:childTnLst>
                                </p:cTn>
                              </p:par>
                              <p:par>
                                <p:cTn id="62" presetID="8" presetClass="emph" presetSubtype="0" fill="hold" grpId="1" nodeType="withEffect">
                                  <p:stCondLst>
                                    <p:cond delay="0"/>
                                  </p:stCondLst>
                                  <p:childTnLst>
                                    <p:animRot by="108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10800000">
                                      <p:cBhvr>
                                        <p:cTn id="65" dur="3000" fill="hold"/>
                                        <p:tgtEl>
                                          <p:spTgt spid="12"/>
                                        </p:tgtEl>
                                        <p:attrNameLst>
                                          <p:attrName>r</p:attrName>
                                        </p:attrNameLst>
                                      </p:cBhvr>
                                    </p:animRot>
                                  </p:childTnLst>
                                </p:cTn>
                              </p:par>
                              <p:par>
                                <p:cTn id="66" presetID="8" presetClass="emph" presetSubtype="0" fill="hold" grpId="1" nodeType="withEffect">
                                  <p:stCondLst>
                                    <p:cond delay="0"/>
                                  </p:stCondLst>
                                  <p:childTnLst>
                                    <p:animRot by="10800000">
                                      <p:cBhvr>
                                        <p:cTn id="67" dur="3000" fill="hold"/>
                                        <p:tgtEl>
                                          <p:spTgt spid="16"/>
                                        </p:tgtEl>
                                        <p:attrNameLst>
                                          <p:attrName>r</p:attrName>
                                        </p:attrNameLst>
                                      </p:cBhvr>
                                    </p:animRot>
                                  </p:childTnLst>
                                </p:cTn>
                              </p:par>
                              <p:par>
                                <p:cTn id="68" presetID="8" presetClass="emph" presetSubtype="0" fill="hold" grpId="1" nodeType="withEffect">
                                  <p:stCondLst>
                                    <p:cond delay="0"/>
                                  </p:stCondLst>
                                  <p:childTnLst>
                                    <p:animRot by="-10800000">
                                      <p:cBhvr>
                                        <p:cTn id="69" dur="3000" fill="hold"/>
                                        <p:tgtEl>
                                          <p:spTgt spid="6"/>
                                        </p:tgtEl>
                                        <p:attrNameLst>
                                          <p:attrName>r</p:attrName>
                                        </p:attrNameLst>
                                      </p:cBhvr>
                                    </p:animRot>
                                  </p:childTnLst>
                                </p:cTn>
                              </p:par>
                              <p:par>
                                <p:cTn id="70" presetID="8" presetClass="emph" presetSubtype="0" fill="hold" grpId="1" nodeType="withEffect">
                                  <p:stCondLst>
                                    <p:cond delay="0"/>
                                  </p:stCondLst>
                                  <p:childTnLst>
                                    <p:animRot by="-108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10800000">
                                      <p:cBhvr>
                                        <p:cTn id="73" dur="3000" fill="hold"/>
                                        <p:tgtEl>
                                          <p:spTgt spid="15"/>
                                        </p:tgtEl>
                                        <p:attrNameLst>
                                          <p:attrName>r</p:attrName>
                                        </p:attrNameLst>
                                      </p:cBhvr>
                                    </p:animRot>
                                  </p:childTnLst>
                                </p:cTn>
                              </p:par>
                              <p:par>
                                <p:cTn id="74" presetID="8" presetClass="emph" presetSubtype="0" fill="hold" grpId="1" nodeType="withEffect">
                                  <p:stCondLst>
                                    <p:cond delay="0"/>
                                  </p:stCondLst>
                                  <p:childTnLst>
                                    <p:animRot by="-10800000">
                                      <p:cBhvr>
                                        <p:cTn id="75" dur="3000" fill="hold"/>
                                        <p:tgtEl>
                                          <p:spTgt spid="9"/>
                                        </p:tgtEl>
                                        <p:attrNameLst>
                                          <p:attrName>r</p:attrName>
                                        </p:attrNameLst>
                                      </p:cBhvr>
                                    </p:animRot>
                                  </p:childTnLst>
                                </p:cTn>
                              </p:par>
                              <p:par>
                                <p:cTn id="76" presetID="8" presetClass="emph" presetSubtype="0" fill="hold" grpId="1" nodeType="withEffect">
                                  <p:stCondLst>
                                    <p:cond delay="0"/>
                                  </p:stCondLst>
                                  <p:childTnLst>
                                    <p:animRot by="-10800000">
                                      <p:cBhvr>
                                        <p:cTn id="77" dur="3000" fill="hold"/>
                                        <p:tgtEl>
                                          <p:spTgt spid="13"/>
                                        </p:tgtEl>
                                        <p:attrNameLst>
                                          <p:attrName>r</p:attrName>
                                        </p:attrNameLst>
                                      </p:cBhvr>
                                    </p:animRot>
                                  </p:childTnLst>
                                </p:cTn>
                              </p:par>
                              <p:par>
                                <p:cTn id="78" presetID="8" presetClass="emph" presetSubtype="0" fill="hold" grpId="1" nodeType="withEffect">
                                  <p:stCondLst>
                                    <p:cond delay="0"/>
                                  </p:stCondLst>
                                  <p:childTnLst>
                                    <p:animRot by="-10800000">
                                      <p:cBhvr>
                                        <p:cTn id="79" dur="3000" fill="hold"/>
                                        <p:tgtEl>
                                          <p:spTgt spid="17"/>
                                        </p:tgtEl>
                                        <p:attrNameLst>
                                          <p:attrName>r</p:attrName>
                                        </p:attrNameLst>
                                      </p:cBhvr>
                                    </p:animRot>
                                  </p:childTnLst>
                                </p:cTn>
                              </p:par>
                            </p:childTnLst>
                          </p:cTn>
                        </p:par>
                        <p:par>
                          <p:cTn id="80" fill="hold">
                            <p:stCondLst>
                              <p:cond delay="3000"/>
                            </p:stCondLst>
                            <p:childTnLst>
                              <p:par>
                                <p:cTn id="81" presetID="2" presetClass="exit" presetSubtype="6" fill="hold" grpId="2" nodeType="after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1+ppt_w/2"/>
                                          </p:val>
                                        </p:tav>
                                      </p:tavLst>
                                    </p:anim>
                                    <p:anim calcmode="lin" valueType="num">
                                      <p:cBhvr additive="base">
                                        <p:cTn id="83" dur="3000"/>
                                        <p:tgtEl>
                                          <p:spTgt spid="7"/>
                                        </p:tgtEl>
                                        <p:attrNameLst>
                                          <p:attrName>ppt_y</p:attrName>
                                        </p:attrNameLst>
                                      </p:cBhvr>
                                      <p:tavLst>
                                        <p:tav tm="0">
                                          <p:val>
                                            <p:strVal val="ppt_y"/>
                                          </p:val>
                                        </p:tav>
                                        <p:tav tm="100000">
                                          <p:val>
                                            <p:strVal val="1+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3000"/>
                                        <p:tgtEl>
                                          <p:spTgt spid="10"/>
                                        </p:tgtEl>
                                        <p:attrNameLst>
                                          <p:attrName>ppt_x</p:attrName>
                                        </p:attrNameLst>
                                      </p:cBhvr>
                                      <p:tavLst>
                                        <p:tav tm="0">
                                          <p:val>
                                            <p:strVal val="ppt_x"/>
                                          </p:val>
                                        </p:tav>
                                        <p:tav tm="100000">
                                          <p:val>
                                            <p:strVal val="1+ppt_w/2"/>
                                          </p:val>
                                        </p:tav>
                                      </p:tavLst>
                                    </p:anim>
                                    <p:anim calcmode="lin" valueType="num">
                                      <p:cBhvr additive="base">
                                        <p:cTn id="87" dur="3000"/>
                                        <p:tgtEl>
                                          <p:spTgt spid="10"/>
                                        </p:tgtEl>
                                        <p:attrNameLst>
                                          <p:attrName>ppt_y</p:attrName>
                                        </p:attrNameLst>
                                      </p:cBhvr>
                                      <p:tavLst>
                                        <p:tav tm="0">
                                          <p:val>
                                            <p:strVal val="ppt_y"/>
                                          </p:val>
                                        </p:tav>
                                        <p:tav tm="100000">
                                          <p:val>
                                            <p:strVal val="1+ppt_h/2"/>
                                          </p:val>
                                        </p:tav>
                                      </p:tavLst>
                                    </p:anim>
                                    <p:set>
                                      <p:cBhvr>
                                        <p:cTn id="88" dur="1" fill="hold">
                                          <p:stCondLst>
                                            <p:cond delay="2999"/>
                                          </p:stCondLst>
                                        </p:cTn>
                                        <p:tgtEl>
                                          <p:spTgt spid="10"/>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14"/>
                                        </p:tgtEl>
                                        <p:attrNameLst>
                                          <p:attrName>ppt_x</p:attrName>
                                        </p:attrNameLst>
                                      </p:cBhvr>
                                      <p:tavLst>
                                        <p:tav tm="0">
                                          <p:val>
                                            <p:strVal val="ppt_x"/>
                                          </p:val>
                                        </p:tav>
                                        <p:tav tm="100000">
                                          <p:val>
                                            <p:strVal val="1+ppt_w/2"/>
                                          </p:val>
                                        </p:tav>
                                      </p:tavLst>
                                    </p:anim>
                                    <p:anim calcmode="lin" valueType="num">
                                      <p:cBhvr additive="base">
                                        <p:cTn id="91" dur="3000"/>
                                        <p:tgtEl>
                                          <p:spTgt spid="14"/>
                                        </p:tgtEl>
                                        <p:attrNameLst>
                                          <p:attrName>ppt_y</p:attrName>
                                        </p:attrNameLst>
                                      </p:cBhvr>
                                      <p:tavLst>
                                        <p:tav tm="0">
                                          <p:val>
                                            <p:strVal val="ppt_y"/>
                                          </p:val>
                                        </p:tav>
                                        <p:tav tm="100000">
                                          <p:val>
                                            <p:strVal val="1+ppt_h/2"/>
                                          </p:val>
                                        </p:tav>
                                      </p:tavLst>
                                    </p:anim>
                                    <p:set>
                                      <p:cBhvr>
                                        <p:cTn id="92" dur="1" fill="hold">
                                          <p:stCondLst>
                                            <p:cond delay="2999"/>
                                          </p:stCondLst>
                                        </p:cTn>
                                        <p:tgtEl>
                                          <p:spTgt spid="14"/>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0-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0-ppt_w/2"/>
                                          </p:val>
                                        </p:tav>
                                      </p:tavLst>
                                    </p:anim>
                                    <p:anim calcmode="lin" valueType="num">
                                      <p:cBhvr additive="base">
                                        <p:cTn id="99" dur="3000"/>
                                        <p:tgtEl>
                                          <p:spTgt spid="11"/>
                                        </p:tgtEl>
                                        <p:attrNameLst>
                                          <p:attrName>ppt_y</p:attrName>
                                        </p:attrNameLst>
                                      </p:cBhvr>
                                      <p:tavLst>
                                        <p:tav tm="0">
                                          <p:val>
                                            <p:strVal val="ppt_y"/>
                                          </p:val>
                                        </p:tav>
                                        <p:tav tm="100000">
                                          <p:val>
                                            <p:strVal val="1+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0-ppt_w/2"/>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3" fill="hold" grpId="2"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1+ppt_w/2"/>
                                          </p:val>
                                        </p:tav>
                                      </p:tavLst>
                                    </p:anim>
                                    <p:anim calcmode="lin" valueType="num">
                                      <p:cBhvr additive="base">
                                        <p:cTn id="107" dur="3000"/>
                                        <p:tgtEl>
                                          <p:spTgt spid="8"/>
                                        </p:tgtEl>
                                        <p:attrNameLst>
                                          <p:attrName>ppt_y</p:attrName>
                                        </p:attrNameLst>
                                      </p:cBhvr>
                                      <p:tavLst>
                                        <p:tav tm="0">
                                          <p:val>
                                            <p:strVal val="ppt_y"/>
                                          </p:val>
                                        </p:tav>
                                        <p:tav tm="100000">
                                          <p:val>
                                            <p:strVal val="0-ppt_h/2"/>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3" fill="hold" grpId="2"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1+ppt_w/2"/>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1+ppt_w/2"/>
                                          </p:val>
                                        </p:tav>
                                      </p:tavLst>
                                    </p:anim>
                                    <p:anim calcmode="lin" valueType="num">
                                      <p:cBhvr additive="base">
                                        <p:cTn id="115" dur="3000"/>
                                        <p:tgtEl>
                                          <p:spTgt spid="16"/>
                                        </p:tgtEl>
                                        <p:attrNameLst>
                                          <p:attrName>ppt_y</p:attrName>
                                        </p:attrNameLst>
                                      </p:cBhvr>
                                      <p:tavLst>
                                        <p:tav tm="0">
                                          <p:val>
                                            <p:strVal val="ppt_y"/>
                                          </p:val>
                                        </p:tav>
                                        <p:tav tm="100000">
                                          <p:val>
                                            <p:strVal val="0-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9"/>
                                        </p:tgtEl>
                                        <p:attrNameLst>
                                          <p:attrName>ppt_x</p:attrName>
                                        </p:attrNameLst>
                                      </p:cBhvr>
                                      <p:tavLst>
                                        <p:tav tm="0">
                                          <p:val>
                                            <p:strVal val="ppt_x"/>
                                          </p:val>
                                        </p:tav>
                                        <p:tav tm="100000">
                                          <p:val>
                                            <p:strVal val="0-ppt_w/2"/>
                                          </p:val>
                                        </p:tav>
                                      </p:tavLst>
                                    </p:anim>
                                    <p:anim calcmode="lin" valueType="num">
                                      <p:cBhvr additive="base">
                                        <p:cTn id="119" dur="3000"/>
                                        <p:tgtEl>
                                          <p:spTgt spid="9"/>
                                        </p:tgtEl>
                                        <p:attrNameLst>
                                          <p:attrName>ppt_y</p:attrName>
                                        </p:attrNameLst>
                                      </p:cBhvr>
                                      <p:tavLst>
                                        <p:tav tm="0">
                                          <p:val>
                                            <p:strVal val="ppt_y"/>
                                          </p:val>
                                        </p:tav>
                                        <p:tav tm="100000">
                                          <p:val>
                                            <p:strVal val="0-ppt_h/2"/>
                                          </p:val>
                                        </p:tav>
                                      </p:tavLst>
                                    </p:anim>
                                    <p:set>
                                      <p:cBhvr>
                                        <p:cTn id="120" dur="1" fill="hold">
                                          <p:stCondLst>
                                            <p:cond delay="2999"/>
                                          </p:stCondLst>
                                        </p:cTn>
                                        <p:tgtEl>
                                          <p:spTgt spid="9"/>
                                        </p:tgtEl>
                                        <p:attrNameLst>
                                          <p:attrName>style.visibility</p:attrName>
                                        </p:attrNameLst>
                                      </p:cBhvr>
                                      <p:to>
                                        <p:strVal val="hidden"/>
                                      </p:to>
                                    </p:set>
                                  </p:childTnLst>
                                </p:cTn>
                              </p:par>
                              <p:par>
                                <p:cTn id="121" presetID="2" presetClass="exit" presetSubtype="9" fill="hold" grpId="2"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0-ppt_w/2"/>
                                          </p:val>
                                        </p:tav>
                                      </p:tavLst>
                                    </p:anim>
                                    <p:anim calcmode="lin" valueType="num">
                                      <p:cBhvr additive="base">
                                        <p:cTn id="123" dur="3000"/>
                                        <p:tgtEl>
                                          <p:spTgt spid="13"/>
                                        </p:tgtEl>
                                        <p:attrNameLst>
                                          <p:attrName>ppt_y</p:attrName>
                                        </p:attrNameLst>
                                      </p:cBhvr>
                                      <p:tavLst>
                                        <p:tav tm="0">
                                          <p:val>
                                            <p:strVal val="ppt_y"/>
                                          </p:val>
                                        </p:tav>
                                        <p:tav tm="100000">
                                          <p:val>
                                            <p:strVal val="0-ppt_h/2"/>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9" fill="hold" grpId="2" nodeType="withEffect">
                                  <p:stCondLst>
                                    <p:cond delay="0"/>
                                  </p:stCondLst>
                                  <p:childTnLst>
                                    <p:anim calcmode="lin" valueType="num">
                                      <p:cBhvr additive="base">
                                        <p:cTn id="126" dur="3000"/>
                                        <p:tgtEl>
                                          <p:spTgt spid="17"/>
                                        </p:tgtEl>
                                        <p:attrNameLst>
                                          <p:attrName>ppt_x</p:attrName>
                                        </p:attrNameLst>
                                      </p:cBhvr>
                                      <p:tavLst>
                                        <p:tav tm="0">
                                          <p:val>
                                            <p:strVal val="ppt_x"/>
                                          </p:val>
                                        </p:tav>
                                        <p:tav tm="100000">
                                          <p:val>
                                            <p:strVal val="0-ppt_w/2"/>
                                          </p:val>
                                        </p:tav>
                                      </p:tavLst>
                                    </p:anim>
                                    <p:anim calcmode="lin" valueType="num">
                                      <p:cBhvr additive="base">
                                        <p:cTn id="127" dur="3000"/>
                                        <p:tgtEl>
                                          <p:spTgt spid="17"/>
                                        </p:tgtEl>
                                        <p:attrNameLst>
                                          <p:attrName>ppt_y</p:attrName>
                                        </p:attrNameLst>
                                      </p:cBhvr>
                                      <p:tavLst>
                                        <p:tav tm="0">
                                          <p:val>
                                            <p:strVal val="ppt_y"/>
                                          </p:val>
                                        </p:tav>
                                        <p:tav tm="100000">
                                          <p:val>
                                            <p:strVal val="0-ppt_h/2"/>
                                          </p:val>
                                        </p:tav>
                                      </p:tavLst>
                                    </p:anim>
                                    <p:set>
                                      <p:cBhvr>
                                        <p:cTn id="128" dur="1" fill="hold">
                                          <p:stCondLst>
                                            <p:cond delay="2999"/>
                                          </p:stCondLst>
                                        </p:cTn>
                                        <p:tgtEl>
                                          <p:spTgt spid="17"/>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2/3*#ppt_w"/>
                                          </p:val>
                                        </p:tav>
                                        <p:tav tm="100000">
                                          <p:val>
                                            <p:strVal val="#ppt_w"/>
                                          </p:val>
                                        </p:tav>
                                      </p:tavLst>
                                    </p:anim>
                                    <p:anim calcmode="lin" valueType="num">
                                      <p:cBhvr>
                                        <p:cTn id="132" dur="3000" fill="hold"/>
                                        <p:tgtEl>
                                          <p:spTgt spid="4"/>
                                        </p:tgtEl>
                                        <p:attrNameLst>
                                          <p:attrName>ppt_h</p:attrName>
                                        </p:attrNameLst>
                                      </p:cBhvr>
                                      <p:tavLst>
                                        <p:tav tm="0">
                                          <p:val>
                                            <p:strVal val="2/3*#ppt_h"/>
                                          </p:val>
                                        </p:tav>
                                        <p:tav tm="100000">
                                          <p:val>
                                            <p:strVal val="#ppt_h"/>
                                          </p:val>
                                        </p:tav>
                                      </p:tavLst>
                                    </p:anim>
                                  </p:childTnLst>
                                </p:cTn>
                              </p:par>
                              <p:par>
                                <p:cTn id="133" presetID="4" presetClass="entr" presetSubtype="3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ox(out)">
                                      <p:cBhvr>
                                        <p:cTn id="135" dur="3000"/>
                                        <p:tgtEl>
                                          <p:spTgt spid="4"/>
                                        </p:tgtEl>
                                      </p:cBhvr>
                                    </p:animEffect>
                                  </p:childTnLst>
                                </p:cTn>
                              </p:par>
                            </p:childTnLst>
                          </p:cTn>
                        </p:par>
                        <p:par>
                          <p:cTn id="136" fill="hold">
                            <p:stCondLst>
                              <p:cond delay="6000"/>
                            </p:stCondLst>
                            <p:childTnLst>
                              <p:par>
                                <p:cTn id="137" presetID="29" presetClass="entr" presetSubtype="0" fill="hold" grpId="0" nodeType="afterEffect">
                                  <p:stCondLst>
                                    <p:cond delay="0"/>
                                  </p:stCondLst>
                                  <p:childTnLst>
                                    <p:set>
                                      <p:cBhvr>
                                        <p:cTn id="138" dur="1" fill="hold">
                                          <p:stCondLst>
                                            <p:cond delay="0"/>
                                          </p:stCondLst>
                                        </p:cTn>
                                        <p:tgtEl>
                                          <p:spTgt spid="18"/>
                                        </p:tgtEl>
                                        <p:attrNameLst>
                                          <p:attrName>style.visibility</p:attrName>
                                        </p:attrNameLst>
                                      </p:cBhvr>
                                      <p:to>
                                        <p:strVal val="visible"/>
                                      </p:to>
                                    </p:set>
                                    <p:anim calcmode="lin" valueType="num">
                                      <p:cBhvr>
                                        <p:cTn id="139" dur="2000" fill="hold"/>
                                        <p:tgtEl>
                                          <p:spTgt spid="18"/>
                                        </p:tgtEl>
                                        <p:attrNameLst>
                                          <p:attrName>ppt_x</p:attrName>
                                        </p:attrNameLst>
                                      </p:cBhvr>
                                      <p:tavLst>
                                        <p:tav tm="0">
                                          <p:val>
                                            <p:strVal val="#ppt_x-.2"/>
                                          </p:val>
                                        </p:tav>
                                        <p:tav tm="100000">
                                          <p:val>
                                            <p:strVal val="#ppt_x"/>
                                          </p:val>
                                        </p:tav>
                                      </p:tavLst>
                                    </p:anim>
                                    <p:anim calcmode="lin" valueType="num">
                                      <p:cBhvr>
                                        <p:cTn id="140" dur="2000" fill="hold"/>
                                        <p:tgtEl>
                                          <p:spTgt spid="18"/>
                                        </p:tgtEl>
                                        <p:attrNameLst>
                                          <p:attrName>ppt_y</p:attrName>
                                        </p:attrNameLst>
                                      </p:cBhvr>
                                      <p:tavLst>
                                        <p:tav tm="0">
                                          <p:val>
                                            <p:strVal val="#ppt_y"/>
                                          </p:val>
                                        </p:tav>
                                        <p:tav tm="100000">
                                          <p:val>
                                            <p:strVal val="#ppt_y"/>
                                          </p:val>
                                        </p:tav>
                                      </p:tavLst>
                                    </p:anim>
                                    <p:animEffect transition="in" filter="wipe(right)" prLst="gradientSize: 0.1">
                                      <p:cBhvr>
                                        <p:cTn id="141"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p:bldP spid="19"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scana 075.JPG"/>
          <p:cNvPicPr>
            <a:picLocks noChangeAspect="1"/>
          </p:cNvPicPr>
          <p:nvPr/>
        </p:nvPicPr>
        <p:blipFill>
          <a:blip r:embed="rId2"/>
          <a:stretch>
            <a:fillRect/>
          </a:stretch>
        </p:blipFill>
        <p:spPr>
          <a:xfrm>
            <a:off x="0" y="3345"/>
            <a:ext cx="9144000" cy="6851309"/>
          </a:xfrm>
          <a:prstGeom prst="rect">
            <a:avLst/>
          </a:prstGeom>
        </p:spPr>
      </p:pic>
      <p:sp>
        <p:nvSpPr>
          <p:cNvPr id="5" name="4 Cheurón"/>
          <p:cNvSpPr/>
          <p:nvPr/>
        </p:nvSpPr>
        <p:spPr>
          <a:xfrm>
            <a:off x="0" y="1428736"/>
            <a:ext cx="4643438" cy="3500462"/>
          </a:xfrm>
          <a:prstGeom prst="chevron">
            <a:avLst>
              <a:gd name="adj" fmla="val 116671"/>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581524" y="1428736"/>
            <a:ext cx="4562476" cy="3500462"/>
          </a:xfrm>
          <a:prstGeom prst="chevron">
            <a:avLst>
              <a:gd name="adj" fmla="val 115297"/>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357298"/>
            <a:ext cx="3643306" cy="3500462"/>
          </a:xfrm>
          <a:prstGeom prst="chevron">
            <a:avLst>
              <a:gd name="adj" fmla="val 90685"/>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715008" y="1428736"/>
            <a:ext cx="3428992" cy="3500462"/>
          </a:xfrm>
          <a:prstGeom prst="chevron">
            <a:avLst>
              <a:gd name="adj" fmla="val 89498"/>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357298"/>
            <a:ext cx="2071638" cy="3500462"/>
          </a:xfrm>
          <a:prstGeom prst="chevron">
            <a:avLst>
              <a:gd name="adj" fmla="val 88111"/>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6429388" y="1428736"/>
            <a:ext cx="2714612" cy="3500462"/>
          </a:xfrm>
          <a:prstGeom prst="chevron">
            <a:avLst>
              <a:gd name="adj" fmla="val 89074"/>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357298"/>
            <a:ext cx="2714612" cy="3500462"/>
          </a:xfrm>
          <a:prstGeom prst="chevron">
            <a:avLst>
              <a:gd name="adj" fmla="val 88111"/>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7072330" y="1428736"/>
            <a:ext cx="2071670" cy="3500462"/>
          </a:xfrm>
          <a:prstGeom prst="chevron">
            <a:avLst>
              <a:gd name="adj" fmla="val 89074"/>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iterate type="lt">
                                    <p:tmPct val="0"/>
                                  </p:iterate>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iterate type="lt">
                                    <p:tmPct val="0"/>
                                  </p:iterate>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iterate type="lt">
                                    <p:tmPct val="0"/>
                                  </p:iterate>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iterate type="lt">
                                    <p:tmPct val="0"/>
                                  </p:iterate>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13" presetClass="entr" presetSubtype="16" fill="hold" grpId="1" nodeType="withEffect">
                                  <p:stCondLst>
                                    <p:cond delay="0"/>
                                  </p:stCondLst>
                                  <p:iterate type="lt">
                                    <p:tmPct val="0"/>
                                  </p:iterate>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iterate type="lt">
                                    <p:tmPct val="0"/>
                                  </p:iterate>
                                  <p:childTnLst>
                                    <p:set>
                                      <p:cBhvr>
                                        <p:cTn id="44" dur="1" fill="hold">
                                          <p:stCondLst>
                                            <p:cond delay="0"/>
                                          </p:stCondLst>
                                        </p:cTn>
                                        <p:tgtEl>
                                          <p:spTgt spid="7"/>
                                        </p:tgtEl>
                                        <p:attrNameLst>
                                          <p:attrName>style.visibility</p:attrName>
                                        </p:attrNameLst>
                                      </p:cBhvr>
                                      <p:to>
                                        <p:strVal val="visible"/>
                                      </p:to>
                                    </p:set>
                                    <p:animEffect transition="in" filter="plus(in)">
                                      <p:cBhvr>
                                        <p:cTn id="45" dur="3000"/>
                                        <p:tgtEl>
                                          <p:spTgt spid="7"/>
                                        </p:tgtEl>
                                      </p:cBhvr>
                                    </p:animEffect>
                                  </p:childTnLst>
                                </p:cTn>
                              </p:par>
                              <p:par>
                                <p:cTn id="46" presetID="13" presetClass="entr" presetSubtype="16" fill="hold" grpId="1" nodeType="withEffect">
                                  <p:stCondLst>
                                    <p:cond delay="0"/>
                                  </p:stCondLst>
                                  <p:iterate type="lt">
                                    <p:tmPct val="0"/>
                                  </p:iterate>
                                  <p:childTnLst>
                                    <p:set>
                                      <p:cBhvr>
                                        <p:cTn id="47" dur="1" fill="hold">
                                          <p:stCondLst>
                                            <p:cond delay="0"/>
                                          </p:stCondLst>
                                        </p:cTn>
                                        <p:tgtEl>
                                          <p:spTgt spid="9"/>
                                        </p:tgtEl>
                                        <p:attrNameLst>
                                          <p:attrName>style.visibility</p:attrName>
                                        </p:attrNameLst>
                                      </p:cBhvr>
                                      <p:to>
                                        <p:strVal val="visible"/>
                                      </p:to>
                                    </p:set>
                                    <p:animEffect transition="in" filter="plus(in)">
                                      <p:cBhvr>
                                        <p:cTn id="48" dur="3000"/>
                                        <p:tgtEl>
                                          <p:spTgt spid="9"/>
                                        </p:tgtEl>
                                      </p:cBhvr>
                                    </p:animEffect>
                                  </p:childTnLst>
                                </p:cTn>
                              </p:par>
                              <p:par>
                                <p:cTn id="49" presetID="13" presetClass="entr" presetSubtype="16" fill="hold" grpId="1" nodeType="withEffect">
                                  <p:stCondLst>
                                    <p:cond delay="0"/>
                                  </p:stCondLst>
                                  <p:iterate type="lt">
                                    <p:tmPct val="0"/>
                                  </p:iterate>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plus(in)">
                                      <p:cBhvr>
                                        <p:cTn id="54" dur="3000"/>
                                        <p:tgtEl>
                                          <p:spTgt spid="6"/>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plus(in)">
                                      <p:cBhvr>
                                        <p:cTn id="57" dur="3000"/>
                                        <p:tgtEl>
                                          <p:spTgt spid="8"/>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plus(in)">
                                      <p:cBhvr>
                                        <p:cTn id="60" dur="3000"/>
                                        <p:tgtEl>
                                          <p:spTgt spid="10"/>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childTnLst>
                          </p:cTn>
                        </p:par>
                        <p:par>
                          <p:cTn id="64" fill="hold">
                            <p:stCondLst>
                              <p:cond delay="3000"/>
                            </p:stCondLst>
                            <p:childTnLst>
                              <p:par>
                                <p:cTn id="65" presetID="13" presetClass="exit" presetSubtype="32" fill="hold" grpId="2" nodeType="afterEffect">
                                  <p:stCondLst>
                                    <p:cond delay="0"/>
                                  </p:stCondLst>
                                  <p:iterate type="lt">
                                    <p:tmPct val="0"/>
                                  </p:iterate>
                                  <p:childTnLst>
                                    <p:animEffect transition="out" filter="plus(out)">
                                      <p:cBhvr>
                                        <p:cTn id="66" dur="3000"/>
                                        <p:tgtEl>
                                          <p:spTgt spid="5"/>
                                        </p:tgtEl>
                                      </p:cBhvr>
                                    </p:animEffect>
                                    <p:set>
                                      <p:cBhvr>
                                        <p:cTn id="67" dur="1" fill="hold">
                                          <p:stCondLst>
                                            <p:cond delay="2999"/>
                                          </p:stCondLst>
                                        </p:cTn>
                                        <p:tgtEl>
                                          <p:spTgt spid="5"/>
                                        </p:tgtEl>
                                        <p:attrNameLst>
                                          <p:attrName>style.visibility</p:attrName>
                                        </p:attrNameLst>
                                      </p:cBhvr>
                                      <p:to>
                                        <p:strVal val="hidden"/>
                                      </p:to>
                                    </p:set>
                                  </p:childTnLst>
                                </p:cTn>
                              </p:par>
                              <p:par>
                                <p:cTn id="68" presetID="13" presetClass="exit" presetSubtype="32" fill="hold" grpId="2" nodeType="withEffect">
                                  <p:stCondLst>
                                    <p:cond delay="0"/>
                                  </p:stCondLst>
                                  <p:childTnLst>
                                    <p:animEffect transition="out" filter="plus(out)">
                                      <p:cBhvr>
                                        <p:cTn id="69" dur="3000"/>
                                        <p:tgtEl>
                                          <p:spTgt spid="6"/>
                                        </p:tgtEl>
                                      </p:cBhvr>
                                    </p:animEffect>
                                    <p:set>
                                      <p:cBhvr>
                                        <p:cTn id="70" dur="1" fill="hold">
                                          <p:stCondLst>
                                            <p:cond delay="2999"/>
                                          </p:stCondLst>
                                        </p:cTn>
                                        <p:tgtEl>
                                          <p:spTgt spid="6"/>
                                        </p:tgtEl>
                                        <p:attrNameLst>
                                          <p:attrName>style.visibility</p:attrName>
                                        </p:attrNameLst>
                                      </p:cBhvr>
                                      <p:to>
                                        <p:strVal val="hidden"/>
                                      </p:to>
                                    </p:set>
                                  </p:childTnLst>
                                </p:cTn>
                              </p:par>
                              <p:par>
                                <p:cTn id="71" presetID="13" presetClass="exit" presetSubtype="32" fill="hold" grpId="2" nodeType="withEffect">
                                  <p:stCondLst>
                                    <p:cond delay="0"/>
                                  </p:stCondLst>
                                  <p:iterate type="lt">
                                    <p:tmPct val="0"/>
                                  </p:iterate>
                                  <p:childTnLst>
                                    <p:animEffect transition="out" filter="plus(out)">
                                      <p:cBhvr>
                                        <p:cTn id="72" dur="3000"/>
                                        <p:tgtEl>
                                          <p:spTgt spid="7"/>
                                        </p:tgtEl>
                                      </p:cBhvr>
                                    </p:animEffect>
                                    <p:set>
                                      <p:cBhvr>
                                        <p:cTn id="73" dur="1" fill="hold">
                                          <p:stCondLst>
                                            <p:cond delay="2999"/>
                                          </p:stCondLst>
                                        </p:cTn>
                                        <p:tgtEl>
                                          <p:spTgt spid="7"/>
                                        </p:tgtEl>
                                        <p:attrNameLst>
                                          <p:attrName>style.visibility</p:attrName>
                                        </p:attrNameLst>
                                      </p:cBhvr>
                                      <p:to>
                                        <p:strVal val="hidden"/>
                                      </p:to>
                                    </p:set>
                                  </p:childTnLst>
                                </p:cTn>
                              </p:par>
                              <p:par>
                                <p:cTn id="74" presetID="13" presetClass="exit" presetSubtype="32" fill="hold" grpId="2" nodeType="withEffect">
                                  <p:stCondLst>
                                    <p:cond delay="0"/>
                                  </p:stCondLst>
                                  <p:childTnLst>
                                    <p:animEffect transition="out" filter="plus(out)">
                                      <p:cBhvr>
                                        <p:cTn id="75" dur="3000"/>
                                        <p:tgtEl>
                                          <p:spTgt spid="8"/>
                                        </p:tgtEl>
                                      </p:cBhvr>
                                    </p:animEffect>
                                    <p:set>
                                      <p:cBhvr>
                                        <p:cTn id="76" dur="1" fill="hold">
                                          <p:stCondLst>
                                            <p:cond delay="2999"/>
                                          </p:stCondLst>
                                        </p:cTn>
                                        <p:tgtEl>
                                          <p:spTgt spid="8"/>
                                        </p:tgtEl>
                                        <p:attrNameLst>
                                          <p:attrName>style.visibility</p:attrName>
                                        </p:attrNameLst>
                                      </p:cBhvr>
                                      <p:to>
                                        <p:strVal val="hidden"/>
                                      </p:to>
                                    </p:set>
                                  </p:childTnLst>
                                </p:cTn>
                              </p:par>
                              <p:par>
                                <p:cTn id="77" presetID="13" presetClass="exit" presetSubtype="32" fill="hold" grpId="2" nodeType="withEffect">
                                  <p:stCondLst>
                                    <p:cond delay="0"/>
                                  </p:stCondLst>
                                  <p:iterate type="lt">
                                    <p:tmPct val="0"/>
                                  </p:iterate>
                                  <p:childTnLst>
                                    <p:animEffect transition="out" filter="plus(out)">
                                      <p:cBhvr>
                                        <p:cTn id="78" dur="3000"/>
                                        <p:tgtEl>
                                          <p:spTgt spid="9"/>
                                        </p:tgtEl>
                                      </p:cBhvr>
                                    </p:animEffect>
                                    <p:set>
                                      <p:cBhvr>
                                        <p:cTn id="79" dur="1" fill="hold">
                                          <p:stCondLst>
                                            <p:cond delay="2999"/>
                                          </p:stCondLst>
                                        </p:cTn>
                                        <p:tgtEl>
                                          <p:spTgt spid="9"/>
                                        </p:tgtEl>
                                        <p:attrNameLst>
                                          <p:attrName>style.visibility</p:attrName>
                                        </p:attrNameLst>
                                      </p:cBhvr>
                                      <p:to>
                                        <p:strVal val="hidden"/>
                                      </p:to>
                                    </p:set>
                                  </p:childTnLst>
                                </p:cTn>
                              </p:par>
                              <p:par>
                                <p:cTn id="80" presetID="13" presetClass="exit" presetSubtype="32" fill="hold" grpId="2" nodeType="withEffect">
                                  <p:stCondLst>
                                    <p:cond delay="0"/>
                                  </p:stCondLst>
                                  <p:childTnLst>
                                    <p:animEffect transition="out" filter="plus(out)">
                                      <p:cBhvr>
                                        <p:cTn id="81" dur="3000"/>
                                        <p:tgtEl>
                                          <p:spTgt spid="10"/>
                                        </p:tgtEl>
                                      </p:cBhvr>
                                    </p:animEffect>
                                    <p:set>
                                      <p:cBhvr>
                                        <p:cTn id="82" dur="1" fill="hold">
                                          <p:stCondLst>
                                            <p:cond delay="2999"/>
                                          </p:stCondLst>
                                        </p:cTn>
                                        <p:tgtEl>
                                          <p:spTgt spid="10"/>
                                        </p:tgtEl>
                                        <p:attrNameLst>
                                          <p:attrName>style.visibility</p:attrName>
                                        </p:attrNameLst>
                                      </p:cBhvr>
                                      <p:to>
                                        <p:strVal val="hidden"/>
                                      </p:to>
                                    </p:set>
                                  </p:childTnLst>
                                </p:cTn>
                              </p:par>
                              <p:par>
                                <p:cTn id="83" presetID="13" presetClass="exit" presetSubtype="32" fill="hold" grpId="2" nodeType="withEffect">
                                  <p:stCondLst>
                                    <p:cond delay="0"/>
                                  </p:stCondLst>
                                  <p:iterate type="lt">
                                    <p:tmPct val="0"/>
                                  </p:iterate>
                                  <p:childTnLst>
                                    <p:animEffect transition="out" filter="plus(out)">
                                      <p:cBhvr>
                                        <p:cTn id="84" dur="3000"/>
                                        <p:tgtEl>
                                          <p:spTgt spid="11"/>
                                        </p:tgtEl>
                                      </p:cBhvr>
                                    </p:animEffect>
                                    <p:set>
                                      <p:cBhvr>
                                        <p:cTn id="85" dur="1" fill="hold">
                                          <p:stCondLst>
                                            <p:cond delay="2999"/>
                                          </p:stCondLst>
                                        </p:cTn>
                                        <p:tgtEl>
                                          <p:spTgt spid="11"/>
                                        </p:tgtEl>
                                        <p:attrNameLst>
                                          <p:attrName>style.visibility</p:attrName>
                                        </p:attrNameLst>
                                      </p:cBhvr>
                                      <p:to>
                                        <p:strVal val="hidden"/>
                                      </p:to>
                                    </p:set>
                                  </p:childTnLst>
                                </p:cTn>
                              </p:par>
                              <p:par>
                                <p:cTn id="86" presetID="13" presetClass="exit" presetSubtype="32" fill="hold" grpId="2" nodeType="withEffect">
                                  <p:stCondLst>
                                    <p:cond delay="0"/>
                                  </p:stCondLst>
                                  <p:childTnLst>
                                    <p:animEffect transition="out" filter="plus(out)">
                                      <p:cBhvr>
                                        <p:cTn id="87" dur="3000"/>
                                        <p:tgtEl>
                                          <p:spTgt spid="12"/>
                                        </p:tgtEl>
                                      </p:cBhvr>
                                    </p:animEffect>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2" fill="hold" grpId="3" nodeType="withEffect">
                                  <p:stCondLst>
                                    <p:cond delay="0"/>
                                  </p:stCondLst>
                                  <p:iterate type="lt">
                                    <p:tmPct val="0"/>
                                  </p:iterate>
                                  <p:childTnLst>
                                    <p:anim calcmode="lin" valueType="num">
                                      <p:cBhvr additive="base">
                                        <p:cTn id="90" dur="3000"/>
                                        <p:tgtEl>
                                          <p:spTgt spid="5"/>
                                        </p:tgtEl>
                                        <p:attrNameLst>
                                          <p:attrName>ppt_x</p:attrName>
                                        </p:attrNameLst>
                                      </p:cBhvr>
                                      <p:tavLst>
                                        <p:tav tm="0">
                                          <p:val>
                                            <p:strVal val="ppt_x"/>
                                          </p:val>
                                        </p:tav>
                                        <p:tav tm="100000">
                                          <p:val>
                                            <p:strVal val="1+ppt_w/2"/>
                                          </p:val>
                                        </p:tav>
                                      </p:tavLst>
                                    </p:anim>
                                    <p:anim calcmode="lin" valueType="num">
                                      <p:cBhvr additive="base">
                                        <p:cTn id="91" dur="3000"/>
                                        <p:tgtEl>
                                          <p:spTgt spid="5"/>
                                        </p:tgtEl>
                                        <p:attrNameLst>
                                          <p:attrName>ppt_y</p:attrName>
                                        </p:attrNameLst>
                                      </p:cBhvr>
                                      <p:tavLst>
                                        <p:tav tm="0">
                                          <p:val>
                                            <p:strVal val="ppt_y"/>
                                          </p:val>
                                        </p:tav>
                                        <p:tav tm="100000">
                                          <p:val>
                                            <p:strVal val="ppt_y"/>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2" fill="hold" grpId="3" nodeType="withEffect">
                                  <p:stCondLst>
                                    <p:cond delay="0"/>
                                  </p:stCondLst>
                                  <p:iterate type="lt">
                                    <p:tmPct val="0"/>
                                  </p:iterate>
                                  <p:childTnLst>
                                    <p:anim calcmode="lin" valueType="num">
                                      <p:cBhvr additive="base">
                                        <p:cTn id="94" dur="3000"/>
                                        <p:tgtEl>
                                          <p:spTgt spid="7"/>
                                        </p:tgtEl>
                                        <p:attrNameLst>
                                          <p:attrName>ppt_x</p:attrName>
                                        </p:attrNameLst>
                                      </p:cBhvr>
                                      <p:tavLst>
                                        <p:tav tm="0">
                                          <p:val>
                                            <p:strVal val="ppt_x"/>
                                          </p:val>
                                        </p:tav>
                                        <p:tav tm="100000">
                                          <p:val>
                                            <p:strVal val="1+ppt_w/2"/>
                                          </p:val>
                                        </p:tav>
                                      </p:tavLst>
                                    </p:anim>
                                    <p:anim calcmode="lin" valueType="num">
                                      <p:cBhvr additive="base">
                                        <p:cTn id="95" dur="3000"/>
                                        <p:tgtEl>
                                          <p:spTgt spid="7"/>
                                        </p:tgtEl>
                                        <p:attrNameLst>
                                          <p:attrName>ppt_y</p:attrName>
                                        </p:attrNameLst>
                                      </p:cBhvr>
                                      <p:tavLst>
                                        <p:tav tm="0">
                                          <p:val>
                                            <p:strVal val="ppt_y"/>
                                          </p:val>
                                        </p:tav>
                                        <p:tav tm="100000">
                                          <p:val>
                                            <p:strVal val="ppt_y"/>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2" fill="hold" grpId="3" nodeType="withEffect">
                                  <p:stCondLst>
                                    <p:cond delay="0"/>
                                  </p:stCondLst>
                                  <p:iterate type="lt">
                                    <p:tmPct val="0"/>
                                  </p:iterate>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ppt_y"/>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2" fill="hold" grpId="3" nodeType="withEffect">
                                  <p:stCondLst>
                                    <p:cond delay="0"/>
                                  </p:stCondLst>
                                  <p:iterate type="lt">
                                    <p:tmPct val="0"/>
                                  </p:iterate>
                                  <p:childTnLst>
                                    <p:anim calcmode="lin" valueType="num">
                                      <p:cBhvr additive="base">
                                        <p:cTn id="102" dur="3000"/>
                                        <p:tgtEl>
                                          <p:spTgt spid="11"/>
                                        </p:tgtEl>
                                        <p:attrNameLst>
                                          <p:attrName>ppt_x</p:attrName>
                                        </p:attrNameLst>
                                      </p:cBhvr>
                                      <p:tavLst>
                                        <p:tav tm="0">
                                          <p:val>
                                            <p:strVal val="ppt_x"/>
                                          </p:val>
                                        </p:tav>
                                        <p:tav tm="100000">
                                          <p:val>
                                            <p:strVal val="1+ppt_w/2"/>
                                          </p:val>
                                        </p:tav>
                                      </p:tavLst>
                                    </p:anim>
                                    <p:anim calcmode="lin" valueType="num">
                                      <p:cBhvr additive="base">
                                        <p:cTn id="103" dur="3000"/>
                                        <p:tgtEl>
                                          <p:spTgt spid="11"/>
                                        </p:tgtEl>
                                        <p:attrNameLst>
                                          <p:attrName>ppt_y</p:attrName>
                                        </p:attrNameLst>
                                      </p:cBhvr>
                                      <p:tavLst>
                                        <p:tav tm="0">
                                          <p:val>
                                            <p:strVal val="ppt_y"/>
                                          </p:val>
                                        </p:tav>
                                        <p:tav tm="100000">
                                          <p:val>
                                            <p:strVal val="ppt_y"/>
                                          </p:val>
                                        </p:tav>
                                      </p:tavLst>
                                    </p:anim>
                                    <p:set>
                                      <p:cBhvr>
                                        <p:cTn id="104" dur="1" fill="hold">
                                          <p:stCondLst>
                                            <p:cond delay="2999"/>
                                          </p:stCondLst>
                                        </p:cTn>
                                        <p:tgtEl>
                                          <p:spTgt spid="11"/>
                                        </p:tgtEl>
                                        <p:attrNameLst>
                                          <p:attrName>style.visibility</p:attrName>
                                        </p:attrNameLst>
                                      </p:cBhvr>
                                      <p:to>
                                        <p:strVal val="hidden"/>
                                      </p:to>
                                    </p:set>
                                  </p:childTnLst>
                                </p:cTn>
                              </p:par>
                              <p:par>
                                <p:cTn id="105" presetID="2" presetClass="exit" presetSubtype="8" fill="hold" grpId="3"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ppt_y"/>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8" fill="hold" grpId="3"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0-ppt_w/2"/>
                                          </p:val>
                                        </p:tav>
                                      </p:tavLst>
                                    </p:anim>
                                    <p:anim calcmode="lin" valueType="num">
                                      <p:cBhvr additive="base">
                                        <p:cTn id="111" dur="3000"/>
                                        <p:tgtEl>
                                          <p:spTgt spid="8"/>
                                        </p:tgtEl>
                                        <p:attrNameLst>
                                          <p:attrName>ppt_y</p:attrName>
                                        </p:attrNameLst>
                                      </p:cBhvr>
                                      <p:tavLst>
                                        <p:tav tm="0">
                                          <p:val>
                                            <p:strVal val="ppt_y"/>
                                          </p:val>
                                        </p:tav>
                                        <p:tav tm="100000">
                                          <p:val>
                                            <p:strVal val="ppt_y"/>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ppt_y"/>
                                          </p:val>
                                        </p:tav>
                                      </p:tavLst>
                                    </p:anim>
                                    <p:set>
                                      <p:cBhvr>
                                        <p:cTn id="120" dur="1" fill="hold">
                                          <p:stCondLst>
                                            <p:cond delay="2999"/>
                                          </p:stCondLst>
                                        </p:cTn>
                                        <p:tgtEl>
                                          <p:spTgt spid="12"/>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2/3*#ppt_w"/>
                                          </p:val>
                                        </p:tav>
                                        <p:tav tm="100000">
                                          <p:val>
                                            <p:strVal val="#ppt_w"/>
                                          </p:val>
                                        </p:tav>
                                      </p:tavLst>
                                    </p:anim>
                                    <p:anim calcmode="lin" valueType="num">
                                      <p:cBhvr>
                                        <p:cTn id="124" dur="3000" fill="hold"/>
                                        <p:tgtEl>
                                          <p:spTgt spid="4"/>
                                        </p:tgtEl>
                                        <p:attrNameLst>
                                          <p:attrName>ppt_h</p:attrName>
                                        </p:attrNameLst>
                                      </p:cBhvr>
                                      <p:tavLst>
                                        <p:tav tm="0">
                                          <p:val>
                                            <p:strVal val="2/3*#ppt_h"/>
                                          </p:val>
                                        </p:tav>
                                        <p:tav tm="100000">
                                          <p:val>
                                            <p:strVal val="#ppt_h"/>
                                          </p:val>
                                        </p:tav>
                                      </p:tavLst>
                                    </p:anim>
                                  </p:childTnLst>
                                </p:cTn>
                              </p:par>
                              <p:par>
                                <p:cTn id="125" presetID="8" presetClass="entr" presetSubtype="32"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diamond(out)">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scana 368.JPG"/>
          <p:cNvPicPr>
            <a:picLocks noChangeAspect="1"/>
          </p:cNvPicPr>
          <p:nvPr/>
        </p:nvPicPr>
        <p:blipFill>
          <a:blip r:embed="rId2"/>
          <a:stretch>
            <a:fillRect/>
          </a:stretch>
        </p:blipFill>
        <p:spPr>
          <a:xfrm>
            <a:off x="0" y="6684"/>
            <a:ext cx="9144000" cy="6844632"/>
          </a:xfrm>
          <a:prstGeom prst="rect">
            <a:avLst/>
          </a:prstGeom>
        </p:spPr>
      </p:pic>
      <p:sp>
        <p:nvSpPr>
          <p:cNvPr id="5" name="4 Anillo"/>
          <p:cNvSpPr/>
          <p:nvPr/>
        </p:nvSpPr>
        <p:spPr>
          <a:xfrm>
            <a:off x="-571504" y="2285992"/>
            <a:ext cx="2214546" cy="2071702"/>
          </a:xfrm>
          <a:prstGeom prst="donut">
            <a:avLst>
              <a:gd name="adj" fmla="val 12207"/>
            </a:avLst>
          </a:prstGeom>
          <a:solidFill>
            <a:srgbClr val="66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14282" y="2357430"/>
            <a:ext cx="2214546" cy="2071702"/>
          </a:xfrm>
          <a:prstGeom prst="donut">
            <a:avLst>
              <a:gd name="adj" fmla="val 12207"/>
            </a:avLst>
          </a:prstGeom>
          <a:solidFill>
            <a:srgbClr val="66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000132" y="2285992"/>
            <a:ext cx="2214546" cy="2071702"/>
          </a:xfrm>
          <a:prstGeom prst="donut">
            <a:avLst>
              <a:gd name="adj" fmla="val 12207"/>
            </a:avLst>
          </a:prstGeom>
          <a:solidFill>
            <a:srgbClr val="66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85918" y="2357430"/>
            <a:ext cx="2214546" cy="2071702"/>
          </a:xfrm>
          <a:prstGeom prst="donut">
            <a:avLst>
              <a:gd name="adj" fmla="val 12207"/>
            </a:avLst>
          </a:prstGeom>
          <a:solidFill>
            <a:srgbClr val="66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786082" y="2357430"/>
            <a:ext cx="2214546" cy="2071702"/>
          </a:xfrm>
          <a:prstGeom prst="donut">
            <a:avLst>
              <a:gd name="adj" fmla="val 12207"/>
            </a:avLst>
          </a:prstGeom>
          <a:solidFill>
            <a:srgbClr val="66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571868" y="2428868"/>
            <a:ext cx="2214546" cy="2071702"/>
          </a:xfrm>
          <a:prstGeom prst="donut">
            <a:avLst>
              <a:gd name="adj" fmla="val 12207"/>
            </a:avLst>
          </a:prstGeom>
          <a:solidFill>
            <a:srgbClr val="66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4357718" y="2357430"/>
            <a:ext cx="2214546" cy="2071702"/>
          </a:xfrm>
          <a:prstGeom prst="donut">
            <a:avLst>
              <a:gd name="adj" fmla="val 12207"/>
            </a:avLst>
          </a:prstGeom>
          <a:solidFill>
            <a:srgbClr val="66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5143504" y="2428868"/>
            <a:ext cx="2214546" cy="2071702"/>
          </a:xfrm>
          <a:prstGeom prst="donut">
            <a:avLst>
              <a:gd name="adj" fmla="val 12207"/>
            </a:avLst>
          </a:prstGeom>
          <a:solidFill>
            <a:srgbClr val="66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6143668" y="2428868"/>
            <a:ext cx="2214546" cy="2071702"/>
          </a:xfrm>
          <a:prstGeom prst="donut">
            <a:avLst>
              <a:gd name="adj" fmla="val 12207"/>
            </a:avLst>
          </a:prstGeom>
          <a:solidFill>
            <a:srgbClr val="66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6929454" y="2500306"/>
            <a:ext cx="2214546" cy="2071702"/>
          </a:xfrm>
          <a:prstGeom prst="donut">
            <a:avLst>
              <a:gd name="adj" fmla="val 12207"/>
            </a:avLst>
          </a:prstGeom>
          <a:solidFill>
            <a:srgbClr val="66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714412" y="0"/>
            <a:ext cx="985841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7"/>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8"/>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9"/>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0"/>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1"/>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2"/>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childTnLst>
                          </p:cTn>
                        </p:par>
                        <p:par>
                          <p:cTn id="68" fill="hold">
                            <p:stCondLst>
                              <p:cond delay="3000"/>
                            </p:stCondLst>
                            <p:childTnLst>
                              <p:par>
                                <p:cTn id="69" presetID="2" presetClass="exit" presetSubtype="2" fill="hold" grpId="2"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1+ppt_w/2"/>
                                          </p:val>
                                        </p:tav>
                                      </p:tavLst>
                                    </p:anim>
                                    <p:anim calcmode="lin" valueType="num">
                                      <p:cBhvr additive="base">
                                        <p:cTn id="71" dur="3000"/>
                                        <p:tgtEl>
                                          <p:spTgt spid="5"/>
                                        </p:tgtEl>
                                        <p:attrNameLst>
                                          <p:attrName>ppt_y</p:attrName>
                                        </p:attrNameLst>
                                      </p:cBhvr>
                                      <p:tavLst>
                                        <p:tav tm="0">
                                          <p:val>
                                            <p:strVal val="ppt_y"/>
                                          </p:val>
                                        </p:tav>
                                        <p:tav tm="100000">
                                          <p:val>
                                            <p:strVal val="ppt_y"/>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1+ppt_w/2"/>
                                          </p:val>
                                        </p:tav>
                                      </p:tavLst>
                                    </p:anim>
                                    <p:anim calcmode="lin" valueType="num">
                                      <p:cBhvr additive="base">
                                        <p:cTn id="75" dur="3000"/>
                                        <p:tgtEl>
                                          <p:spTgt spid="6"/>
                                        </p:tgtEl>
                                        <p:attrNameLst>
                                          <p:attrName>ppt_y</p:attrName>
                                        </p:attrNameLst>
                                      </p:cBhvr>
                                      <p:tavLst>
                                        <p:tav tm="0">
                                          <p:val>
                                            <p:strVal val="ppt_y"/>
                                          </p:val>
                                        </p:tav>
                                        <p:tav tm="100000">
                                          <p:val>
                                            <p:strVal val="ppt_y"/>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1+ppt_w/2"/>
                                          </p:val>
                                        </p:tav>
                                      </p:tavLst>
                                    </p:anim>
                                    <p:anim calcmode="lin" valueType="num">
                                      <p:cBhvr additive="base">
                                        <p:cTn id="79" dur="3000"/>
                                        <p:tgtEl>
                                          <p:spTgt spid="7"/>
                                        </p:tgtEl>
                                        <p:attrNameLst>
                                          <p:attrName>ppt_y</p:attrName>
                                        </p:attrNameLst>
                                      </p:cBhvr>
                                      <p:tavLst>
                                        <p:tav tm="0">
                                          <p:val>
                                            <p:strVal val="ppt_y"/>
                                          </p:val>
                                        </p:tav>
                                        <p:tav tm="100000">
                                          <p:val>
                                            <p:strVal val="ppt_y"/>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2" fill="hold" grpId="2"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1+ppt_w/2"/>
                                          </p:val>
                                        </p:tav>
                                      </p:tavLst>
                                    </p:anim>
                                    <p:anim calcmode="lin" valueType="num">
                                      <p:cBhvr additive="base">
                                        <p:cTn id="83" dur="3000"/>
                                        <p:tgtEl>
                                          <p:spTgt spid="8"/>
                                        </p:tgtEl>
                                        <p:attrNameLst>
                                          <p:attrName>ppt_y</p:attrName>
                                        </p:attrNameLst>
                                      </p:cBhvr>
                                      <p:tavLst>
                                        <p:tav tm="0">
                                          <p:val>
                                            <p:strVal val="ppt_y"/>
                                          </p:val>
                                        </p:tav>
                                        <p:tav tm="100000">
                                          <p:val>
                                            <p:strVal val="ppt_y"/>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1+ppt_w/2"/>
                                          </p:val>
                                        </p:tav>
                                      </p:tavLst>
                                    </p:anim>
                                    <p:anim calcmode="lin" valueType="num">
                                      <p:cBhvr additive="base">
                                        <p:cTn id="87" dur="3000"/>
                                        <p:tgtEl>
                                          <p:spTgt spid="9"/>
                                        </p:tgtEl>
                                        <p:attrNameLst>
                                          <p:attrName>ppt_y</p:attrName>
                                        </p:attrNameLst>
                                      </p:cBhvr>
                                      <p:tavLst>
                                        <p:tav tm="0">
                                          <p:val>
                                            <p:strVal val="ppt_y"/>
                                          </p:val>
                                        </p:tav>
                                        <p:tav tm="100000">
                                          <p:val>
                                            <p:strVal val="ppt_y"/>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1+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1+ppt_w/2"/>
                                          </p:val>
                                        </p:tav>
                                      </p:tavLst>
                                    </p:anim>
                                    <p:anim calcmode="lin" valueType="num">
                                      <p:cBhvr additive="base">
                                        <p:cTn id="95" dur="3000"/>
                                        <p:tgtEl>
                                          <p:spTgt spid="11"/>
                                        </p:tgtEl>
                                        <p:attrNameLst>
                                          <p:attrName>ppt_y</p:attrName>
                                        </p:attrNameLst>
                                      </p:cBhvr>
                                      <p:tavLst>
                                        <p:tav tm="0">
                                          <p:val>
                                            <p:strVal val="ppt_y"/>
                                          </p:val>
                                        </p:tav>
                                        <p:tav tm="100000">
                                          <p:val>
                                            <p:strVal val="ppt_y"/>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1+ppt_w/2"/>
                                          </p:val>
                                        </p:tav>
                                      </p:tavLst>
                                    </p:anim>
                                    <p:anim calcmode="lin" valueType="num">
                                      <p:cBhvr additive="base">
                                        <p:cTn id="99" dur="3000"/>
                                        <p:tgtEl>
                                          <p:spTgt spid="12"/>
                                        </p:tgtEl>
                                        <p:attrNameLst>
                                          <p:attrName>ppt_y</p:attrName>
                                        </p:attrNameLst>
                                      </p:cBhvr>
                                      <p:tavLst>
                                        <p:tav tm="0">
                                          <p:val>
                                            <p:strVal val="ppt_y"/>
                                          </p:val>
                                        </p:tav>
                                        <p:tav tm="100000">
                                          <p:val>
                                            <p:strVal val="ppt_y"/>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ppt_y"/>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1+ppt_w/2"/>
                                          </p:val>
                                        </p:tav>
                                      </p:tavLst>
                                    </p:anim>
                                    <p:anim calcmode="lin" valueType="num">
                                      <p:cBhvr additive="base">
                                        <p:cTn id="107" dur="3000"/>
                                        <p:tgtEl>
                                          <p:spTgt spid="14"/>
                                        </p:tgtEl>
                                        <p:attrNameLst>
                                          <p:attrName>ppt_y</p:attrName>
                                        </p:attrNameLst>
                                      </p:cBhvr>
                                      <p:tavLst>
                                        <p:tav tm="0">
                                          <p:val>
                                            <p:strVal val="ppt_y"/>
                                          </p:val>
                                        </p:tav>
                                        <p:tav tm="100000">
                                          <p:val>
                                            <p:strVal val="ppt_y"/>
                                          </p:val>
                                        </p:tav>
                                      </p:tavLst>
                                    </p:anim>
                                    <p:set>
                                      <p:cBhvr>
                                        <p:cTn id="108" dur="1" fill="hold">
                                          <p:stCondLst>
                                            <p:cond delay="2999"/>
                                          </p:stCondLst>
                                        </p:cTn>
                                        <p:tgtEl>
                                          <p:spTgt spid="14"/>
                                        </p:tgtEl>
                                        <p:attrNameLst>
                                          <p:attrName>style.visibility</p:attrName>
                                        </p:attrNameLst>
                                      </p:cBhvr>
                                      <p:to>
                                        <p:strVal val="hidden"/>
                                      </p:to>
                                    </p:set>
                                  </p:childTnLst>
                                </p:cTn>
                              </p:par>
                              <p:par>
                                <p:cTn id="109" presetID="2" presetClass="entr" presetSubtype="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additive="base">
                                        <p:cTn id="111" dur="3000" fill="hold"/>
                                        <p:tgtEl>
                                          <p:spTgt spid="4"/>
                                        </p:tgtEl>
                                        <p:attrNameLst>
                                          <p:attrName>ppt_x</p:attrName>
                                        </p:attrNameLst>
                                      </p:cBhvr>
                                      <p:tavLst>
                                        <p:tav tm="0">
                                          <p:val>
                                            <p:strVal val="0-#ppt_w/2"/>
                                          </p:val>
                                        </p:tav>
                                        <p:tav tm="100000">
                                          <p:val>
                                            <p:strVal val="#ppt_x"/>
                                          </p:val>
                                        </p:tav>
                                      </p:tavLst>
                                    </p:anim>
                                    <p:anim calcmode="lin" valueType="num">
                                      <p:cBhvr additive="base">
                                        <p:cTn id="112"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004600"/>
          </a:solidFill>
        </p:spPr>
        <p:txBody>
          <a:bodyPr/>
          <a:lstStyle/>
          <a:p>
            <a:endParaRPr lang="es-ES" dirty="0"/>
          </a:p>
        </p:txBody>
      </p:sp>
      <p:sp>
        <p:nvSpPr>
          <p:cNvPr id="4" name="3 Marco"/>
          <p:cNvSpPr/>
          <p:nvPr/>
        </p:nvSpPr>
        <p:spPr>
          <a:xfrm>
            <a:off x="0" y="0"/>
            <a:ext cx="9144000" cy="6858000"/>
          </a:xfrm>
          <a:prstGeom prst="frame">
            <a:avLst>
              <a:gd name="adj1" fmla="val 7443"/>
            </a:avLst>
          </a:prstGeom>
          <a:blipFill dpi="0" rotWithShape="1">
            <a:blip r:embed="rId2"/>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571472" y="571480"/>
            <a:ext cx="8001056" cy="5715040"/>
          </a:xfrm>
          <a:prstGeom prst="rect">
            <a:avLst/>
          </a:prstGeom>
          <a:solidFill>
            <a:srgbClr val="004600"/>
          </a:solidFill>
          <a:scene3d>
            <a:camera prst="orthographicFront"/>
            <a:lightRig rig="threePt" dir="t"/>
          </a:scene3d>
          <a:sp3d>
            <a:bevelT w="127000" h="1270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857224" y="1071546"/>
            <a:ext cx="7286676" cy="4985980"/>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rPr>
              <a:t>La Tierra toscana es rojiza bajo el sol, y se cubre de vegetación mediterránea. Decir que el paisaje huele a olivos y a vid sería una exageración estilística. Además, innecesaria: bastará con sentarse en ese templo que llaman mesa en la Toscana para imbuirse en su aroma. La simplicidad es la característica principal de su cocina, pero bien condimentada con los mejores ingredientes de la tierra. Famosas son las trufas blancas de San </a:t>
            </a:r>
            <a:r>
              <a:rPr lang="es-ES" sz="2000" b="1" dirty="0" err="1" smtClean="0">
                <a:solidFill>
                  <a:srgbClr val="FFFF00"/>
                </a:solidFill>
                <a:effectLst>
                  <a:outerShdw blurRad="38100" dist="38100" dir="2700000" algn="tl">
                    <a:srgbClr val="000000">
                      <a:alpha val="43137"/>
                    </a:srgbClr>
                  </a:outerShdw>
                </a:effectLst>
              </a:rPr>
              <a:t>Miniato</a:t>
            </a:r>
            <a:r>
              <a:rPr lang="es-ES" sz="2000" b="1" dirty="0" smtClean="0">
                <a:solidFill>
                  <a:srgbClr val="FFFF00"/>
                </a:solidFill>
                <a:effectLst>
                  <a:outerShdw blurRad="38100" dist="38100" dir="2700000" algn="tl">
                    <a:srgbClr val="000000">
                      <a:alpha val="43137"/>
                    </a:srgbClr>
                  </a:outerShdw>
                </a:effectLst>
              </a:rPr>
              <a:t>, el </a:t>
            </a:r>
            <a:r>
              <a:rPr lang="es-ES" sz="2000" b="1" dirty="0" err="1" smtClean="0">
                <a:solidFill>
                  <a:srgbClr val="FFFF00"/>
                </a:solidFill>
                <a:effectLst>
                  <a:outerShdw blurRad="38100" dist="38100" dir="2700000" algn="tl">
                    <a:srgbClr val="000000">
                      <a:alpha val="43137"/>
                    </a:srgbClr>
                  </a:outerShdw>
                </a:effectLst>
              </a:rPr>
              <a:t>funghi</a:t>
            </a:r>
            <a:r>
              <a:rPr lang="es-ES" sz="2000" b="1" dirty="0" smtClean="0">
                <a:solidFill>
                  <a:srgbClr val="FFFF00"/>
                </a:solidFill>
                <a:effectLst>
                  <a:outerShdw blurRad="38100" dist="38100" dir="2700000" algn="tl">
                    <a:srgbClr val="000000">
                      <a:alpha val="43137"/>
                    </a:srgbClr>
                  </a:outerShdw>
                </a:effectLst>
              </a:rPr>
              <a:t> </a:t>
            </a:r>
            <a:r>
              <a:rPr lang="es-ES" sz="2000" b="1" dirty="0" err="1" smtClean="0">
                <a:solidFill>
                  <a:srgbClr val="FFFF00"/>
                </a:solidFill>
                <a:effectLst>
                  <a:outerShdw blurRad="38100" dist="38100" dir="2700000" algn="tl">
                    <a:srgbClr val="000000">
                      <a:alpha val="43137"/>
                    </a:srgbClr>
                  </a:outerShdw>
                </a:effectLst>
              </a:rPr>
              <a:t>porcini</a:t>
            </a:r>
            <a:r>
              <a:rPr lang="es-ES" sz="2000" b="1" dirty="0" smtClean="0">
                <a:solidFill>
                  <a:srgbClr val="FFFF00"/>
                </a:solidFill>
                <a:effectLst>
                  <a:outerShdw blurRad="38100" dist="38100" dir="2700000" algn="tl">
                    <a:srgbClr val="000000">
                      <a:alpha val="43137"/>
                    </a:srgbClr>
                  </a:outerShdw>
                </a:effectLst>
              </a:rPr>
              <a:t>, o el antipasto típico de la zona, el </a:t>
            </a:r>
            <a:r>
              <a:rPr lang="es-ES" sz="2000" b="1" dirty="0" err="1" smtClean="0">
                <a:solidFill>
                  <a:srgbClr val="FFFF00"/>
                </a:solidFill>
                <a:effectLst>
                  <a:outerShdw blurRad="38100" dist="38100" dir="2700000" algn="tl">
                    <a:srgbClr val="000000">
                      <a:alpha val="43137"/>
                    </a:srgbClr>
                  </a:outerShdw>
                </a:effectLst>
              </a:rPr>
              <a:t>crostini</a:t>
            </a:r>
            <a:r>
              <a:rPr lang="es-ES" sz="2000" b="1" dirty="0" smtClean="0">
                <a:solidFill>
                  <a:srgbClr val="FFFF00"/>
                </a:solidFill>
                <a:effectLst>
                  <a:outerShdw blurRad="38100" dist="38100" dir="2700000" algn="tl">
                    <a:srgbClr val="000000">
                      <a:alpha val="43137"/>
                    </a:srgbClr>
                  </a:outerShdw>
                </a:effectLst>
              </a:rPr>
              <a:t> di </a:t>
            </a:r>
            <a:r>
              <a:rPr lang="es-ES" sz="2000" b="1" dirty="0" err="1" smtClean="0">
                <a:solidFill>
                  <a:srgbClr val="FFFF00"/>
                </a:solidFill>
                <a:effectLst>
                  <a:outerShdw blurRad="38100" dist="38100" dir="2700000" algn="tl">
                    <a:srgbClr val="000000">
                      <a:alpha val="43137"/>
                    </a:srgbClr>
                  </a:outerShdw>
                </a:effectLst>
              </a:rPr>
              <a:t>fegatini</a:t>
            </a:r>
            <a:r>
              <a:rPr lang="es-ES" sz="2000" b="1" dirty="0" smtClean="0">
                <a:solidFill>
                  <a:srgbClr val="FFFF00"/>
                </a:solidFill>
                <a:effectLst>
                  <a:outerShdw blurRad="38100" dist="38100" dir="2700000" algn="tl">
                    <a:srgbClr val="000000">
                      <a:alpha val="43137"/>
                    </a:srgbClr>
                  </a:outerShdw>
                </a:effectLst>
              </a:rPr>
              <a:t>. La carne de la mejor calidad procede del valle de </a:t>
            </a:r>
            <a:r>
              <a:rPr lang="es-ES" sz="2000" b="1" dirty="0" err="1" smtClean="0">
                <a:solidFill>
                  <a:srgbClr val="FFFF00"/>
                </a:solidFill>
                <a:effectLst>
                  <a:outerShdw blurRad="38100" dist="38100" dir="2700000" algn="tl">
                    <a:srgbClr val="000000">
                      <a:alpha val="43137"/>
                    </a:srgbClr>
                  </a:outerShdw>
                </a:effectLst>
              </a:rPr>
              <a:t>Chiana</a:t>
            </a:r>
            <a:r>
              <a:rPr lang="es-ES" sz="2000" b="1" dirty="0" smtClean="0">
                <a:solidFill>
                  <a:srgbClr val="FFFF00"/>
                </a:solidFill>
                <a:effectLst>
                  <a:outerShdw blurRad="38100" dist="38100" dir="2700000" algn="tl">
                    <a:srgbClr val="000000">
                      <a:alpha val="43137"/>
                    </a:srgbClr>
                  </a:outerShdw>
                </a:effectLst>
              </a:rPr>
              <a:t>, proveedora habitual de las </a:t>
            </a:r>
            <a:r>
              <a:rPr lang="es-ES" sz="2000" b="1" dirty="0" err="1" smtClean="0">
                <a:solidFill>
                  <a:srgbClr val="FFFF00"/>
                </a:solidFill>
                <a:effectLst>
                  <a:outerShdw blurRad="38100" dist="38100" dir="2700000" algn="tl">
                    <a:srgbClr val="000000">
                      <a:alpha val="43137"/>
                    </a:srgbClr>
                  </a:outerShdw>
                </a:effectLst>
              </a:rPr>
              <a:t>bisteccas</a:t>
            </a:r>
            <a:r>
              <a:rPr lang="es-ES" sz="2000" b="1" dirty="0" smtClean="0">
                <a:solidFill>
                  <a:srgbClr val="FFFF00"/>
                </a:solidFill>
                <a:effectLst>
                  <a:outerShdw blurRad="38100" dist="38100" dir="2700000" algn="tl">
                    <a:srgbClr val="000000">
                      <a:alpha val="43137"/>
                    </a:srgbClr>
                  </a:outerShdw>
                </a:effectLst>
              </a:rPr>
              <a:t> </a:t>
            </a:r>
            <a:r>
              <a:rPr lang="es-ES" sz="2000" b="1" dirty="0" err="1" smtClean="0">
                <a:solidFill>
                  <a:srgbClr val="FFFF00"/>
                </a:solidFill>
                <a:effectLst>
                  <a:outerShdw blurRad="38100" dist="38100" dir="2700000" algn="tl">
                    <a:srgbClr val="000000">
                      <a:alpha val="43137"/>
                    </a:srgbClr>
                  </a:outerShdw>
                </a:effectLst>
              </a:rPr>
              <a:t>alla</a:t>
            </a:r>
            <a:r>
              <a:rPr lang="es-ES" sz="2000" b="1" dirty="0" smtClean="0">
                <a:solidFill>
                  <a:srgbClr val="FFFF00"/>
                </a:solidFill>
                <a:effectLst>
                  <a:outerShdw blurRad="38100" dist="38100" dir="2700000" algn="tl">
                    <a:srgbClr val="000000">
                      <a:alpha val="43137"/>
                    </a:srgbClr>
                  </a:outerShdw>
                </a:effectLst>
              </a:rPr>
              <a:t> </a:t>
            </a:r>
            <a:r>
              <a:rPr lang="es-ES" sz="2000" b="1" dirty="0" err="1" smtClean="0">
                <a:solidFill>
                  <a:srgbClr val="FFFF00"/>
                </a:solidFill>
                <a:effectLst>
                  <a:outerShdw blurRad="38100" dist="38100" dir="2700000" algn="tl">
                    <a:srgbClr val="000000">
                      <a:alpha val="43137"/>
                    </a:srgbClr>
                  </a:outerShdw>
                </a:effectLst>
              </a:rPr>
              <a:t>fiorentina</a:t>
            </a:r>
            <a:r>
              <a:rPr lang="es-ES" sz="2000" b="1" dirty="0" smtClean="0">
                <a:solidFill>
                  <a:srgbClr val="FFFF00"/>
                </a:solidFill>
                <a:effectLst>
                  <a:outerShdw blurRad="38100" dist="38100" dir="2700000" algn="tl">
                    <a:srgbClr val="000000">
                      <a:alpha val="43137"/>
                    </a:srgbClr>
                  </a:outerShdw>
                </a:effectLst>
              </a:rPr>
              <a:t> del segundo plato. Y por supuesto, pastas, pizzas y </a:t>
            </a:r>
            <a:r>
              <a:rPr lang="es-ES" sz="2000" b="1" dirty="0" err="1" smtClean="0">
                <a:solidFill>
                  <a:srgbClr val="FFFF00"/>
                </a:solidFill>
                <a:effectLst>
                  <a:outerShdw blurRad="38100" dist="38100" dir="2700000" algn="tl">
                    <a:srgbClr val="000000">
                      <a:alpha val="43137"/>
                    </a:srgbClr>
                  </a:outerShdw>
                </a:effectLst>
              </a:rPr>
              <a:t>risottos</a:t>
            </a:r>
            <a:r>
              <a:rPr lang="es-ES" sz="2000" b="1" dirty="0" smtClean="0">
                <a:solidFill>
                  <a:srgbClr val="FFFF00"/>
                </a:solidFill>
                <a:effectLst>
                  <a:outerShdw blurRad="38100" dist="38100" dir="2700000" algn="tl">
                    <a:srgbClr val="000000">
                      <a:alpha val="43137"/>
                    </a:srgbClr>
                  </a:outerShdw>
                </a:effectLst>
              </a:rPr>
              <a:t>. Al final, si llegas al postre con el botón del pantalón aún intacto, podrás tomar los dulces </a:t>
            </a:r>
            <a:r>
              <a:rPr lang="es-ES" sz="2000" b="1" dirty="0" err="1" smtClean="0">
                <a:solidFill>
                  <a:srgbClr val="FFFF00"/>
                </a:solidFill>
                <a:effectLst>
                  <a:outerShdw blurRad="38100" dist="38100" dir="2700000" algn="tl">
                    <a:srgbClr val="000000">
                      <a:alpha val="43137"/>
                    </a:srgbClr>
                  </a:outerShdw>
                </a:effectLst>
              </a:rPr>
              <a:t>cantuccis</a:t>
            </a:r>
            <a:r>
              <a:rPr lang="es-ES" sz="2000" b="1" dirty="0" smtClean="0">
                <a:solidFill>
                  <a:srgbClr val="FFFF00"/>
                </a:solidFill>
                <a:effectLst>
                  <a:outerShdw blurRad="38100" dist="38100" dir="2700000" algn="tl">
                    <a:srgbClr val="000000">
                      <a:alpha val="43137"/>
                    </a:srgbClr>
                  </a:outerShdw>
                </a:effectLst>
              </a:rPr>
              <a:t> de </a:t>
            </a:r>
            <a:r>
              <a:rPr lang="es-ES" sz="2000" b="1" dirty="0" err="1" smtClean="0">
                <a:solidFill>
                  <a:srgbClr val="FFFF00"/>
                </a:solidFill>
                <a:effectLst>
                  <a:outerShdw blurRad="38100" dist="38100" dir="2700000" algn="tl">
                    <a:srgbClr val="000000">
                      <a:alpha val="43137"/>
                    </a:srgbClr>
                  </a:outerShdw>
                </a:effectLst>
              </a:rPr>
              <a:t>Prato</a:t>
            </a:r>
            <a:r>
              <a:rPr lang="es-ES" sz="2000" b="1" dirty="0" smtClean="0">
                <a:solidFill>
                  <a:srgbClr val="FFFF00"/>
                </a:solidFill>
                <a:effectLst>
                  <a:outerShdw blurRad="38100" dist="38100" dir="2700000" algn="tl">
                    <a:srgbClr val="000000">
                      <a:alpha val="43137"/>
                    </a:srgbClr>
                  </a:outerShdw>
                </a:effectLst>
              </a:rPr>
              <a:t>. Y todo convenientemente regado por un buen vino de </a:t>
            </a:r>
            <a:r>
              <a:rPr lang="es-ES" sz="2000" b="1" dirty="0" err="1" smtClean="0">
                <a:solidFill>
                  <a:srgbClr val="FFFF00"/>
                </a:solidFill>
                <a:effectLst>
                  <a:outerShdw blurRad="38100" dist="38100" dir="2700000" algn="tl">
                    <a:srgbClr val="000000">
                      <a:alpha val="43137"/>
                    </a:srgbClr>
                  </a:outerShdw>
                </a:effectLst>
              </a:rPr>
              <a:t>Chianti</a:t>
            </a:r>
            <a:r>
              <a:rPr lang="es-ES" sz="2000" b="1" dirty="0" smtClean="0">
                <a:solidFill>
                  <a:srgbClr val="FFFF00"/>
                </a:solidFill>
                <a:effectLst>
                  <a:outerShdw blurRad="38100" dist="38100" dir="2700000" algn="tl">
                    <a:srgbClr val="000000">
                      <a:alpha val="43137"/>
                    </a:srgbClr>
                  </a:outerShdw>
                </a:effectLst>
              </a:rPr>
              <a:t>, para brindar por propios y extraños, antes de reclinar el organismo bajo el pálido sol de la Toscana</a:t>
            </a:r>
            <a:r>
              <a:rPr lang="es-ES" dirty="0" smtClean="0">
                <a:solidFill>
                  <a:srgbClr val="FFFF00"/>
                </a:solidFill>
              </a:rPr>
              <a:t>.</a:t>
            </a:r>
          </a:p>
          <a:p>
            <a:endParaRPr lang="es-ES" dirty="0">
              <a:solidFill>
                <a:srgbClr val="FFFF00"/>
              </a:solidFill>
            </a:endParaRPr>
          </a:p>
        </p:txBody>
      </p:sp>
    </p:spTree>
  </p:cSld>
  <p:clrMapOvr>
    <a:masterClrMapping/>
  </p:clrMapOvr>
  <p:transition spd="slow" advTm="10000">
    <p:zo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MG4305.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142976"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14480"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214578"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714612"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214710"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714744"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214842"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714876"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214974"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715008"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215106"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715140"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215238"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715272"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8215370"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715404"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13" presetClass="entr" presetSubtype="16"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Effect transition="in" filter="plus(in)">
                                      <p:cBhvr>
                                        <p:cTn id="82" dur="3000"/>
                                        <p:tgtEl>
                                          <p:spTgt spid="5"/>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6"/>
                                        </p:tgtEl>
                                        <p:attrNameLst>
                                          <p:attrName>style.visibility</p:attrName>
                                        </p:attrNameLst>
                                      </p:cBhvr>
                                      <p:to>
                                        <p:strVal val="visible"/>
                                      </p:to>
                                    </p:set>
                                    <p:animEffect transition="in" filter="plus(in)">
                                      <p:cBhvr>
                                        <p:cTn id="85" dur="3000"/>
                                        <p:tgtEl>
                                          <p:spTgt spid="6"/>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plus(in)">
                                      <p:cBhvr>
                                        <p:cTn id="88" dur="3000"/>
                                        <p:tgtEl>
                                          <p:spTgt spid="7"/>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8"/>
                                        </p:tgtEl>
                                        <p:attrNameLst>
                                          <p:attrName>style.visibility</p:attrName>
                                        </p:attrNameLst>
                                      </p:cBhvr>
                                      <p:to>
                                        <p:strVal val="visible"/>
                                      </p:to>
                                    </p:set>
                                    <p:animEffect transition="in" filter="plus(in)">
                                      <p:cBhvr>
                                        <p:cTn id="91" dur="3000"/>
                                        <p:tgtEl>
                                          <p:spTgt spid="8"/>
                                        </p:tgtEl>
                                      </p:cBhvr>
                                    </p:animEffect>
                                  </p:childTnLst>
                                </p:cTn>
                              </p:par>
                              <p:par>
                                <p:cTn id="92" presetID="13" presetClass="entr" presetSubtype="16" fill="hold" grpId="1" nodeType="withEffect">
                                  <p:stCondLst>
                                    <p:cond delay="0"/>
                                  </p:stCondLst>
                                  <p:childTnLst>
                                    <p:set>
                                      <p:cBhvr>
                                        <p:cTn id="93" dur="1" fill="hold">
                                          <p:stCondLst>
                                            <p:cond delay="0"/>
                                          </p:stCondLst>
                                        </p:cTn>
                                        <p:tgtEl>
                                          <p:spTgt spid="9"/>
                                        </p:tgtEl>
                                        <p:attrNameLst>
                                          <p:attrName>style.visibility</p:attrName>
                                        </p:attrNameLst>
                                      </p:cBhvr>
                                      <p:to>
                                        <p:strVal val="visible"/>
                                      </p:to>
                                    </p:set>
                                    <p:animEffect transition="in" filter="plus(in)">
                                      <p:cBhvr>
                                        <p:cTn id="94" dur="3000"/>
                                        <p:tgtEl>
                                          <p:spTgt spid="9"/>
                                        </p:tgtEl>
                                      </p:cBhvr>
                                    </p:animEffect>
                                  </p:childTnLst>
                                </p:cTn>
                              </p:par>
                              <p:par>
                                <p:cTn id="95" presetID="13" presetClass="entr" presetSubtype="16" fill="hold" grpId="1" nodeType="withEffect">
                                  <p:stCondLst>
                                    <p:cond delay="0"/>
                                  </p:stCondLst>
                                  <p:childTnLst>
                                    <p:set>
                                      <p:cBhvr>
                                        <p:cTn id="96" dur="1" fill="hold">
                                          <p:stCondLst>
                                            <p:cond delay="0"/>
                                          </p:stCondLst>
                                        </p:cTn>
                                        <p:tgtEl>
                                          <p:spTgt spid="10"/>
                                        </p:tgtEl>
                                        <p:attrNameLst>
                                          <p:attrName>style.visibility</p:attrName>
                                        </p:attrNameLst>
                                      </p:cBhvr>
                                      <p:to>
                                        <p:strVal val="visible"/>
                                      </p:to>
                                    </p:set>
                                    <p:animEffect transition="in" filter="plus(in)">
                                      <p:cBhvr>
                                        <p:cTn id="97" dur="3000"/>
                                        <p:tgtEl>
                                          <p:spTgt spid="10"/>
                                        </p:tgtEl>
                                      </p:cBhvr>
                                    </p:animEffect>
                                  </p:childTnLst>
                                </p:cTn>
                              </p:par>
                              <p:par>
                                <p:cTn id="98" presetID="13" presetClass="entr" presetSubtype="16" fill="hold" grpId="1" nodeType="withEffect">
                                  <p:stCondLst>
                                    <p:cond delay="0"/>
                                  </p:stCondLst>
                                  <p:childTnLst>
                                    <p:set>
                                      <p:cBhvr>
                                        <p:cTn id="99" dur="1" fill="hold">
                                          <p:stCondLst>
                                            <p:cond delay="0"/>
                                          </p:stCondLst>
                                        </p:cTn>
                                        <p:tgtEl>
                                          <p:spTgt spid="11"/>
                                        </p:tgtEl>
                                        <p:attrNameLst>
                                          <p:attrName>style.visibility</p:attrName>
                                        </p:attrNameLst>
                                      </p:cBhvr>
                                      <p:to>
                                        <p:strVal val="visible"/>
                                      </p:to>
                                    </p:set>
                                    <p:animEffect transition="in" filter="plus(in)">
                                      <p:cBhvr>
                                        <p:cTn id="100" dur="3000"/>
                                        <p:tgtEl>
                                          <p:spTgt spid="11"/>
                                        </p:tgtEl>
                                      </p:cBhvr>
                                    </p:animEffect>
                                  </p:childTnLst>
                                </p:cTn>
                              </p:par>
                              <p:par>
                                <p:cTn id="101" presetID="13" presetClass="entr" presetSubtype="16" fill="hold" grpId="1" nodeType="withEffect">
                                  <p:stCondLst>
                                    <p:cond delay="0"/>
                                  </p:stCondLst>
                                  <p:childTnLst>
                                    <p:set>
                                      <p:cBhvr>
                                        <p:cTn id="102" dur="1" fill="hold">
                                          <p:stCondLst>
                                            <p:cond delay="0"/>
                                          </p:stCondLst>
                                        </p:cTn>
                                        <p:tgtEl>
                                          <p:spTgt spid="12"/>
                                        </p:tgtEl>
                                        <p:attrNameLst>
                                          <p:attrName>style.visibility</p:attrName>
                                        </p:attrNameLst>
                                      </p:cBhvr>
                                      <p:to>
                                        <p:strVal val="visible"/>
                                      </p:to>
                                    </p:set>
                                    <p:animEffect transition="in" filter="plus(in)">
                                      <p:cBhvr>
                                        <p:cTn id="103" dur="3000"/>
                                        <p:tgtEl>
                                          <p:spTgt spid="12"/>
                                        </p:tgtEl>
                                      </p:cBhvr>
                                    </p:animEffect>
                                  </p:childTnLst>
                                </p:cTn>
                              </p:par>
                              <p:par>
                                <p:cTn id="104" presetID="13" presetClass="entr" presetSubtype="16"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plus(in)">
                                      <p:cBhvr>
                                        <p:cTn id="106" dur="3000"/>
                                        <p:tgtEl>
                                          <p:spTgt spid="13"/>
                                        </p:tgtEl>
                                      </p:cBhvr>
                                    </p:animEffect>
                                  </p:childTnLst>
                                </p:cTn>
                              </p:par>
                              <p:par>
                                <p:cTn id="107" presetID="13" presetClass="entr" presetSubtype="16" fill="hold" grpId="1"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plus(in)">
                                      <p:cBhvr>
                                        <p:cTn id="109" dur="3000"/>
                                        <p:tgtEl>
                                          <p:spTgt spid="14"/>
                                        </p:tgtEl>
                                      </p:cBhvr>
                                    </p:animEffect>
                                  </p:childTnLst>
                                </p:cTn>
                              </p:par>
                              <p:par>
                                <p:cTn id="110" presetID="13" presetClass="entr" presetSubtype="16" fill="hold" grpId="1" nodeType="withEffect">
                                  <p:stCondLst>
                                    <p:cond delay="0"/>
                                  </p:stCondLst>
                                  <p:childTnLst>
                                    <p:set>
                                      <p:cBhvr>
                                        <p:cTn id="111" dur="1" fill="hold">
                                          <p:stCondLst>
                                            <p:cond delay="0"/>
                                          </p:stCondLst>
                                        </p:cTn>
                                        <p:tgtEl>
                                          <p:spTgt spid="15"/>
                                        </p:tgtEl>
                                        <p:attrNameLst>
                                          <p:attrName>style.visibility</p:attrName>
                                        </p:attrNameLst>
                                      </p:cBhvr>
                                      <p:to>
                                        <p:strVal val="visible"/>
                                      </p:to>
                                    </p:set>
                                    <p:animEffect transition="in" filter="plus(in)">
                                      <p:cBhvr>
                                        <p:cTn id="112" dur="3000"/>
                                        <p:tgtEl>
                                          <p:spTgt spid="15"/>
                                        </p:tgtEl>
                                      </p:cBhvr>
                                    </p:animEffect>
                                  </p:childTnLst>
                                </p:cTn>
                              </p:par>
                              <p:par>
                                <p:cTn id="113" presetID="13" presetClass="entr" presetSubtype="16" fill="hold" grpId="1" nodeType="withEffect">
                                  <p:stCondLst>
                                    <p:cond delay="0"/>
                                  </p:stCondLst>
                                  <p:childTnLst>
                                    <p:set>
                                      <p:cBhvr>
                                        <p:cTn id="114" dur="1" fill="hold">
                                          <p:stCondLst>
                                            <p:cond delay="0"/>
                                          </p:stCondLst>
                                        </p:cTn>
                                        <p:tgtEl>
                                          <p:spTgt spid="16"/>
                                        </p:tgtEl>
                                        <p:attrNameLst>
                                          <p:attrName>style.visibility</p:attrName>
                                        </p:attrNameLst>
                                      </p:cBhvr>
                                      <p:to>
                                        <p:strVal val="visible"/>
                                      </p:to>
                                    </p:set>
                                    <p:animEffect transition="in" filter="plus(in)">
                                      <p:cBhvr>
                                        <p:cTn id="115" dur="3000"/>
                                        <p:tgtEl>
                                          <p:spTgt spid="16"/>
                                        </p:tgtEl>
                                      </p:cBhvr>
                                    </p:animEffect>
                                  </p:childTnLst>
                                </p:cTn>
                              </p:par>
                              <p:par>
                                <p:cTn id="116" presetID="13" presetClass="entr" presetSubtype="16" fill="hold" grpId="1" nodeType="withEffect">
                                  <p:stCondLst>
                                    <p:cond delay="0"/>
                                  </p:stCondLst>
                                  <p:childTnLst>
                                    <p:set>
                                      <p:cBhvr>
                                        <p:cTn id="117" dur="1" fill="hold">
                                          <p:stCondLst>
                                            <p:cond delay="0"/>
                                          </p:stCondLst>
                                        </p:cTn>
                                        <p:tgtEl>
                                          <p:spTgt spid="17"/>
                                        </p:tgtEl>
                                        <p:attrNameLst>
                                          <p:attrName>style.visibility</p:attrName>
                                        </p:attrNameLst>
                                      </p:cBhvr>
                                      <p:to>
                                        <p:strVal val="visible"/>
                                      </p:to>
                                    </p:set>
                                    <p:animEffect transition="in" filter="plus(in)">
                                      <p:cBhvr>
                                        <p:cTn id="118" dur="3000"/>
                                        <p:tgtEl>
                                          <p:spTgt spid="17"/>
                                        </p:tgtEl>
                                      </p:cBhvr>
                                    </p:animEffect>
                                  </p:childTnLst>
                                </p:cTn>
                              </p:par>
                              <p:par>
                                <p:cTn id="119" presetID="13" presetClass="entr" presetSubtype="16" fill="hold" grpId="1" nodeType="withEffect">
                                  <p:stCondLst>
                                    <p:cond delay="0"/>
                                  </p:stCondLst>
                                  <p:childTnLst>
                                    <p:set>
                                      <p:cBhvr>
                                        <p:cTn id="120" dur="1" fill="hold">
                                          <p:stCondLst>
                                            <p:cond delay="0"/>
                                          </p:stCondLst>
                                        </p:cTn>
                                        <p:tgtEl>
                                          <p:spTgt spid="18"/>
                                        </p:tgtEl>
                                        <p:attrNameLst>
                                          <p:attrName>style.visibility</p:attrName>
                                        </p:attrNameLst>
                                      </p:cBhvr>
                                      <p:to>
                                        <p:strVal val="visible"/>
                                      </p:to>
                                    </p:set>
                                    <p:animEffect transition="in" filter="plus(in)">
                                      <p:cBhvr>
                                        <p:cTn id="121" dur="3000"/>
                                        <p:tgtEl>
                                          <p:spTgt spid="18"/>
                                        </p:tgtEl>
                                      </p:cBhvr>
                                    </p:animEffect>
                                  </p:childTnLst>
                                </p:cTn>
                              </p:par>
                              <p:par>
                                <p:cTn id="122" presetID="13" presetClass="entr" presetSubtype="16" fill="hold" grpId="1" nodeType="withEffect">
                                  <p:stCondLst>
                                    <p:cond delay="0"/>
                                  </p:stCondLst>
                                  <p:childTnLst>
                                    <p:set>
                                      <p:cBhvr>
                                        <p:cTn id="123" dur="1" fill="hold">
                                          <p:stCondLst>
                                            <p:cond delay="0"/>
                                          </p:stCondLst>
                                        </p:cTn>
                                        <p:tgtEl>
                                          <p:spTgt spid="19"/>
                                        </p:tgtEl>
                                        <p:attrNameLst>
                                          <p:attrName>style.visibility</p:attrName>
                                        </p:attrNameLst>
                                      </p:cBhvr>
                                      <p:to>
                                        <p:strVal val="visible"/>
                                      </p:to>
                                    </p:set>
                                    <p:animEffect transition="in" filter="plus(in)">
                                      <p:cBhvr>
                                        <p:cTn id="124" dur="3000"/>
                                        <p:tgtEl>
                                          <p:spTgt spid="19"/>
                                        </p:tgtEl>
                                      </p:cBhvr>
                                    </p:animEffect>
                                  </p:childTnLst>
                                </p:cTn>
                              </p:par>
                              <p:par>
                                <p:cTn id="125" presetID="13" presetClass="entr" presetSubtype="16" fill="hold" grpId="1" nodeType="withEffect">
                                  <p:stCondLst>
                                    <p:cond delay="0"/>
                                  </p:stCondLst>
                                  <p:childTnLst>
                                    <p:set>
                                      <p:cBhvr>
                                        <p:cTn id="126" dur="1" fill="hold">
                                          <p:stCondLst>
                                            <p:cond delay="0"/>
                                          </p:stCondLst>
                                        </p:cTn>
                                        <p:tgtEl>
                                          <p:spTgt spid="20"/>
                                        </p:tgtEl>
                                        <p:attrNameLst>
                                          <p:attrName>style.visibility</p:attrName>
                                        </p:attrNameLst>
                                      </p:cBhvr>
                                      <p:to>
                                        <p:strVal val="visible"/>
                                      </p:to>
                                    </p:set>
                                    <p:animEffect transition="in" filter="plus(in)">
                                      <p:cBhvr>
                                        <p:cTn id="127" dur="3000"/>
                                        <p:tgtEl>
                                          <p:spTgt spid="20"/>
                                        </p:tgtEl>
                                      </p:cBhvr>
                                    </p:animEffect>
                                  </p:childTnLst>
                                </p:cTn>
                              </p:par>
                              <p:par>
                                <p:cTn id="128" presetID="13" presetClass="entr" presetSubtype="16" fill="hold" grpId="1" nodeType="withEffect">
                                  <p:stCondLst>
                                    <p:cond delay="0"/>
                                  </p:stCondLst>
                                  <p:childTnLst>
                                    <p:set>
                                      <p:cBhvr>
                                        <p:cTn id="129" dur="1" fill="hold">
                                          <p:stCondLst>
                                            <p:cond delay="0"/>
                                          </p:stCondLst>
                                        </p:cTn>
                                        <p:tgtEl>
                                          <p:spTgt spid="21"/>
                                        </p:tgtEl>
                                        <p:attrNameLst>
                                          <p:attrName>style.visibility</p:attrName>
                                        </p:attrNameLst>
                                      </p:cBhvr>
                                      <p:to>
                                        <p:strVal val="visible"/>
                                      </p:to>
                                    </p:set>
                                    <p:animEffect transition="in" filter="plus(in)">
                                      <p:cBhvr>
                                        <p:cTn id="130" dur="3000"/>
                                        <p:tgtEl>
                                          <p:spTgt spid="21"/>
                                        </p:tgtEl>
                                      </p:cBhvr>
                                    </p:animEffect>
                                  </p:childTnLst>
                                </p:cTn>
                              </p:par>
                              <p:par>
                                <p:cTn id="131" presetID="13" presetClass="entr" presetSubtype="16" fill="hold" grpId="1" nodeType="withEffect">
                                  <p:stCondLst>
                                    <p:cond delay="0"/>
                                  </p:stCondLst>
                                  <p:childTnLst>
                                    <p:set>
                                      <p:cBhvr>
                                        <p:cTn id="132" dur="1" fill="hold">
                                          <p:stCondLst>
                                            <p:cond delay="0"/>
                                          </p:stCondLst>
                                        </p:cTn>
                                        <p:tgtEl>
                                          <p:spTgt spid="22"/>
                                        </p:tgtEl>
                                        <p:attrNameLst>
                                          <p:attrName>style.visibility</p:attrName>
                                        </p:attrNameLst>
                                      </p:cBhvr>
                                      <p:to>
                                        <p:strVal val="visible"/>
                                      </p:to>
                                    </p:set>
                                    <p:animEffect transition="in" filter="plus(in)">
                                      <p:cBhvr>
                                        <p:cTn id="133" dur="3000"/>
                                        <p:tgtEl>
                                          <p:spTgt spid="22"/>
                                        </p:tgtEl>
                                      </p:cBhvr>
                                    </p:animEffect>
                                  </p:childTnLst>
                                </p:cTn>
                              </p:par>
                              <p:par>
                                <p:cTn id="134" presetID="8" presetClass="emph" presetSubtype="0" fill="hold" grpId="2" nodeType="withEffect">
                                  <p:stCondLst>
                                    <p:cond delay="0"/>
                                  </p:stCondLst>
                                  <p:childTnLst>
                                    <p:animRot by="21600000">
                                      <p:cBhvr>
                                        <p:cTn id="135" dur="3000" fill="hold"/>
                                        <p:tgtEl>
                                          <p:spTgt spid="5"/>
                                        </p:tgtEl>
                                        <p:attrNameLst>
                                          <p:attrName>r</p:attrName>
                                        </p:attrNameLst>
                                      </p:cBhvr>
                                    </p:animRot>
                                  </p:childTnLst>
                                </p:cTn>
                              </p:par>
                              <p:par>
                                <p:cTn id="136" presetID="8" presetClass="emph" presetSubtype="0" fill="hold" grpId="2" nodeType="withEffect">
                                  <p:stCondLst>
                                    <p:cond delay="0"/>
                                  </p:stCondLst>
                                  <p:childTnLst>
                                    <p:animRot by="21600000">
                                      <p:cBhvr>
                                        <p:cTn id="137" dur="3000" fill="hold"/>
                                        <p:tgtEl>
                                          <p:spTgt spid="6"/>
                                        </p:tgtEl>
                                        <p:attrNameLst>
                                          <p:attrName>r</p:attrName>
                                        </p:attrNameLst>
                                      </p:cBhvr>
                                    </p:animRot>
                                  </p:childTnLst>
                                </p:cTn>
                              </p:par>
                              <p:par>
                                <p:cTn id="138" presetID="8" presetClass="emph" presetSubtype="0" fill="hold" grpId="2" nodeType="withEffect">
                                  <p:stCondLst>
                                    <p:cond delay="0"/>
                                  </p:stCondLst>
                                  <p:childTnLst>
                                    <p:animRot by="21600000">
                                      <p:cBhvr>
                                        <p:cTn id="139" dur="3000" fill="hold"/>
                                        <p:tgtEl>
                                          <p:spTgt spid="7"/>
                                        </p:tgtEl>
                                        <p:attrNameLst>
                                          <p:attrName>r</p:attrName>
                                        </p:attrNameLst>
                                      </p:cBhvr>
                                    </p:animRot>
                                  </p:childTnLst>
                                </p:cTn>
                              </p:par>
                              <p:par>
                                <p:cTn id="140" presetID="8" presetClass="emph" presetSubtype="0" fill="hold" grpId="2" nodeType="withEffect">
                                  <p:stCondLst>
                                    <p:cond delay="0"/>
                                  </p:stCondLst>
                                  <p:childTnLst>
                                    <p:animRot by="21600000">
                                      <p:cBhvr>
                                        <p:cTn id="141" dur="3000" fill="hold"/>
                                        <p:tgtEl>
                                          <p:spTgt spid="8"/>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9"/>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10"/>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11"/>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12"/>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13"/>
                                        </p:tgtEl>
                                        <p:attrNameLst>
                                          <p:attrName>r</p:attrName>
                                        </p:attrNameLst>
                                      </p:cBhvr>
                                    </p:animRot>
                                  </p:childTnLst>
                                </p:cTn>
                              </p:par>
                              <p:par>
                                <p:cTn id="152" presetID="8" presetClass="emph" presetSubtype="0" fill="hold" grpId="2" nodeType="withEffect">
                                  <p:stCondLst>
                                    <p:cond delay="0"/>
                                  </p:stCondLst>
                                  <p:childTnLst>
                                    <p:animRot by="21600000">
                                      <p:cBhvr>
                                        <p:cTn id="153" dur="3000" fill="hold"/>
                                        <p:tgtEl>
                                          <p:spTgt spid="14"/>
                                        </p:tgtEl>
                                        <p:attrNameLst>
                                          <p:attrName>r</p:attrName>
                                        </p:attrNameLst>
                                      </p:cBhvr>
                                    </p:animRot>
                                  </p:childTnLst>
                                </p:cTn>
                              </p:par>
                              <p:par>
                                <p:cTn id="154" presetID="8" presetClass="emph" presetSubtype="0" fill="hold" grpId="2" nodeType="withEffect">
                                  <p:stCondLst>
                                    <p:cond delay="0"/>
                                  </p:stCondLst>
                                  <p:childTnLst>
                                    <p:animRot by="21600000">
                                      <p:cBhvr>
                                        <p:cTn id="155" dur="3000" fill="hold"/>
                                        <p:tgtEl>
                                          <p:spTgt spid="15"/>
                                        </p:tgtEl>
                                        <p:attrNameLst>
                                          <p:attrName>r</p:attrName>
                                        </p:attrNameLst>
                                      </p:cBhvr>
                                    </p:animRot>
                                  </p:childTnLst>
                                </p:cTn>
                              </p:par>
                              <p:par>
                                <p:cTn id="156" presetID="8" presetClass="emph" presetSubtype="0" fill="hold" grpId="2" nodeType="withEffect">
                                  <p:stCondLst>
                                    <p:cond delay="0"/>
                                  </p:stCondLst>
                                  <p:childTnLst>
                                    <p:animRot by="21600000">
                                      <p:cBhvr>
                                        <p:cTn id="157" dur="3000" fill="hold"/>
                                        <p:tgtEl>
                                          <p:spTgt spid="16"/>
                                        </p:tgtEl>
                                        <p:attrNameLst>
                                          <p:attrName>r</p:attrName>
                                        </p:attrNameLst>
                                      </p:cBhvr>
                                    </p:animRot>
                                  </p:childTnLst>
                                </p:cTn>
                              </p:par>
                              <p:par>
                                <p:cTn id="158" presetID="8" presetClass="emph" presetSubtype="0" fill="hold" grpId="2" nodeType="withEffect">
                                  <p:stCondLst>
                                    <p:cond delay="0"/>
                                  </p:stCondLst>
                                  <p:childTnLst>
                                    <p:animRot by="21600000">
                                      <p:cBhvr>
                                        <p:cTn id="159" dur="3000" fill="hold"/>
                                        <p:tgtEl>
                                          <p:spTgt spid="17"/>
                                        </p:tgtEl>
                                        <p:attrNameLst>
                                          <p:attrName>r</p:attrName>
                                        </p:attrNameLst>
                                      </p:cBhvr>
                                    </p:animRot>
                                  </p:childTnLst>
                                </p:cTn>
                              </p:par>
                              <p:par>
                                <p:cTn id="160" presetID="8" presetClass="emph" presetSubtype="0" fill="hold" grpId="2" nodeType="withEffect">
                                  <p:stCondLst>
                                    <p:cond delay="0"/>
                                  </p:stCondLst>
                                  <p:childTnLst>
                                    <p:animRot by="21600000">
                                      <p:cBhvr>
                                        <p:cTn id="161" dur="3000" fill="hold"/>
                                        <p:tgtEl>
                                          <p:spTgt spid="18"/>
                                        </p:tgtEl>
                                        <p:attrNameLst>
                                          <p:attrName>r</p:attrName>
                                        </p:attrNameLst>
                                      </p:cBhvr>
                                    </p:animRot>
                                  </p:childTnLst>
                                </p:cTn>
                              </p:par>
                              <p:par>
                                <p:cTn id="162" presetID="8" presetClass="emph" presetSubtype="0" fill="hold" grpId="2" nodeType="withEffect">
                                  <p:stCondLst>
                                    <p:cond delay="0"/>
                                  </p:stCondLst>
                                  <p:childTnLst>
                                    <p:animRot by="21600000">
                                      <p:cBhvr>
                                        <p:cTn id="163" dur="3000" fill="hold"/>
                                        <p:tgtEl>
                                          <p:spTgt spid="19"/>
                                        </p:tgtEl>
                                        <p:attrNameLst>
                                          <p:attrName>r</p:attrName>
                                        </p:attrNameLst>
                                      </p:cBhvr>
                                    </p:animRot>
                                  </p:childTnLst>
                                </p:cTn>
                              </p:par>
                              <p:par>
                                <p:cTn id="164" presetID="8" presetClass="emph" presetSubtype="0" fill="hold" grpId="2" nodeType="withEffect">
                                  <p:stCondLst>
                                    <p:cond delay="0"/>
                                  </p:stCondLst>
                                  <p:childTnLst>
                                    <p:animRot by="21600000">
                                      <p:cBhvr>
                                        <p:cTn id="165" dur="3000" fill="hold"/>
                                        <p:tgtEl>
                                          <p:spTgt spid="20"/>
                                        </p:tgtEl>
                                        <p:attrNameLst>
                                          <p:attrName>r</p:attrName>
                                        </p:attrNameLst>
                                      </p:cBhvr>
                                    </p:animRot>
                                  </p:childTnLst>
                                </p:cTn>
                              </p:par>
                              <p:par>
                                <p:cTn id="166" presetID="8" presetClass="emph" presetSubtype="0" fill="hold" grpId="2" nodeType="withEffect">
                                  <p:stCondLst>
                                    <p:cond delay="0"/>
                                  </p:stCondLst>
                                  <p:childTnLst>
                                    <p:animRot by="21600000">
                                      <p:cBhvr>
                                        <p:cTn id="167" dur="3000" fill="hold"/>
                                        <p:tgtEl>
                                          <p:spTgt spid="21"/>
                                        </p:tgtEl>
                                        <p:attrNameLst>
                                          <p:attrName>r</p:attrName>
                                        </p:attrNameLst>
                                      </p:cBhvr>
                                    </p:animRot>
                                  </p:childTnLst>
                                </p:cTn>
                              </p:par>
                              <p:par>
                                <p:cTn id="168" presetID="8" presetClass="emph" presetSubtype="0" fill="hold" grpId="2" nodeType="withEffect">
                                  <p:stCondLst>
                                    <p:cond delay="0"/>
                                  </p:stCondLst>
                                  <p:childTnLst>
                                    <p:animRot by="21600000">
                                      <p:cBhvr>
                                        <p:cTn id="169" dur="3000" fill="hold"/>
                                        <p:tgtEl>
                                          <p:spTgt spid="22"/>
                                        </p:tgtEl>
                                        <p:attrNameLst>
                                          <p:attrName>r</p:attrName>
                                        </p:attrNameLst>
                                      </p:cBhvr>
                                    </p:animRot>
                                  </p:childTnLst>
                                </p:cTn>
                              </p:par>
                            </p:childTnLst>
                          </p:cTn>
                        </p:par>
                        <p:par>
                          <p:cTn id="170" fill="hold">
                            <p:stCondLst>
                              <p:cond delay="3000"/>
                            </p:stCondLst>
                            <p:childTnLst>
                              <p:par>
                                <p:cTn id="171" presetID="2" presetClass="exit" presetSubtype="8" fill="hold" grpId="3" nodeType="afterEffect">
                                  <p:stCondLst>
                                    <p:cond delay="0"/>
                                  </p:stCondLst>
                                  <p:childTnLst>
                                    <p:anim calcmode="lin" valueType="num">
                                      <p:cBhvr additive="base">
                                        <p:cTn id="172" dur="3000"/>
                                        <p:tgtEl>
                                          <p:spTgt spid="5"/>
                                        </p:tgtEl>
                                        <p:attrNameLst>
                                          <p:attrName>ppt_x</p:attrName>
                                        </p:attrNameLst>
                                      </p:cBhvr>
                                      <p:tavLst>
                                        <p:tav tm="0">
                                          <p:val>
                                            <p:strVal val="ppt_x"/>
                                          </p:val>
                                        </p:tav>
                                        <p:tav tm="100000">
                                          <p:val>
                                            <p:strVal val="0-ppt_w/2"/>
                                          </p:val>
                                        </p:tav>
                                      </p:tavLst>
                                    </p:anim>
                                    <p:anim calcmode="lin" valueType="num">
                                      <p:cBhvr additive="base">
                                        <p:cTn id="173" dur="3000"/>
                                        <p:tgtEl>
                                          <p:spTgt spid="5"/>
                                        </p:tgtEl>
                                        <p:attrNameLst>
                                          <p:attrName>ppt_y</p:attrName>
                                        </p:attrNameLst>
                                      </p:cBhvr>
                                      <p:tavLst>
                                        <p:tav tm="0">
                                          <p:val>
                                            <p:strVal val="ppt_y"/>
                                          </p:val>
                                        </p:tav>
                                        <p:tav tm="100000">
                                          <p:val>
                                            <p:strVal val="ppt_y"/>
                                          </p:val>
                                        </p:tav>
                                      </p:tavLst>
                                    </p:anim>
                                    <p:set>
                                      <p:cBhvr>
                                        <p:cTn id="174" dur="1" fill="hold">
                                          <p:stCondLst>
                                            <p:cond delay="2999"/>
                                          </p:stCondLst>
                                        </p:cTn>
                                        <p:tgtEl>
                                          <p:spTgt spid="5"/>
                                        </p:tgtEl>
                                        <p:attrNameLst>
                                          <p:attrName>style.visibility</p:attrName>
                                        </p:attrNameLst>
                                      </p:cBhvr>
                                      <p:to>
                                        <p:strVal val="hidden"/>
                                      </p:to>
                                    </p:set>
                                  </p:childTnLst>
                                </p:cTn>
                              </p:par>
                              <p:par>
                                <p:cTn id="175" presetID="2" presetClass="exit" presetSubtype="2" fill="hold" grpId="3" nodeType="withEffect">
                                  <p:stCondLst>
                                    <p:cond delay="0"/>
                                  </p:stCondLst>
                                  <p:childTnLst>
                                    <p:anim calcmode="lin" valueType="num">
                                      <p:cBhvr additive="base">
                                        <p:cTn id="176" dur="3000"/>
                                        <p:tgtEl>
                                          <p:spTgt spid="6"/>
                                        </p:tgtEl>
                                        <p:attrNameLst>
                                          <p:attrName>ppt_x</p:attrName>
                                        </p:attrNameLst>
                                      </p:cBhvr>
                                      <p:tavLst>
                                        <p:tav tm="0">
                                          <p:val>
                                            <p:strVal val="ppt_x"/>
                                          </p:val>
                                        </p:tav>
                                        <p:tav tm="100000">
                                          <p:val>
                                            <p:strVal val="1+ppt_w/2"/>
                                          </p:val>
                                        </p:tav>
                                      </p:tavLst>
                                    </p:anim>
                                    <p:anim calcmode="lin" valueType="num">
                                      <p:cBhvr additive="base">
                                        <p:cTn id="177" dur="3000"/>
                                        <p:tgtEl>
                                          <p:spTgt spid="6"/>
                                        </p:tgtEl>
                                        <p:attrNameLst>
                                          <p:attrName>ppt_y</p:attrName>
                                        </p:attrNameLst>
                                      </p:cBhvr>
                                      <p:tavLst>
                                        <p:tav tm="0">
                                          <p:val>
                                            <p:strVal val="ppt_y"/>
                                          </p:val>
                                        </p:tav>
                                        <p:tav tm="100000">
                                          <p:val>
                                            <p:strVal val="ppt_y"/>
                                          </p:val>
                                        </p:tav>
                                      </p:tavLst>
                                    </p:anim>
                                    <p:set>
                                      <p:cBhvr>
                                        <p:cTn id="178" dur="1" fill="hold">
                                          <p:stCondLst>
                                            <p:cond delay="2999"/>
                                          </p:stCondLst>
                                        </p:cTn>
                                        <p:tgtEl>
                                          <p:spTgt spid="6"/>
                                        </p:tgtEl>
                                        <p:attrNameLst>
                                          <p:attrName>style.visibility</p:attrName>
                                        </p:attrNameLst>
                                      </p:cBhvr>
                                      <p:to>
                                        <p:strVal val="hidden"/>
                                      </p:to>
                                    </p:set>
                                  </p:childTnLst>
                                </p:cTn>
                              </p:par>
                              <p:par>
                                <p:cTn id="179" presetID="2" presetClass="exit" presetSubtype="8" fill="hold" grpId="3" nodeType="withEffect">
                                  <p:stCondLst>
                                    <p:cond delay="0"/>
                                  </p:stCondLst>
                                  <p:childTnLst>
                                    <p:anim calcmode="lin" valueType="num">
                                      <p:cBhvr additive="base">
                                        <p:cTn id="180" dur="3000"/>
                                        <p:tgtEl>
                                          <p:spTgt spid="7"/>
                                        </p:tgtEl>
                                        <p:attrNameLst>
                                          <p:attrName>ppt_x</p:attrName>
                                        </p:attrNameLst>
                                      </p:cBhvr>
                                      <p:tavLst>
                                        <p:tav tm="0">
                                          <p:val>
                                            <p:strVal val="ppt_x"/>
                                          </p:val>
                                        </p:tav>
                                        <p:tav tm="100000">
                                          <p:val>
                                            <p:strVal val="0-ppt_w/2"/>
                                          </p:val>
                                        </p:tav>
                                      </p:tavLst>
                                    </p:anim>
                                    <p:anim calcmode="lin" valueType="num">
                                      <p:cBhvr additive="base">
                                        <p:cTn id="181" dur="3000"/>
                                        <p:tgtEl>
                                          <p:spTgt spid="7"/>
                                        </p:tgtEl>
                                        <p:attrNameLst>
                                          <p:attrName>ppt_y</p:attrName>
                                        </p:attrNameLst>
                                      </p:cBhvr>
                                      <p:tavLst>
                                        <p:tav tm="0">
                                          <p:val>
                                            <p:strVal val="ppt_y"/>
                                          </p:val>
                                        </p:tav>
                                        <p:tav tm="100000">
                                          <p:val>
                                            <p:strVal val="ppt_y"/>
                                          </p:val>
                                        </p:tav>
                                      </p:tavLst>
                                    </p:anim>
                                    <p:set>
                                      <p:cBhvr>
                                        <p:cTn id="182" dur="1" fill="hold">
                                          <p:stCondLst>
                                            <p:cond delay="2999"/>
                                          </p:stCondLst>
                                        </p:cTn>
                                        <p:tgtEl>
                                          <p:spTgt spid="7"/>
                                        </p:tgtEl>
                                        <p:attrNameLst>
                                          <p:attrName>style.visibility</p:attrName>
                                        </p:attrNameLst>
                                      </p:cBhvr>
                                      <p:to>
                                        <p:strVal val="hidden"/>
                                      </p:to>
                                    </p:set>
                                  </p:childTnLst>
                                </p:cTn>
                              </p:par>
                              <p:par>
                                <p:cTn id="183" presetID="2" presetClass="exit" presetSubtype="2" fill="hold" grpId="3" nodeType="withEffect">
                                  <p:stCondLst>
                                    <p:cond delay="0"/>
                                  </p:stCondLst>
                                  <p:childTnLst>
                                    <p:anim calcmode="lin" valueType="num">
                                      <p:cBhvr additive="base">
                                        <p:cTn id="184" dur="3000"/>
                                        <p:tgtEl>
                                          <p:spTgt spid="8"/>
                                        </p:tgtEl>
                                        <p:attrNameLst>
                                          <p:attrName>ppt_x</p:attrName>
                                        </p:attrNameLst>
                                      </p:cBhvr>
                                      <p:tavLst>
                                        <p:tav tm="0">
                                          <p:val>
                                            <p:strVal val="ppt_x"/>
                                          </p:val>
                                        </p:tav>
                                        <p:tav tm="100000">
                                          <p:val>
                                            <p:strVal val="1+ppt_w/2"/>
                                          </p:val>
                                        </p:tav>
                                      </p:tavLst>
                                    </p:anim>
                                    <p:anim calcmode="lin" valueType="num">
                                      <p:cBhvr additive="base">
                                        <p:cTn id="185" dur="3000"/>
                                        <p:tgtEl>
                                          <p:spTgt spid="8"/>
                                        </p:tgtEl>
                                        <p:attrNameLst>
                                          <p:attrName>ppt_y</p:attrName>
                                        </p:attrNameLst>
                                      </p:cBhvr>
                                      <p:tavLst>
                                        <p:tav tm="0">
                                          <p:val>
                                            <p:strVal val="ppt_y"/>
                                          </p:val>
                                        </p:tav>
                                        <p:tav tm="100000">
                                          <p:val>
                                            <p:strVal val="ppt_y"/>
                                          </p:val>
                                        </p:tav>
                                      </p:tavLst>
                                    </p:anim>
                                    <p:set>
                                      <p:cBhvr>
                                        <p:cTn id="186" dur="1" fill="hold">
                                          <p:stCondLst>
                                            <p:cond delay="2999"/>
                                          </p:stCondLst>
                                        </p:cTn>
                                        <p:tgtEl>
                                          <p:spTgt spid="8"/>
                                        </p:tgtEl>
                                        <p:attrNameLst>
                                          <p:attrName>style.visibility</p:attrName>
                                        </p:attrNameLst>
                                      </p:cBhvr>
                                      <p:to>
                                        <p:strVal val="hidden"/>
                                      </p:to>
                                    </p:set>
                                  </p:childTnLst>
                                </p:cTn>
                              </p:par>
                              <p:par>
                                <p:cTn id="187" presetID="2" presetClass="exit" presetSubtype="8" fill="hold" grpId="3" nodeType="withEffect">
                                  <p:stCondLst>
                                    <p:cond delay="0"/>
                                  </p:stCondLst>
                                  <p:childTnLst>
                                    <p:anim calcmode="lin" valueType="num">
                                      <p:cBhvr additive="base">
                                        <p:cTn id="188" dur="3000"/>
                                        <p:tgtEl>
                                          <p:spTgt spid="9"/>
                                        </p:tgtEl>
                                        <p:attrNameLst>
                                          <p:attrName>ppt_x</p:attrName>
                                        </p:attrNameLst>
                                      </p:cBhvr>
                                      <p:tavLst>
                                        <p:tav tm="0">
                                          <p:val>
                                            <p:strVal val="ppt_x"/>
                                          </p:val>
                                        </p:tav>
                                        <p:tav tm="100000">
                                          <p:val>
                                            <p:strVal val="0-ppt_w/2"/>
                                          </p:val>
                                        </p:tav>
                                      </p:tavLst>
                                    </p:anim>
                                    <p:anim calcmode="lin" valueType="num">
                                      <p:cBhvr additive="base">
                                        <p:cTn id="189" dur="3000"/>
                                        <p:tgtEl>
                                          <p:spTgt spid="9"/>
                                        </p:tgtEl>
                                        <p:attrNameLst>
                                          <p:attrName>ppt_y</p:attrName>
                                        </p:attrNameLst>
                                      </p:cBhvr>
                                      <p:tavLst>
                                        <p:tav tm="0">
                                          <p:val>
                                            <p:strVal val="ppt_y"/>
                                          </p:val>
                                        </p:tav>
                                        <p:tav tm="100000">
                                          <p:val>
                                            <p:strVal val="ppt_y"/>
                                          </p:val>
                                        </p:tav>
                                      </p:tavLst>
                                    </p:anim>
                                    <p:set>
                                      <p:cBhvr>
                                        <p:cTn id="190" dur="1" fill="hold">
                                          <p:stCondLst>
                                            <p:cond delay="2999"/>
                                          </p:stCondLst>
                                        </p:cTn>
                                        <p:tgtEl>
                                          <p:spTgt spid="9"/>
                                        </p:tgtEl>
                                        <p:attrNameLst>
                                          <p:attrName>style.visibility</p:attrName>
                                        </p:attrNameLst>
                                      </p:cBhvr>
                                      <p:to>
                                        <p:strVal val="hidden"/>
                                      </p:to>
                                    </p:set>
                                  </p:childTnLst>
                                </p:cTn>
                              </p:par>
                              <p:par>
                                <p:cTn id="191" presetID="2" presetClass="exit" presetSubtype="2" fill="hold" grpId="3" nodeType="withEffect">
                                  <p:stCondLst>
                                    <p:cond delay="0"/>
                                  </p:stCondLst>
                                  <p:childTnLst>
                                    <p:anim calcmode="lin" valueType="num">
                                      <p:cBhvr additive="base">
                                        <p:cTn id="192" dur="3000"/>
                                        <p:tgtEl>
                                          <p:spTgt spid="10"/>
                                        </p:tgtEl>
                                        <p:attrNameLst>
                                          <p:attrName>ppt_x</p:attrName>
                                        </p:attrNameLst>
                                      </p:cBhvr>
                                      <p:tavLst>
                                        <p:tav tm="0">
                                          <p:val>
                                            <p:strVal val="ppt_x"/>
                                          </p:val>
                                        </p:tav>
                                        <p:tav tm="100000">
                                          <p:val>
                                            <p:strVal val="1+ppt_w/2"/>
                                          </p:val>
                                        </p:tav>
                                      </p:tavLst>
                                    </p:anim>
                                    <p:anim calcmode="lin" valueType="num">
                                      <p:cBhvr additive="base">
                                        <p:cTn id="193" dur="3000"/>
                                        <p:tgtEl>
                                          <p:spTgt spid="10"/>
                                        </p:tgtEl>
                                        <p:attrNameLst>
                                          <p:attrName>ppt_y</p:attrName>
                                        </p:attrNameLst>
                                      </p:cBhvr>
                                      <p:tavLst>
                                        <p:tav tm="0">
                                          <p:val>
                                            <p:strVal val="ppt_y"/>
                                          </p:val>
                                        </p:tav>
                                        <p:tav tm="100000">
                                          <p:val>
                                            <p:strVal val="ppt_y"/>
                                          </p:val>
                                        </p:tav>
                                      </p:tavLst>
                                    </p:anim>
                                    <p:set>
                                      <p:cBhvr>
                                        <p:cTn id="194" dur="1" fill="hold">
                                          <p:stCondLst>
                                            <p:cond delay="2999"/>
                                          </p:stCondLst>
                                        </p:cTn>
                                        <p:tgtEl>
                                          <p:spTgt spid="10"/>
                                        </p:tgtEl>
                                        <p:attrNameLst>
                                          <p:attrName>style.visibility</p:attrName>
                                        </p:attrNameLst>
                                      </p:cBhvr>
                                      <p:to>
                                        <p:strVal val="hidden"/>
                                      </p:to>
                                    </p:set>
                                  </p:childTnLst>
                                </p:cTn>
                              </p:par>
                              <p:par>
                                <p:cTn id="195" presetID="2" presetClass="exit" presetSubtype="8" fill="hold" grpId="3" nodeType="withEffect">
                                  <p:stCondLst>
                                    <p:cond delay="0"/>
                                  </p:stCondLst>
                                  <p:childTnLst>
                                    <p:anim calcmode="lin" valueType="num">
                                      <p:cBhvr additive="base">
                                        <p:cTn id="196" dur="3000"/>
                                        <p:tgtEl>
                                          <p:spTgt spid="11"/>
                                        </p:tgtEl>
                                        <p:attrNameLst>
                                          <p:attrName>ppt_x</p:attrName>
                                        </p:attrNameLst>
                                      </p:cBhvr>
                                      <p:tavLst>
                                        <p:tav tm="0">
                                          <p:val>
                                            <p:strVal val="ppt_x"/>
                                          </p:val>
                                        </p:tav>
                                        <p:tav tm="100000">
                                          <p:val>
                                            <p:strVal val="0-ppt_w/2"/>
                                          </p:val>
                                        </p:tav>
                                      </p:tavLst>
                                    </p:anim>
                                    <p:anim calcmode="lin" valueType="num">
                                      <p:cBhvr additive="base">
                                        <p:cTn id="197" dur="3000"/>
                                        <p:tgtEl>
                                          <p:spTgt spid="11"/>
                                        </p:tgtEl>
                                        <p:attrNameLst>
                                          <p:attrName>ppt_y</p:attrName>
                                        </p:attrNameLst>
                                      </p:cBhvr>
                                      <p:tavLst>
                                        <p:tav tm="0">
                                          <p:val>
                                            <p:strVal val="ppt_y"/>
                                          </p:val>
                                        </p:tav>
                                        <p:tav tm="100000">
                                          <p:val>
                                            <p:strVal val="ppt_y"/>
                                          </p:val>
                                        </p:tav>
                                      </p:tavLst>
                                    </p:anim>
                                    <p:set>
                                      <p:cBhvr>
                                        <p:cTn id="198" dur="1" fill="hold">
                                          <p:stCondLst>
                                            <p:cond delay="2999"/>
                                          </p:stCondLst>
                                        </p:cTn>
                                        <p:tgtEl>
                                          <p:spTgt spid="11"/>
                                        </p:tgtEl>
                                        <p:attrNameLst>
                                          <p:attrName>style.visibility</p:attrName>
                                        </p:attrNameLst>
                                      </p:cBhvr>
                                      <p:to>
                                        <p:strVal val="hidden"/>
                                      </p:to>
                                    </p:set>
                                  </p:childTnLst>
                                </p:cTn>
                              </p:par>
                              <p:par>
                                <p:cTn id="199" presetID="2" presetClass="exit" presetSubtype="2" fill="hold" grpId="3" nodeType="withEffect">
                                  <p:stCondLst>
                                    <p:cond delay="0"/>
                                  </p:stCondLst>
                                  <p:childTnLst>
                                    <p:anim calcmode="lin" valueType="num">
                                      <p:cBhvr additive="base">
                                        <p:cTn id="200" dur="3000"/>
                                        <p:tgtEl>
                                          <p:spTgt spid="12"/>
                                        </p:tgtEl>
                                        <p:attrNameLst>
                                          <p:attrName>ppt_x</p:attrName>
                                        </p:attrNameLst>
                                      </p:cBhvr>
                                      <p:tavLst>
                                        <p:tav tm="0">
                                          <p:val>
                                            <p:strVal val="ppt_x"/>
                                          </p:val>
                                        </p:tav>
                                        <p:tav tm="100000">
                                          <p:val>
                                            <p:strVal val="1+ppt_w/2"/>
                                          </p:val>
                                        </p:tav>
                                      </p:tavLst>
                                    </p:anim>
                                    <p:anim calcmode="lin" valueType="num">
                                      <p:cBhvr additive="base">
                                        <p:cTn id="201" dur="3000"/>
                                        <p:tgtEl>
                                          <p:spTgt spid="12"/>
                                        </p:tgtEl>
                                        <p:attrNameLst>
                                          <p:attrName>ppt_y</p:attrName>
                                        </p:attrNameLst>
                                      </p:cBhvr>
                                      <p:tavLst>
                                        <p:tav tm="0">
                                          <p:val>
                                            <p:strVal val="ppt_y"/>
                                          </p:val>
                                        </p:tav>
                                        <p:tav tm="100000">
                                          <p:val>
                                            <p:strVal val="ppt_y"/>
                                          </p:val>
                                        </p:tav>
                                      </p:tavLst>
                                    </p:anim>
                                    <p:set>
                                      <p:cBhvr>
                                        <p:cTn id="202" dur="1" fill="hold">
                                          <p:stCondLst>
                                            <p:cond delay="2999"/>
                                          </p:stCondLst>
                                        </p:cTn>
                                        <p:tgtEl>
                                          <p:spTgt spid="12"/>
                                        </p:tgtEl>
                                        <p:attrNameLst>
                                          <p:attrName>style.visibility</p:attrName>
                                        </p:attrNameLst>
                                      </p:cBhvr>
                                      <p:to>
                                        <p:strVal val="hidden"/>
                                      </p:to>
                                    </p:set>
                                  </p:childTnLst>
                                </p:cTn>
                              </p:par>
                              <p:par>
                                <p:cTn id="203" presetID="2" presetClass="exit" presetSubtype="8" fill="hold" grpId="3" nodeType="withEffect">
                                  <p:stCondLst>
                                    <p:cond delay="0"/>
                                  </p:stCondLst>
                                  <p:childTnLst>
                                    <p:anim calcmode="lin" valueType="num">
                                      <p:cBhvr additive="base">
                                        <p:cTn id="204" dur="3000"/>
                                        <p:tgtEl>
                                          <p:spTgt spid="13"/>
                                        </p:tgtEl>
                                        <p:attrNameLst>
                                          <p:attrName>ppt_x</p:attrName>
                                        </p:attrNameLst>
                                      </p:cBhvr>
                                      <p:tavLst>
                                        <p:tav tm="0">
                                          <p:val>
                                            <p:strVal val="ppt_x"/>
                                          </p:val>
                                        </p:tav>
                                        <p:tav tm="100000">
                                          <p:val>
                                            <p:strVal val="0-ppt_w/2"/>
                                          </p:val>
                                        </p:tav>
                                      </p:tavLst>
                                    </p:anim>
                                    <p:anim calcmode="lin" valueType="num">
                                      <p:cBhvr additive="base">
                                        <p:cTn id="205" dur="3000"/>
                                        <p:tgtEl>
                                          <p:spTgt spid="13"/>
                                        </p:tgtEl>
                                        <p:attrNameLst>
                                          <p:attrName>ppt_y</p:attrName>
                                        </p:attrNameLst>
                                      </p:cBhvr>
                                      <p:tavLst>
                                        <p:tav tm="0">
                                          <p:val>
                                            <p:strVal val="ppt_y"/>
                                          </p:val>
                                        </p:tav>
                                        <p:tav tm="100000">
                                          <p:val>
                                            <p:strVal val="ppt_y"/>
                                          </p:val>
                                        </p:tav>
                                      </p:tavLst>
                                    </p:anim>
                                    <p:set>
                                      <p:cBhvr>
                                        <p:cTn id="206" dur="1" fill="hold">
                                          <p:stCondLst>
                                            <p:cond delay="2999"/>
                                          </p:stCondLst>
                                        </p:cTn>
                                        <p:tgtEl>
                                          <p:spTgt spid="13"/>
                                        </p:tgtEl>
                                        <p:attrNameLst>
                                          <p:attrName>style.visibility</p:attrName>
                                        </p:attrNameLst>
                                      </p:cBhvr>
                                      <p:to>
                                        <p:strVal val="hidden"/>
                                      </p:to>
                                    </p:set>
                                  </p:childTnLst>
                                </p:cTn>
                              </p:par>
                              <p:par>
                                <p:cTn id="207" presetID="2" presetClass="exit" presetSubtype="2" fill="hold" grpId="3" nodeType="withEffect">
                                  <p:stCondLst>
                                    <p:cond delay="0"/>
                                  </p:stCondLst>
                                  <p:childTnLst>
                                    <p:anim calcmode="lin" valueType="num">
                                      <p:cBhvr additive="base">
                                        <p:cTn id="208" dur="3000"/>
                                        <p:tgtEl>
                                          <p:spTgt spid="14"/>
                                        </p:tgtEl>
                                        <p:attrNameLst>
                                          <p:attrName>ppt_x</p:attrName>
                                        </p:attrNameLst>
                                      </p:cBhvr>
                                      <p:tavLst>
                                        <p:tav tm="0">
                                          <p:val>
                                            <p:strVal val="ppt_x"/>
                                          </p:val>
                                        </p:tav>
                                        <p:tav tm="100000">
                                          <p:val>
                                            <p:strVal val="1+ppt_w/2"/>
                                          </p:val>
                                        </p:tav>
                                      </p:tavLst>
                                    </p:anim>
                                    <p:anim calcmode="lin" valueType="num">
                                      <p:cBhvr additive="base">
                                        <p:cTn id="209" dur="3000"/>
                                        <p:tgtEl>
                                          <p:spTgt spid="14"/>
                                        </p:tgtEl>
                                        <p:attrNameLst>
                                          <p:attrName>ppt_y</p:attrName>
                                        </p:attrNameLst>
                                      </p:cBhvr>
                                      <p:tavLst>
                                        <p:tav tm="0">
                                          <p:val>
                                            <p:strVal val="ppt_y"/>
                                          </p:val>
                                        </p:tav>
                                        <p:tav tm="100000">
                                          <p:val>
                                            <p:strVal val="ppt_y"/>
                                          </p:val>
                                        </p:tav>
                                      </p:tavLst>
                                    </p:anim>
                                    <p:set>
                                      <p:cBhvr>
                                        <p:cTn id="210" dur="1" fill="hold">
                                          <p:stCondLst>
                                            <p:cond delay="2999"/>
                                          </p:stCondLst>
                                        </p:cTn>
                                        <p:tgtEl>
                                          <p:spTgt spid="14"/>
                                        </p:tgtEl>
                                        <p:attrNameLst>
                                          <p:attrName>style.visibility</p:attrName>
                                        </p:attrNameLst>
                                      </p:cBhvr>
                                      <p:to>
                                        <p:strVal val="hidden"/>
                                      </p:to>
                                    </p:set>
                                  </p:childTnLst>
                                </p:cTn>
                              </p:par>
                              <p:par>
                                <p:cTn id="211" presetID="2" presetClass="exit" presetSubtype="8" fill="hold" grpId="3" nodeType="withEffect">
                                  <p:stCondLst>
                                    <p:cond delay="0"/>
                                  </p:stCondLst>
                                  <p:childTnLst>
                                    <p:anim calcmode="lin" valueType="num">
                                      <p:cBhvr additive="base">
                                        <p:cTn id="212" dur="3000"/>
                                        <p:tgtEl>
                                          <p:spTgt spid="15"/>
                                        </p:tgtEl>
                                        <p:attrNameLst>
                                          <p:attrName>ppt_x</p:attrName>
                                        </p:attrNameLst>
                                      </p:cBhvr>
                                      <p:tavLst>
                                        <p:tav tm="0">
                                          <p:val>
                                            <p:strVal val="ppt_x"/>
                                          </p:val>
                                        </p:tav>
                                        <p:tav tm="100000">
                                          <p:val>
                                            <p:strVal val="0-ppt_w/2"/>
                                          </p:val>
                                        </p:tav>
                                      </p:tavLst>
                                    </p:anim>
                                    <p:anim calcmode="lin" valueType="num">
                                      <p:cBhvr additive="base">
                                        <p:cTn id="213" dur="3000"/>
                                        <p:tgtEl>
                                          <p:spTgt spid="15"/>
                                        </p:tgtEl>
                                        <p:attrNameLst>
                                          <p:attrName>ppt_y</p:attrName>
                                        </p:attrNameLst>
                                      </p:cBhvr>
                                      <p:tavLst>
                                        <p:tav tm="0">
                                          <p:val>
                                            <p:strVal val="ppt_y"/>
                                          </p:val>
                                        </p:tav>
                                        <p:tav tm="100000">
                                          <p:val>
                                            <p:strVal val="ppt_y"/>
                                          </p:val>
                                        </p:tav>
                                      </p:tavLst>
                                    </p:anim>
                                    <p:set>
                                      <p:cBhvr>
                                        <p:cTn id="214" dur="1" fill="hold">
                                          <p:stCondLst>
                                            <p:cond delay="2999"/>
                                          </p:stCondLst>
                                        </p:cTn>
                                        <p:tgtEl>
                                          <p:spTgt spid="15"/>
                                        </p:tgtEl>
                                        <p:attrNameLst>
                                          <p:attrName>style.visibility</p:attrName>
                                        </p:attrNameLst>
                                      </p:cBhvr>
                                      <p:to>
                                        <p:strVal val="hidden"/>
                                      </p:to>
                                    </p:set>
                                  </p:childTnLst>
                                </p:cTn>
                              </p:par>
                              <p:par>
                                <p:cTn id="215" presetID="2" presetClass="exit" presetSubtype="2" fill="hold" grpId="3" nodeType="withEffect">
                                  <p:stCondLst>
                                    <p:cond delay="0"/>
                                  </p:stCondLst>
                                  <p:childTnLst>
                                    <p:anim calcmode="lin" valueType="num">
                                      <p:cBhvr additive="base">
                                        <p:cTn id="216" dur="3000"/>
                                        <p:tgtEl>
                                          <p:spTgt spid="16"/>
                                        </p:tgtEl>
                                        <p:attrNameLst>
                                          <p:attrName>ppt_x</p:attrName>
                                        </p:attrNameLst>
                                      </p:cBhvr>
                                      <p:tavLst>
                                        <p:tav tm="0">
                                          <p:val>
                                            <p:strVal val="ppt_x"/>
                                          </p:val>
                                        </p:tav>
                                        <p:tav tm="100000">
                                          <p:val>
                                            <p:strVal val="1+ppt_w/2"/>
                                          </p:val>
                                        </p:tav>
                                      </p:tavLst>
                                    </p:anim>
                                    <p:anim calcmode="lin" valueType="num">
                                      <p:cBhvr additive="base">
                                        <p:cTn id="217" dur="3000"/>
                                        <p:tgtEl>
                                          <p:spTgt spid="16"/>
                                        </p:tgtEl>
                                        <p:attrNameLst>
                                          <p:attrName>ppt_y</p:attrName>
                                        </p:attrNameLst>
                                      </p:cBhvr>
                                      <p:tavLst>
                                        <p:tav tm="0">
                                          <p:val>
                                            <p:strVal val="ppt_y"/>
                                          </p:val>
                                        </p:tav>
                                        <p:tav tm="100000">
                                          <p:val>
                                            <p:strVal val="ppt_y"/>
                                          </p:val>
                                        </p:tav>
                                      </p:tavLst>
                                    </p:anim>
                                    <p:set>
                                      <p:cBhvr>
                                        <p:cTn id="218" dur="1" fill="hold">
                                          <p:stCondLst>
                                            <p:cond delay="2999"/>
                                          </p:stCondLst>
                                        </p:cTn>
                                        <p:tgtEl>
                                          <p:spTgt spid="16"/>
                                        </p:tgtEl>
                                        <p:attrNameLst>
                                          <p:attrName>style.visibility</p:attrName>
                                        </p:attrNameLst>
                                      </p:cBhvr>
                                      <p:to>
                                        <p:strVal val="hidden"/>
                                      </p:to>
                                    </p:set>
                                  </p:childTnLst>
                                </p:cTn>
                              </p:par>
                              <p:par>
                                <p:cTn id="219" presetID="2" presetClass="exit" presetSubtype="8" fill="hold" grpId="3" nodeType="withEffect">
                                  <p:stCondLst>
                                    <p:cond delay="0"/>
                                  </p:stCondLst>
                                  <p:childTnLst>
                                    <p:anim calcmode="lin" valueType="num">
                                      <p:cBhvr additive="base">
                                        <p:cTn id="220" dur="3000"/>
                                        <p:tgtEl>
                                          <p:spTgt spid="17"/>
                                        </p:tgtEl>
                                        <p:attrNameLst>
                                          <p:attrName>ppt_x</p:attrName>
                                        </p:attrNameLst>
                                      </p:cBhvr>
                                      <p:tavLst>
                                        <p:tav tm="0">
                                          <p:val>
                                            <p:strVal val="ppt_x"/>
                                          </p:val>
                                        </p:tav>
                                        <p:tav tm="100000">
                                          <p:val>
                                            <p:strVal val="0-ppt_w/2"/>
                                          </p:val>
                                        </p:tav>
                                      </p:tavLst>
                                    </p:anim>
                                    <p:anim calcmode="lin" valueType="num">
                                      <p:cBhvr additive="base">
                                        <p:cTn id="221" dur="3000"/>
                                        <p:tgtEl>
                                          <p:spTgt spid="17"/>
                                        </p:tgtEl>
                                        <p:attrNameLst>
                                          <p:attrName>ppt_y</p:attrName>
                                        </p:attrNameLst>
                                      </p:cBhvr>
                                      <p:tavLst>
                                        <p:tav tm="0">
                                          <p:val>
                                            <p:strVal val="ppt_y"/>
                                          </p:val>
                                        </p:tav>
                                        <p:tav tm="100000">
                                          <p:val>
                                            <p:strVal val="ppt_y"/>
                                          </p:val>
                                        </p:tav>
                                      </p:tavLst>
                                    </p:anim>
                                    <p:set>
                                      <p:cBhvr>
                                        <p:cTn id="222" dur="1" fill="hold">
                                          <p:stCondLst>
                                            <p:cond delay="2999"/>
                                          </p:stCondLst>
                                        </p:cTn>
                                        <p:tgtEl>
                                          <p:spTgt spid="17"/>
                                        </p:tgtEl>
                                        <p:attrNameLst>
                                          <p:attrName>style.visibility</p:attrName>
                                        </p:attrNameLst>
                                      </p:cBhvr>
                                      <p:to>
                                        <p:strVal val="hidden"/>
                                      </p:to>
                                    </p:set>
                                  </p:childTnLst>
                                </p:cTn>
                              </p:par>
                              <p:par>
                                <p:cTn id="223" presetID="2" presetClass="exit" presetSubtype="2" fill="hold" grpId="3" nodeType="withEffect">
                                  <p:stCondLst>
                                    <p:cond delay="0"/>
                                  </p:stCondLst>
                                  <p:childTnLst>
                                    <p:anim calcmode="lin" valueType="num">
                                      <p:cBhvr additive="base">
                                        <p:cTn id="224" dur="3000"/>
                                        <p:tgtEl>
                                          <p:spTgt spid="18"/>
                                        </p:tgtEl>
                                        <p:attrNameLst>
                                          <p:attrName>ppt_x</p:attrName>
                                        </p:attrNameLst>
                                      </p:cBhvr>
                                      <p:tavLst>
                                        <p:tav tm="0">
                                          <p:val>
                                            <p:strVal val="ppt_x"/>
                                          </p:val>
                                        </p:tav>
                                        <p:tav tm="100000">
                                          <p:val>
                                            <p:strVal val="1+ppt_w/2"/>
                                          </p:val>
                                        </p:tav>
                                      </p:tavLst>
                                    </p:anim>
                                    <p:anim calcmode="lin" valueType="num">
                                      <p:cBhvr additive="base">
                                        <p:cTn id="225" dur="3000"/>
                                        <p:tgtEl>
                                          <p:spTgt spid="18"/>
                                        </p:tgtEl>
                                        <p:attrNameLst>
                                          <p:attrName>ppt_y</p:attrName>
                                        </p:attrNameLst>
                                      </p:cBhvr>
                                      <p:tavLst>
                                        <p:tav tm="0">
                                          <p:val>
                                            <p:strVal val="ppt_y"/>
                                          </p:val>
                                        </p:tav>
                                        <p:tav tm="100000">
                                          <p:val>
                                            <p:strVal val="ppt_y"/>
                                          </p:val>
                                        </p:tav>
                                      </p:tavLst>
                                    </p:anim>
                                    <p:set>
                                      <p:cBhvr>
                                        <p:cTn id="226" dur="1" fill="hold">
                                          <p:stCondLst>
                                            <p:cond delay="2999"/>
                                          </p:stCondLst>
                                        </p:cTn>
                                        <p:tgtEl>
                                          <p:spTgt spid="18"/>
                                        </p:tgtEl>
                                        <p:attrNameLst>
                                          <p:attrName>style.visibility</p:attrName>
                                        </p:attrNameLst>
                                      </p:cBhvr>
                                      <p:to>
                                        <p:strVal val="hidden"/>
                                      </p:to>
                                    </p:set>
                                  </p:childTnLst>
                                </p:cTn>
                              </p:par>
                              <p:par>
                                <p:cTn id="227" presetID="2" presetClass="exit" presetSubtype="8" fill="hold" grpId="3" nodeType="withEffect">
                                  <p:stCondLst>
                                    <p:cond delay="0"/>
                                  </p:stCondLst>
                                  <p:childTnLst>
                                    <p:anim calcmode="lin" valueType="num">
                                      <p:cBhvr additive="base">
                                        <p:cTn id="228" dur="3000"/>
                                        <p:tgtEl>
                                          <p:spTgt spid="19"/>
                                        </p:tgtEl>
                                        <p:attrNameLst>
                                          <p:attrName>ppt_x</p:attrName>
                                        </p:attrNameLst>
                                      </p:cBhvr>
                                      <p:tavLst>
                                        <p:tav tm="0">
                                          <p:val>
                                            <p:strVal val="ppt_x"/>
                                          </p:val>
                                        </p:tav>
                                        <p:tav tm="100000">
                                          <p:val>
                                            <p:strVal val="0-ppt_w/2"/>
                                          </p:val>
                                        </p:tav>
                                      </p:tavLst>
                                    </p:anim>
                                    <p:anim calcmode="lin" valueType="num">
                                      <p:cBhvr additive="base">
                                        <p:cTn id="229" dur="3000"/>
                                        <p:tgtEl>
                                          <p:spTgt spid="19"/>
                                        </p:tgtEl>
                                        <p:attrNameLst>
                                          <p:attrName>ppt_y</p:attrName>
                                        </p:attrNameLst>
                                      </p:cBhvr>
                                      <p:tavLst>
                                        <p:tav tm="0">
                                          <p:val>
                                            <p:strVal val="ppt_y"/>
                                          </p:val>
                                        </p:tav>
                                        <p:tav tm="100000">
                                          <p:val>
                                            <p:strVal val="ppt_y"/>
                                          </p:val>
                                        </p:tav>
                                      </p:tavLst>
                                    </p:anim>
                                    <p:set>
                                      <p:cBhvr>
                                        <p:cTn id="230" dur="1" fill="hold">
                                          <p:stCondLst>
                                            <p:cond delay="2999"/>
                                          </p:stCondLst>
                                        </p:cTn>
                                        <p:tgtEl>
                                          <p:spTgt spid="19"/>
                                        </p:tgtEl>
                                        <p:attrNameLst>
                                          <p:attrName>style.visibility</p:attrName>
                                        </p:attrNameLst>
                                      </p:cBhvr>
                                      <p:to>
                                        <p:strVal val="hidden"/>
                                      </p:to>
                                    </p:set>
                                  </p:childTnLst>
                                </p:cTn>
                              </p:par>
                              <p:par>
                                <p:cTn id="231" presetID="2" presetClass="exit" presetSubtype="2" fill="hold" grpId="3" nodeType="withEffect">
                                  <p:stCondLst>
                                    <p:cond delay="0"/>
                                  </p:stCondLst>
                                  <p:childTnLst>
                                    <p:anim calcmode="lin" valueType="num">
                                      <p:cBhvr additive="base">
                                        <p:cTn id="232" dur="3000"/>
                                        <p:tgtEl>
                                          <p:spTgt spid="20"/>
                                        </p:tgtEl>
                                        <p:attrNameLst>
                                          <p:attrName>ppt_x</p:attrName>
                                        </p:attrNameLst>
                                      </p:cBhvr>
                                      <p:tavLst>
                                        <p:tav tm="0">
                                          <p:val>
                                            <p:strVal val="ppt_x"/>
                                          </p:val>
                                        </p:tav>
                                        <p:tav tm="100000">
                                          <p:val>
                                            <p:strVal val="1+ppt_w/2"/>
                                          </p:val>
                                        </p:tav>
                                      </p:tavLst>
                                    </p:anim>
                                    <p:anim calcmode="lin" valueType="num">
                                      <p:cBhvr additive="base">
                                        <p:cTn id="233" dur="3000"/>
                                        <p:tgtEl>
                                          <p:spTgt spid="20"/>
                                        </p:tgtEl>
                                        <p:attrNameLst>
                                          <p:attrName>ppt_y</p:attrName>
                                        </p:attrNameLst>
                                      </p:cBhvr>
                                      <p:tavLst>
                                        <p:tav tm="0">
                                          <p:val>
                                            <p:strVal val="ppt_y"/>
                                          </p:val>
                                        </p:tav>
                                        <p:tav tm="100000">
                                          <p:val>
                                            <p:strVal val="ppt_y"/>
                                          </p:val>
                                        </p:tav>
                                      </p:tavLst>
                                    </p:anim>
                                    <p:set>
                                      <p:cBhvr>
                                        <p:cTn id="234" dur="1" fill="hold">
                                          <p:stCondLst>
                                            <p:cond delay="2999"/>
                                          </p:stCondLst>
                                        </p:cTn>
                                        <p:tgtEl>
                                          <p:spTgt spid="20"/>
                                        </p:tgtEl>
                                        <p:attrNameLst>
                                          <p:attrName>style.visibility</p:attrName>
                                        </p:attrNameLst>
                                      </p:cBhvr>
                                      <p:to>
                                        <p:strVal val="hidden"/>
                                      </p:to>
                                    </p:set>
                                  </p:childTnLst>
                                </p:cTn>
                              </p:par>
                              <p:par>
                                <p:cTn id="235" presetID="2" presetClass="exit" presetSubtype="8" fill="hold" grpId="3" nodeType="withEffect">
                                  <p:stCondLst>
                                    <p:cond delay="0"/>
                                  </p:stCondLst>
                                  <p:childTnLst>
                                    <p:anim calcmode="lin" valueType="num">
                                      <p:cBhvr additive="base">
                                        <p:cTn id="236" dur="3000"/>
                                        <p:tgtEl>
                                          <p:spTgt spid="21"/>
                                        </p:tgtEl>
                                        <p:attrNameLst>
                                          <p:attrName>ppt_x</p:attrName>
                                        </p:attrNameLst>
                                      </p:cBhvr>
                                      <p:tavLst>
                                        <p:tav tm="0">
                                          <p:val>
                                            <p:strVal val="ppt_x"/>
                                          </p:val>
                                        </p:tav>
                                        <p:tav tm="100000">
                                          <p:val>
                                            <p:strVal val="0-ppt_w/2"/>
                                          </p:val>
                                        </p:tav>
                                      </p:tavLst>
                                    </p:anim>
                                    <p:anim calcmode="lin" valueType="num">
                                      <p:cBhvr additive="base">
                                        <p:cTn id="237" dur="3000"/>
                                        <p:tgtEl>
                                          <p:spTgt spid="21"/>
                                        </p:tgtEl>
                                        <p:attrNameLst>
                                          <p:attrName>ppt_y</p:attrName>
                                        </p:attrNameLst>
                                      </p:cBhvr>
                                      <p:tavLst>
                                        <p:tav tm="0">
                                          <p:val>
                                            <p:strVal val="ppt_y"/>
                                          </p:val>
                                        </p:tav>
                                        <p:tav tm="100000">
                                          <p:val>
                                            <p:strVal val="ppt_y"/>
                                          </p:val>
                                        </p:tav>
                                      </p:tavLst>
                                    </p:anim>
                                    <p:set>
                                      <p:cBhvr>
                                        <p:cTn id="238" dur="1" fill="hold">
                                          <p:stCondLst>
                                            <p:cond delay="2999"/>
                                          </p:stCondLst>
                                        </p:cTn>
                                        <p:tgtEl>
                                          <p:spTgt spid="21"/>
                                        </p:tgtEl>
                                        <p:attrNameLst>
                                          <p:attrName>style.visibility</p:attrName>
                                        </p:attrNameLst>
                                      </p:cBhvr>
                                      <p:to>
                                        <p:strVal val="hidden"/>
                                      </p:to>
                                    </p:set>
                                  </p:childTnLst>
                                </p:cTn>
                              </p:par>
                              <p:par>
                                <p:cTn id="239" presetID="2" presetClass="exit" presetSubtype="2" fill="hold" grpId="3" nodeType="withEffect">
                                  <p:stCondLst>
                                    <p:cond delay="0"/>
                                  </p:stCondLst>
                                  <p:childTnLst>
                                    <p:anim calcmode="lin" valueType="num">
                                      <p:cBhvr additive="base">
                                        <p:cTn id="240" dur="3000"/>
                                        <p:tgtEl>
                                          <p:spTgt spid="22"/>
                                        </p:tgtEl>
                                        <p:attrNameLst>
                                          <p:attrName>ppt_x</p:attrName>
                                        </p:attrNameLst>
                                      </p:cBhvr>
                                      <p:tavLst>
                                        <p:tav tm="0">
                                          <p:val>
                                            <p:strVal val="ppt_x"/>
                                          </p:val>
                                        </p:tav>
                                        <p:tav tm="100000">
                                          <p:val>
                                            <p:strVal val="1+ppt_w/2"/>
                                          </p:val>
                                        </p:tav>
                                      </p:tavLst>
                                    </p:anim>
                                    <p:anim calcmode="lin" valueType="num">
                                      <p:cBhvr additive="base">
                                        <p:cTn id="241" dur="3000"/>
                                        <p:tgtEl>
                                          <p:spTgt spid="22"/>
                                        </p:tgtEl>
                                        <p:attrNameLst>
                                          <p:attrName>ppt_y</p:attrName>
                                        </p:attrNameLst>
                                      </p:cBhvr>
                                      <p:tavLst>
                                        <p:tav tm="0">
                                          <p:val>
                                            <p:strVal val="ppt_y"/>
                                          </p:val>
                                        </p:tav>
                                        <p:tav tm="100000">
                                          <p:val>
                                            <p:strVal val="ppt_y"/>
                                          </p:val>
                                        </p:tav>
                                      </p:tavLst>
                                    </p:anim>
                                    <p:set>
                                      <p:cBhvr>
                                        <p:cTn id="242" dur="1" fill="hold">
                                          <p:stCondLst>
                                            <p:cond delay="2999"/>
                                          </p:stCondLst>
                                        </p:cTn>
                                        <p:tgtEl>
                                          <p:spTgt spid="22"/>
                                        </p:tgtEl>
                                        <p:attrNameLst>
                                          <p:attrName>style.visibility</p:attrName>
                                        </p:attrNameLst>
                                      </p:cBhvr>
                                      <p:to>
                                        <p:strVal val="hidden"/>
                                      </p:to>
                                    </p:set>
                                  </p:childTnLst>
                                </p:cTn>
                              </p:par>
                              <p:par>
                                <p:cTn id="243" presetID="23" presetClass="entr" presetSubtype="272" fill="hold" nodeType="withEffect">
                                  <p:stCondLst>
                                    <p:cond delay="0"/>
                                  </p:stCondLst>
                                  <p:childTnLst>
                                    <p:set>
                                      <p:cBhvr>
                                        <p:cTn id="244" dur="1" fill="hold">
                                          <p:stCondLst>
                                            <p:cond delay="0"/>
                                          </p:stCondLst>
                                        </p:cTn>
                                        <p:tgtEl>
                                          <p:spTgt spid="4"/>
                                        </p:tgtEl>
                                        <p:attrNameLst>
                                          <p:attrName>style.visibility</p:attrName>
                                        </p:attrNameLst>
                                      </p:cBhvr>
                                      <p:to>
                                        <p:strVal val="visible"/>
                                      </p:to>
                                    </p:set>
                                    <p:anim calcmode="lin" valueType="num">
                                      <p:cBhvr>
                                        <p:cTn id="245" dur="3000" fill="hold"/>
                                        <p:tgtEl>
                                          <p:spTgt spid="4"/>
                                        </p:tgtEl>
                                        <p:attrNameLst>
                                          <p:attrName>ppt_w</p:attrName>
                                        </p:attrNameLst>
                                      </p:cBhvr>
                                      <p:tavLst>
                                        <p:tav tm="0">
                                          <p:val>
                                            <p:strVal val="2/3*#ppt_w"/>
                                          </p:val>
                                        </p:tav>
                                        <p:tav tm="100000">
                                          <p:val>
                                            <p:strVal val="#ppt_w"/>
                                          </p:val>
                                        </p:tav>
                                      </p:tavLst>
                                    </p:anim>
                                    <p:anim calcmode="lin" valueType="num">
                                      <p:cBhvr>
                                        <p:cTn id="246" dur="3000" fill="hold"/>
                                        <p:tgtEl>
                                          <p:spTgt spid="4"/>
                                        </p:tgtEl>
                                        <p:attrNameLst>
                                          <p:attrName>ppt_h</p:attrName>
                                        </p:attrNameLst>
                                      </p:cBhvr>
                                      <p:tavLst>
                                        <p:tav tm="0">
                                          <p:val>
                                            <p:strVal val="2/3*#ppt_h"/>
                                          </p:val>
                                        </p:tav>
                                        <p:tav tm="100000">
                                          <p:val>
                                            <p:strVal val="#ppt_h"/>
                                          </p:val>
                                        </p:tav>
                                      </p:tavLst>
                                    </p:anim>
                                  </p:childTnLst>
                                </p:cTn>
                              </p:par>
                              <p:par>
                                <p:cTn id="247" presetID="16" presetClass="entr" presetSubtype="37" fill="hold" nodeType="withEffect">
                                  <p:stCondLst>
                                    <p:cond delay="0"/>
                                  </p:stCondLst>
                                  <p:childTnLst>
                                    <p:set>
                                      <p:cBhvr>
                                        <p:cTn id="248" dur="1" fill="hold">
                                          <p:stCondLst>
                                            <p:cond delay="0"/>
                                          </p:stCondLst>
                                        </p:cTn>
                                        <p:tgtEl>
                                          <p:spTgt spid="4"/>
                                        </p:tgtEl>
                                        <p:attrNameLst>
                                          <p:attrName>style.visibility</p:attrName>
                                        </p:attrNameLst>
                                      </p:cBhvr>
                                      <p:to>
                                        <p:strVal val="visible"/>
                                      </p:to>
                                    </p:set>
                                    <p:animEffect transition="in" filter="barn(outVertical)">
                                      <p:cBhvr>
                                        <p:cTn id="24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scany Stairways Wallpaper__yvt2.jpg"/>
          <p:cNvPicPr>
            <a:picLocks noChangeAspect="1"/>
          </p:cNvPicPr>
          <p:nvPr/>
        </p:nvPicPr>
        <p:blipFill>
          <a:blip r:embed="rId2"/>
          <a:stretch>
            <a:fillRect/>
          </a:stretch>
        </p:blipFill>
        <p:spPr>
          <a:xfrm>
            <a:off x="0" y="0"/>
            <a:ext cx="9144000" cy="6858000"/>
          </a:xfrm>
          <a:prstGeom prst="rect">
            <a:avLst/>
          </a:prstGeom>
        </p:spPr>
      </p:pic>
      <p:sp>
        <p:nvSpPr>
          <p:cNvPr id="15" name="14 Luna"/>
          <p:cNvSpPr/>
          <p:nvPr/>
        </p:nvSpPr>
        <p:spPr>
          <a:xfrm>
            <a:off x="0" y="1071546"/>
            <a:ext cx="1785918" cy="2214578"/>
          </a:xfrm>
          <a:prstGeom prst="moon">
            <a:avLst>
              <a:gd name="adj" fmla="val 35179"/>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785786" y="1071546"/>
            <a:ext cx="1785918"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a:off x="1571604" y="1071546"/>
            <a:ext cx="1785918"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a:off x="2357422" y="1000108"/>
            <a:ext cx="1785918"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flipH="1">
            <a:off x="7429456" y="1000108"/>
            <a:ext cx="1714544"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flipH="1">
            <a:off x="6643702" y="1000108"/>
            <a:ext cx="1714544"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flipH="1">
            <a:off x="5929322" y="1000108"/>
            <a:ext cx="1714544"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flipH="1">
            <a:off x="5214942" y="1000108"/>
            <a:ext cx="1714544"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a:off x="3214678" y="1000108"/>
            <a:ext cx="1785918"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flipH="1">
            <a:off x="4500562" y="1000108"/>
            <a:ext cx="1714544"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additive="base">
                                        <p:cTn id="10" dur="3000" fill="hold"/>
                                        <p:tgtEl>
                                          <p:spTgt spid="15"/>
                                        </p:tgtEl>
                                        <p:attrNameLst>
                                          <p:attrName>ppt_x</p:attrName>
                                        </p:attrNameLst>
                                      </p:cBhvr>
                                      <p:tavLst>
                                        <p:tav tm="0">
                                          <p:val>
                                            <p:strVal val="1+#ppt_w/2"/>
                                          </p:val>
                                        </p:tav>
                                        <p:tav tm="100000">
                                          <p:val>
                                            <p:strVal val="#ppt_x"/>
                                          </p:val>
                                        </p:tav>
                                      </p:tavLst>
                                    </p:anim>
                                    <p:anim calcmode="lin" valueType="num">
                                      <p:cBhvr additive="base">
                                        <p:cTn id="11" dur="3000" fill="hold"/>
                                        <p:tgtEl>
                                          <p:spTgt spid="1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3000" fill="hold"/>
                                        <p:tgtEl>
                                          <p:spTgt spid="16"/>
                                        </p:tgtEl>
                                        <p:attrNameLst>
                                          <p:attrName>ppt_x</p:attrName>
                                        </p:attrNameLst>
                                      </p:cBhvr>
                                      <p:tavLst>
                                        <p:tav tm="0">
                                          <p:val>
                                            <p:strVal val="1+#ppt_w/2"/>
                                          </p:val>
                                        </p:tav>
                                        <p:tav tm="100000">
                                          <p:val>
                                            <p:strVal val="#ppt_x"/>
                                          </p:val>
                                        </p:tav>
                                      </p:tavLst>
                                    </p:anim>
                                    <p:anim calcmode="lin" valueType="num">
                                      <p:cBhvr additive="base">
                                        <p:cTn id="15" dur="3000" fill="hold"/>
                                        <p:tgtEl>
                                          <p:spTgt spid="1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3000" fill="hold"/>
                                        <p:tgtEl>
                                          <p:spTgt spid="17"/>
                                        </p:tgtEl>
                                        <p:attrNameLst>
                                          <p:attrName>ppt_x</p:attrName>
                                        </p:attrNameLst>
                                      </p:cBhvr>
                                      <p:tavLst>
                                        <p:tav tm="0">
                                          <p:val>
                                            <p:strVal val="1+#ppt_w/2"/>
                                          </p:val>
                                        </p:tav>
                                        <p:tav tm="100000">
                                          <p:val>
                                            <p:strVal val="#ppt_x"/>
                                          </p:val>
                                        </p:tav>
                                      </p:tavLst>
                                    </p:anim>
                                    <p:anim calcmode="lin" valueType="num">
                                      <p:cBhvr additive="base">
                                        <p:cTn id="19" dur="3000" fill="hold"/>
                                        <p:tgtEl>
                                          <p:spTgt spid="1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3000" fill="hold"/>
                                        <p:tgtEl>
                                          <p:spTgt spid="18"/>
                                        </p:tgtEl>
                                        <p:attrNameLst>
                                          <p:attrName>ppt_x</p:attrName>
                                        </p:attrNameLst>
                                      </p:cBhvr>
                                      <p:tavLst>
                                        <p:tav tm="0">
                                          <p:val>
                                            <p:strVal val="1+#ppt_w/2"/>
                                          </p:val>
                                        </p:tav>
                                        <p:tav tm="100000">
                                          <p:val>
                                            <p:strVal val="#ppt_x"/>
                                          </p:val>
                                        </p:tav>
                                      </p:tavLst>
                                    </p:anim>
                                    <p:anim calcmode="lin" valueType="num">
                                      <p:cBhvr additive="base">
                                        <p:cTn id="23" dur="3000" fill="hold"/>
                                        <p:tgtEl>
                                          <p:spTgt spid="1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cBhvr additive="base">
                                        <p:cTn id="26" dur="3000" fill="hold"/>
                                        <p:tgtEl>
                                          <p:spTgt spid="23"/>
                                        </p:tgtEl>
                                        <p:attrNameLst>
                                          <p:attrName>ppt_x</p:attrName>
                                        </p:attrNameLst>
                                      </p:cBhvr>
                                      <p:tavLst>
                                        <p:tav tm="0">
                                          <p:val>
                                            <p:strVal val="1+#ppt_w/2"/>
                                          </p:val>
                                        </p:tav>
                                        <p:tav tm="100000">
                                          <p:val>
                                            <p:strVal val="#ppt_x"/>
                                          </p:val>
                                        </p:tav>
                                      </p:tavLst>
                                    </p:anim>
                                    <p:anim calcmode="lin" valueType="num">
                                      <p:cBhvr additive="base">
                                        <p:cTn id="27" dur="3000" fill="hold"/>
                                        <p:tgtEl>
                                          <p:spTgt spid="2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3000" fill="hold"/>
                                        <p:tgtEl>
                                          <p:spTgt spid="19"/>
                                        </p:tgtEl>
                                        <p:attrNameLst>
                                          <p:attrName>ppt_x</p:attrName>
                                        </p:attrNameLst>
                                      </p:cBhvr>
                                      <p:tavLst>
                                        <p:tav tm="0">
                                          <p:val>
                                            <p:strVal val="0-#ppt_w/2"/>
                                          </p:val>
                                        </p:tav>
                                        <p:tav tm="100000">
                                          <p:val>
                                            <p:strVal val="#ppt_x"/>
                                          </p:val>
                                        </p:tav>
                                      </p:tavLst>
                                    </p:anim>
                                    <p:anim calcmode="lin" valueType="num">
                                      <p:cBhvr additive="base">
                                        <p:cTn id="31" dur="3000" fill="hold"/>
                                        <p:tgtEl>
                                          <p:spTgt spid="19"/>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3000" fill="hold"/>
                                        <p:tgtEl>
                                          <p:spTgt spid="20"/>
                                        </p:tgtEl>
                                        <p:attrNameLst>
                                          <p:attrName>ppt_x</p:attrName>
                                        </p:attrNameLst>
                                      </p:cBhvr>
                                      <p:tavLst>
                                        <p:tav tm="0">
                                          <p:val>
                                            <p:strVal val="0-#ppt_w/2"/>
                                          </p:val>
                                        </p:tav>
                                        <p:tav tm="100000">
                                          <p:val>
                                            <p:strVal val="#ppt_x"/>
                                          </p:val>
                                        </p:tav>
                                      </p:tavLst>
                                    </p:anim>
                                    <p:anim calcmode="lin" valueType="num">
                                      <p:cBhvr additive="base">
                                        <p:cTn id="35" dur="3000" fill="hold"/>
                                        <p:tgtEl>
                                          <p:spTgt spid="2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3000" fill="hold"/>
                                        <p:tgtEl>
                                          <p:spTgt spid="21"/>
                                        </p:tgtEl>
                                        <p:attrNameLst>
                                          <p:attrName>ppt_x</p:attrName>
                                        </p:attrNameLst>
                                      </p:cBhvr>
                                      <p:tavLst>
                                        <p:tav tm="0">
                                          <p:val>
                                            <p:strVal val="0-#ppt_w/2"/>
                                          </p:val>
                                        </p:tav>
                                        <p:tav tm="100000">
                                          <p:val>
                                            <p:strVal val="#ppt_x"/>
                                          </p:val>
                                        </p:tav>
                                      </p:tavLst>
                                    </p:anim>
                                    <p:anim calcmode="lin" valueType="num">
                                      <p:cBhvr additive="base">
                                        <p:cTn id="39" dur="3000" fill="hold"/>
                                        <p:tgtEl>
                                          <p:spTgt spid="2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3000" fill="hold"/>
                                        <p:tgtEl>
                                          <p:spTgt spid="22"/>
                                        </p:tgtEl>
                                        <p:attrNameLst>
                                          <p:attrName>ppt_x</p:attrName>
                                        </p:attrNameLst>
                                      </p:cBhvr>
                                      <p:tavLst>
                                        <p:tav tm="0">
                                          <p:val>
                                            <p:strVal val="0-#ppt_w/2"/>
                                          </p:val>
                                        </p:tav>
                                        <p:tav tm="100000">
                                          <p:val>
                                            <p:strVal val="#ppt_x"/>
                                          </p:val>
                                        </p:tav>
                                      </p:tavLst>
                                    </p:anim>
                                    <p:anim calcmode="lin" valueType="num">
                                      <p:cBhvr additive="base">
                                        <p:cTn id="43" dur="3000" fill="hold"/>
                                        <p:tgtEl>
                                          <p:spTgt spid="22"/>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24"/>
                                        </p:tgtEl>
                                        <p:attrNameLst>
                                          <p:attrName>style.visibility</p:attrName>
                                        </p:attrNameLst>
                                      </p:cBhvr>
                                      <p:to>
                                        <p:strVal val="visible"/>
                                      </p:to>
                                    </p:set>
                                    <p:anim calcmode="lin" valueType="num">
                                      <p:cBhvr additive="base">
                                        <p:cTn id="46" dur="3000" fill="hold"/>
                                        <p:tgtEl>
                                          <p:spTgt spid="24"/>
                                        </p:tgtEl>
                                        <p:attrNameLst>
                                          <p:attrName>ppt_x</p:attrName>
                                        </p:attrNameLst>
                                      </p:cBhvr>
                                      <p:tavLst>
                                        <p:tav tm="0">
                                          <p:val>
                                            <p:strVal val="0-#ppt_w/2"/>
                                          </p:val>
                                        </p:tav>
                                        <p:tav tm="100000">
                                          <p:val>
                                            <p:strVal val="#ppt_x"/>
                                          </p:val>
                                        </p:tav>
                                      </p:tavLst>
                                    </p:anim>
                                    <p:anim calcmode="lin" valueType="num">
                                      <p:cBhvr additive="base">
                                        <p:cTn id="47" dur="3000" fill="hold"/>
                                        <p:tgtEl>
                                          <p:spTgt spid="24"/>
                                        </p:tgtEl>
                                        <p:attrNameLst>
                                          <p:attrName>ppt_y</p:attrName>
                                        </p:attrNameLst>
                                      </p:cBhvr>
                                      <p:tavLst>
                                        <p:tav tm="0">
                                          <p:val>
                                            <p:strVal val="#ppt_y"/>
                                          </p:val>
                                        </p:tav>
                                        <p:tav tm="100000">
                                          <p:val>
                                            <p:strVal val="#ppt_y"/>
                                          </p:val>
                                        </p:tav>
                                      </p:tavLst>
                                    </p:anim>
                                  </p:childTnLst>
                                </p:cTn>
                              </p:par>
                              <p:par>
                                <p:cTn id="48" presetID="13" presetClass="entr" presetSubtype="16" fill="hold" grpId="1" nodeType="with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plus(in)">
                                      <p:cBhvr>
                                        <p:cTn id="50" dur="3000"/>
                                        <p:tgtEl>
                                          <p:spTgt spid="15"/>
                                        </p:tgtEl>
                                      </p:cBhvr>
                                    </p:animEffect>
                                  </p:childTnLst>
                                </p:cTn>
                              </p:par>
                              <p:par>
                                <p:cTn id="51" presetID="13" presetClass="entr" presetSubtype="16" fill="hold" grpId="1" nodeType="with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plus(in)">
                                      <p:cBhvr>
                                        <p:cTn id="53" dur="3000"/>
                                        <p:tgtEl>
                                          <p:spTgt spid="16"/>
                                        </p:tgtEl>
                                      </p:cBhvr>
                                    </p:animEffect>
                                  </p:childTnLst>
                                </p:cTn>
                              </p:par>
                              <p:par>
                                <p:cTn id="54" presetID="13" presetClass="entr" presetSubtype="16" fill="hold" grpId="1" nodeType="with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plus(in)">
                                      <p:cBhvr>
                                        <p:cTn id="56" dur="3000"/>
                                        <p:tgtEl>
                                          <p:spTgt spid="17"/>
                                        </p:tgtEl>
                                      </p:cBhvr>
                                    </p:animEffect>
                                  </p:childTnLst>
                                </p:cTn>
                              </p:par>
                              <p:par>
                                <p:cTn id="57" presetID="13" presetClass="entr" presetSubtype="16" fill="hold" grpId="1" nodeType="with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plus(in)">
                                      <p:cBhvr>
                                        <p:cTn id="59" dur="3000"/>
                                        <p:tgtEl>
                                          <p:spTgt spid="18"/>
                                        </p:tgtEl>
                                      </p:cBhvr>
                                    </p:animEffect>
                                  </p:childTnLst>
                                </p:cTn>
                              </p:par>
                              <p:par>
                                <p:cTn id="60" presetID="13" presetClass="entr" presetSubtype="16" fill="hold" grpId="1" nodeType="withEffect">
                                  <p:stCondLst>
                                    <p:cond delay="0"/>
                                  </p:stCondLst>
                                  <p:childTnLst>
                                    <p:set>
                                      <p:cBhvr>
                                        <p:cTn id="61" dur="1" fill="hold">
                                          <p:stCondLst>
                                            <p:cond delay="0"/>
                                          </p:stCondLst>
                                        </p:cTn>
                                        <p:tgtEl>
                                          <p:spTgt spid="23"/>
                                        </p:tgtEl>
                                        <p:attrNameLst>
                                          <p:attrName>style.visibility</p:attrName>
                                        </p:attrNameLst>
                                      </p:cBhvr>
                                      <p:to>
                                        <p:strVal val="visible"/>
                                      </p:to>
                                    </p:set>
                                    <p:animEffect transition="in" filter="plus(in)">
                                      <p:cBhvr>
                                        <p:cTn id="62" dur="3000"/>
                                        <p:tgtEl>
                                          <p:spTgt spid="23"/>
                                        </p:tgtEl>
                                      </p:cBhvr>
                                    </p:animEffect>
                                  </p:childTnLst>
                                </p:cTn>
                              </p:par>
                              <p:par>
                                <p:cTn id="63" presetID="13" presetClass="entr" presetSubtype="16" fill="hold" grpId="1" nodeType="with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plus(in)">
                                      <p:cBhvr>
                                        <p:cTn id="65" dur="3000"/>
                                        <p:tgtEl>
                                          <p:spTgt spid="19"/>
                                        </p:tgtEl>
                                      </p:cBhvr>
                                    </p:animEffect>
                                  </p:childTnLst>
                                </p:cTn>
                              </p:par>
                              <p:par>
                                <p:cTn id="66" presetID="13" presetClass="entr" presetSubtype="16" fill="hold" grpId="1" nodeType="with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plus(in)">
                                      <p:cBhvr>
                                        <p:cTn id="68" dur="3000"/>
                                        <p:tgtEl>
                                          <p:spTgt spid="20"/>
                                        </p:tgtEl>
                                      </p:cBhvr>
                                    </p:animEffect>
                                  </p:childTnLst>
                                </p:cTn>
                              </p:par>
                              <p:par>
                                <p:cTn id="69" presetID="13" presetClass="entr" presetSubtype="16" fill="hold" grpId="1" nodeType="with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plus(in)">
                                      <p:cBhvr>
                                        <p:cTn id="71" dur="3000"/>
                                        <p:tgtEl>
                                          <p:spTgt spid="21"/>
                                        </p:tgtEl>
                                      </p:cBhvr>
                                    </p:animEffect>
                                  </p:childTnLst>
                                </p:cTn>
                              </p:par>
                              <p:par>
                                <p:cTn id="72" presetID="13" presetClass="entr" presetSubtype="16" fill="hold" grpId="1" nodeType="withEffect">
                                  <p:stCondLst>
                                    <p:cond delay="0"/>
                                  </p:stCondLst>
                                  <p:childTnLst>
                                    <p:set>
                                      <p:cBhvr>
                                        <p:cTn id="73" dur="1" fill="hold">
                                          <p:stCondLst>
                                            <p:cond delay="0"/>
                                          </p:stCondLst>
                                        </p:cTn>
                                        <p:tgtEl>
                                          <p:spTgt spid="22"/>
                                        </p:tgtEl>
                                        <p:attrNameLst>
                                          <p:attrName>style.visibility</p:attrName>
                                        </p:attrNameLst>
                                      </p:cBhvr>
                                      <p:to>
                                        <p:strVal val="visible"/>
                                      </p:to>
                                    </p:set>
                                    <p:animEffect transition="in" filter="plus(in)">
                                      <p:cBhvr>
                                        <p:cTn id="74" dur="3000"/>
                                        <p:tgtEl>
                                          <p:spTgt spid="22"/>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plus(in)">
                                      <p:cBhvr>
                                        <p:cTn id="77" dur="3000"/>
                                        <p:tgtEl>
                                          <p:spTgt spid="24"/>
                                        </p:tgtEl>
                                      </p:cBhvr>
                                    </p:animEffect>
                                  </p:childTnLst>
                                </p:cTn>
                              </p:par>
                              <p:par>
                                <p:cTn id="78" presetID="8" presetClass="emph" presetSubtype="0" fill="hold" grpId="2" nodeType="withEffect">
                                  <p:stCondLst>
                                    <p:cond delay="0"/>
                                  </p:stCondLst>
                                  <p:childTnLst>
                                    <p:animRot by="10800000">
                                      <p:cBhvr>
                                        <p:cTn id="79" dur="3000" fill="hold"/>
                                        <p:tgtEl>
                                          <p:spTgt spid="15"/>
                                        </p:tgtEl>
                                        <p:attrNameLst>
                                          <p:attrName>r</p:attrName>
                                        </p:attrNameLst>
                                      </p:cBhvr>
                                    </p:animRot>
                                  </p:childTnLst>
                                </p:cTn>
                              </p:par>
                              <p:par>
                                <p:cTn id="80" presetID="8" presetClass="emph" presetSubtype="0" fill="hold" grpId="2" nodeType="withEffect">
                                  <p:stCondLst>
                                    <p:cond delay="0"/>
                                  </p:stCondLst>
                                  <p:childTnLst>
                                    <p:animRot by="10800000">
                                      <p:cBhvr>
                                        <p:cTn id="81" dur="3000" fill="hold"/>
                                        <p:tgtEl>
                                          <p:spTgt spid="16"/>
                                        </p:tgtEl>
                                        <p:attrNameLst>
                                          <p:attrName>r</p:attrName>
                                        </p:attrNameLst>
                                      </p:cBhvr>
                                    </p:animRot>
                                  </p:childTnLst>
                                </p:cTn>
                              </p:par>
                              <p:par>
                                <p:cTn id="82" presetID="8" presetClass="emph" presetSubtype="0" fill="hold" grpId="2" nodeType="withEffect">
                                  <p:stCondLst>
                                    <p:cond delay="0"/>
                                  </p:stCondLst>
                                  <p:childTnLst>
                                    <p:animRot by="10800000">
                                      <p:cBhvr>
                                        <p:cTn id="83" dur="3000" fill="hold"/>
                                        <p:tgtEl>
                                          <p:spTgt spid="17"/>
                                        </p:tgtEl>
                                        <p:attrNameLst>
                                          <p:attrName>r</p:attrName>
                                        </p:attrNameLst>
                                      </p:cBhvr>
                                    </p:animRot>
                                  </p:childTnLst>
                                </p:cTn>
                              </p:par>
                              <p:par>
                                <p:cTn id="84" presetID="8" presetClass="emph" presetSubtype="0" fill="hold" grpId="2" nodeType="withEffect">
                                  <p:stCondLst>
                                    <p:cond delay="0"/>
                                  </p:stCondLst>
                                  <p:childTnLst>
                                    <p:animRot by="10800000">
                                      <p:cBhvr>
                                        <p:cTn id="85" dur="3000" fill="hold"/>
                                        <p:tgtEl>
                                          <p:spTgt spid="18"/>
                                        </p:tgtEl>
                                        <p:attrNameLst>
                                          <p:attrName>r</p:attrName>
                                        </p:attrNameLst>
                                      </p:cBhvr>
                                    </p:animRot>
                                  </p:childTnLst>
                                </p:cTn>
                              </p:par>
                              <p:par>
                                <p:cTn id="86" presetID="8" presetClass="emph" presetSubtype="0" fill="hold" grpId="2" nodeType="withEffect">
                                  <p:stCondLst>
                                    <p:cond delay="0"/>
                                  </p:stCondLst>
                                  <p:childTnLst>
                                    <p:animRot by="10800000">
                                      <p:cBhvr>
                                        <p:cTn id="87" dur="3000" fill="hold"/>
                                        <p:tgtEl>
                                          <p:spTgt spid="23"/>
                                        </p:tgtEl>
                                        <p:attrNameLst>
                                          <p:attrName>r</p:attrName>
                                        </p:attrNameLst>
                                      </p:cBhvr>
                                    </p:animRot>
                                  </p:childTnLst>
                                </p:cTn>
                              </p:par>
                              <p:par>
                                <p:cTn id="88" presetID="8" presetClass="emph" presetSubtype="0" fill="hold" grpId="2" nodeType="withEffect">
                                  <p:stCondLst>
                                    <p:cond delay="0"/>
                                  </p:stCondLst>
                                  <p:childTnLst>
                                    <p:animRot by="-10800000">
                                      <p:cBhvr>
                                        <p:cTn id="89" dur="3000" fill="hold"/>
                                        <p:tgtEl>
                                          <p:spTgt spid="19"/>
                                        </p:tgtEl>
                                        <p:attrNameLst>
                                          <p:attrName>r</p:attrName>
                                        </p:attrNameLst>
                                      </p:cBhvr>
                                    </p:animRot>
                                  </p:childTnLst>
                                </p:cTn>
                              </p:par>
                              <p:par>
                                <p:cTn id="90" presetID="8" presetClass="emph" presetSubtype="0" fill="hold" grpId="2" nodeType="withEffect">
                                  <p:stCondLst>
                                    <p:cond delay="0"/>
                                  </p:stCondLst>
                                  <p:childTnLst>
                                    <p:animRot by="-10800000">
                                      <p:cBhvr>
                                        <p:cTn id="91" dur="3000" fill="hold"/>
                                        <p:tgtEl>
                                          <p:spTgt spid="20"/>
                                        </p:tgtEl>
                                        <p:attrNameLst>
                                          <p:attrName>r</p:attrName>
                                        </p:attrNameLst>
                                      </p:cBhvr>
                                    </p:animRot>
                                  </p:childTnLst>
                                </p:cTn>
                              </p:par>
                              <p:par>
                                <p:cTn id="92" presetID="8" presetClass="emph" presetSubtype="0" fill="hold" grpId="2" nodeType="withEffect">
                                  <p:stCondLst>
                                    <p:cond delay="0"/>
                                  </p:stCondLst>
                                  <p:childTnLst>
                                    <p:animRot by="-10800000">
                                      <p:cBhvr>
                                        <p:cTn id="93" dur="3000" fill="hold"/>
                                        <p:tgtEl>
                                          <p:spTgt spid="21"/>
                                        </p:tgtEl>
                                        <p:attrNameLst>
                                          <p:attrName>r</p:attrName>
                                        </p:attrNameLst>
                                      </p:cBhvr>
                                    </p:animRot>
                                  </p:childTnLst>
                                </p:cTn>
                              </p:par>
                              <p:par>
                                <p:cTn id="94" presetID="8" presetClass="emph" presetSubtype="0" fill="hold" grpId="2" nodeType="withEffect">
                                  <p:stCondLst>
                                    <p:cond delay="0"/>
                                  </p:stCondLst>
                                  <p:childTnLst>
                                    <p:animRot by="-10800000">
                                      <p:cBhvr>
                                        <p:cTn id="95" dur="3000" fill="hold"/>
                                        <p:tgtEl>
                                          <p:spTgt spid="22"/>
                                        </p:tgtEl>
                                        <p:attrNameLst>
                                          <p:attrName>r</p:attrName>
                                        </p:attrNameLst>
                                      </p:cBhvr>
                                    </p:animRot>
                                  </p:childTnLst>
                                </p:cTn>
                              </p:par>
                              <p:par>
                                <p:cTn id="96" presetID="8" presetClass="emph" presetSubtype="0" fill="hold" grpId="2" nodeType="withEffect">
                                  <p:stCondLst>
                                    <p:cond delay="0"/>
                                  </p:stCondLst>
                                  <p:childTnLst>
                                    <p:animRot by="-10800000">
                                      <p:cBhvr>
                                        <p:cTn id="97" dur="3000" fill="hold"/>
                                        <p:tgtEl>
                                          <p:spTgt spid="24"/>
                                        </p:tgtEl>
                                        <p:attrNameLst>
                                          <p:attrName>r</p:attrName>
                                        </p:attrNameLst>
                                      </p:cBhvr>
                                    </p:animRot>
                                  </p:childTnLst>
                                </p:cTn>
                              </p:par>
                            </p:childTnLst>
                          </p:cTn>
                        </p:par>
                        <p:par>
                          <p:cTn id="98" fill="hold">
                            <p:stCondLst>
                              <p:cond delay="3000"/>
                            </p:stCondLst>
                            <p:childTnLst>
                              <p:par>
                                <p:cTn id="99" presetID="2" presetClass="exit" presetSubtype="2" fill="hold" grpId="3" nodeType="afterEffect">
                                  <p:stCondLst>
                                    <p:cond delay="0"/>
                                  </p:stCondLst>
                                  <p:childTnLst>
                                    <p:anim calcmode="lin" valueType="num">
                                      <p:cBhvr additive="base">
                                        <p:cTn id="100" dur="3000"/>
                                        <p:tgtEl>
                                          <p:spTgt spid="15"/>
                                        </p:tgtEl>
                                        <p:attrNameLst>
                                          <p:attrName>ppt_x</p:attrName>
                                        </p:attrNameLst>
                                      </p:cBhvr>
                                      <p:tavLst>
                                        <p:tav tm="0">
                                          <p:val>
                                            <p:strVal val="ppt_x"/>
                                          </p:val>
                                        </p:tav>
                                        <p:tav tm="100000">
                                          <p:val>
                                            <p:strVal val="1+ppt_w/2"/>
                                          </p:val>
                                        </p:tav>
                                      </p:tavLst>
                                    </p:anim>
                                    <p:anim calcmode="lin" valueType="num">
                                      <p:cBhvr additive="base">
                                        <p:cTn id="101" dur="3000"/>
                                        <p:tgtEl>
                                          <p:spTgt spid="15"/>
                                        </p:tgtEl>
                                        <p:attrNameLst>
                                          <p:attrName>ppt_y</p:attrName>
                                        </p:attrNameLst>
                                      </p:cBhvr>
                                      <p:tavLst>
                                        <p:tav tm="0">
                                          <p:val>
                                            <p:strVal val="ppt_y"/>
                                          </p:val>
                                        </p:tav>
                                        <p:tav tm="100000">
                                          <p:val>
                                            <p:strVal val="ppt_y"/>
                                          </p:val>
                                        </p:tav>
                                      </p:tavLst>
                                    </p:anim>
                                    <p:set>
                                      <p:cBhvr>
                                        <p:cTn id="102" dur="1" fill="hold">
                                          <p:stCondLst>
                                            <p:cond delay="2999"/>
                                          </p:stCondLst>
                                        </p:cTn>
                                        <p:tgtEl>
                                          <p:spTgt spid="15"/>
                                        </p:tgtEl>
                                        <p:attrNameLst>
                                          <p:attrName>style.visibility</p:attrName>
                                        </p:attrNameLst>
                                      </p:cBhvr>
                                      <p:to>
                                        <p:strVal val="hidden"/>
                                      </p:to>
                                    </p:set>
                                  </p:childTnLst>
                                </p:cTn>
                              </p:par>
                              <p:par>
                                <p:cTn id="103" presetID="2" presetClass="exit" presetSubtype="2" fill="hold" grpId="3" nodeType="withEffect">
                                  <p:stCondLst>
                                    <p:cond delay="0"/>
                                  </p:stCondLst>
                                  <p:childTnLst>
                                    <p:anim calcmode="lin" valueType="num">
                                      <p:cBhvr additive="base">
                                        <p:cTn id="104" dur="3000"/>
                                        <p:tgtEl>
                                          <p:spTgt spid="16"/>
                                        </p:tgtEl>
                                        <p:attrNameLst>
                                          <p:attrName>ppt_x</p:attrName>
                                        </p:attrNameLst>
                                      </p:cBhvr>
                                      <p:tavLst>
                                        <p:tav tm="0">
                                          <p:val>
                                            <p:strVal val="ppt_x"/>
                                          </p:val>
                                        </p:tav>
                                        <p:tav tm="100000">
                                          <p:val>
                                            <p:strVal val="1+ppt_w/2"/>
                                          </p:val>
                                        </p:tav>
                                      </p:tavLst>
                                    </p:anim>
                                    <p:anim calcmode="lin" valueType="num">
                                      <p:cBhvr additive="base">
                                        <p:cTn id="105" dur="3000"/>
                                        <p:tgtEl>
                                          <p:spTgt spid="16"/>
                                        </p:tgtEl>
                                        <p:attrNameLst>
                                          <p:attrName>ppt_y</p:attrName>
                                        </p:attrNameLst>
                                      </p:cBhvr>
                                      <p:tavLst>
                                        <p:tav tm="0">
                                          <p:val>
                                            <p:strVal val="ppt_y"/>
                                          </p:val>
                                        </p:tav>
                                        <p:tav tm="100000">
                                          <p:val>
                                            <p:strVal val="ppt_y"/>
                                          </p:val>
                                        </p:tav>
                                      </p:tavLst>
                                    </p:anim>
                                    <p:set>
                                      <p:cBhvr>
                                        <p:cTn id="106" dur="1" fill="hold">
                                          <p:stCondLst>
                                            <p:cond delay="2999"/>
                                          </p:stCondLst>
                                        </p:cTn>
                                        <p:tgtEl>
                                          <p:spTgt spid="16"/>
                                        </p:tgtEl>
                                        <p:attrNameLst>
                                          <p:attrName>style.visibility</p:attrName>
                                        </p:attrNameLst>
                                      </p:cBhvr>
                                      <p:to>
                                        <p:strVal val="hidden"/>
                                      </p:to>
                                    </p:set>
                                  </p:childTnLst>
                                </p:cTn>
                              </p:par>
                              <p:par>
                                <p:cTn id="107" presetID="2" presetClass="exit" presetSubtype="2" fill="hold" grpId="3" nodeType="withEffect">
                                  <p:stCondLst>
                                    <p:cond delay="0"/>
                                  </p:stCondLst>
                                  <p:childTnLst>
                                    <p:anim calcmode="lin" valueType="num">
                                      <p:cBhvr additive="base">
                                        <p:cTn id="108" dur="3000"/>
                                        <p:tgtEl>
                                          <p:spTgt spid="17"/>
                                        </p:tgtEl>
                                        <p:attrNameLst>
                                          <p:attrName>ppt_x</p:attrName>
                                        </p:attrNameLst>
                                      </p:cBhvr>
                                      <p:tavLst>
                                        <p:tav tm="0">
                                          <p:val>
                                            <p:strVal val="ppt_x"/>
                                          </p:val>
                                        </p:tav>
                                        <p:tav tm="100000">
                                          <p:val>
                                            <p:strVal val="1+ppt_w/2"/>
                                          </p:val>
                                        </p:tav>
                                      </p:tavLst>
                                    </p:anim>
                                    <p:anim calcmode="lin" valueType="num">
                                      <p:cBhvr additive="base">
                                        <p:cTn id="109" dur="3000"/>
                                        <p:tgtEl>
                                          <p:spTgt spid="17"/>
                                        </p:tgtEl>
                                        <p:attrNameLst>
                                          <p:attrName>ppt_y</p:attrName>
                                        </p:attrNameLst>
                                      </p:cBhvr>
                                      <p:tavLst>
                                        <p:tav tm="0">
                                          <p:val>
                                            <p:strVal val="ppt_y"/>
                                          </p:val>
                                        </p:tav>
                                        <p:tav tm="100000">
                                          <p:val>
                                            <p:strVal val="ppt_y"/>
                                          </p:val>
                                        </p:tav>
                                      </p:tavLst>
                                    </p:anim>
                                    <p:set>
                                      <p:cBhvr>
                                        <p:cTn id="110" dur="1" fill="hold">
                                          <p:stCondLst>
                                            <p:cond delay="2999"/>
                                          </p:stCondLst>
                                        </p:cTn>
                                        <p:tgtEl>
                                          <p:spTgt spid="17"/>
                                        </p:tgtEl>
                                        <p:attrNameLst>
                                          <p:attrName>style.visibility</p:attrName>
                                        </p:attrNameLst>
                                      </p:cBhvr>
                                      <p:to>
                                        <p:strVal val="hidden"/>
                                      </p:to>
                                    </p:set>
                                  </p:childTnLst>
                                </p:cTn>
                              </p:par>
                              <p:par>
                                <p:cTn id="111" presetID="2" presetClass="exit" presetSubtype="2" fill="hold" grpId="3" nodeType="withEffect">
                                  <p:stCondLst>
                                    <p:cond delay="0"/>
                                  </p:stCondLst>
                                  <p:childTnLst>
                                    <p:anim calcmode="lin" valueType="num">
                                      <p:cBhvr additive="base">
                                        <p:cTn id="112" dur="3000"/>
                                        <p:tgtEl>
                                          <p:spTgt spid="18"/>
                                        </p:tgtEl>
                                        <p:attrNameLst>
                                          <p:attrName>ppt_x</p:attrName>
                                        </p:attrNameLst>
                                      </p:cBhvr>
                                      <p:tavLst>
                                        <p:tav tm="0">
                                          <p:val>
                                            <p:strVal val="ppt_x"/>
                                          </p:val>
                                        </p:tav>
                                        <p:tav tm="100000">
                                          <p:val>
                                            <p:strVal val="1+ppt_w/2"/>
                                          </p:val>
                                        </p:tav>
                                      </p:tavLst>
                                    </p:anim>
                                    <p:anim calcmode="lin" valueType="num">
                                      <p:cBhvr additive="base">
                                        <p:cTn id="113" dur="3000"/>
                                        <p:tgtEl>
                                          <p:spTgt spid="18"/>
                                        </p:tgtEl>
                                        <p:attrNameLst>
                                          <p:attrName>ppt_y</p:attrName>
                                        </p:attrNameLst>
                                      </p:cBhvr>
                                      <p:tavLst>
                                        <p:tav tm="0">
                                          <p:val>
                                            <p:strVal val="ppt_y"/>
                                          </p:val>
                                        </p:tav>
                                        <p:tav tm="100000">
                                          <p:val>
                                            <p:strVal val="ppt_y"/>
                                          </p:val>
                                        </p:tav>
                                      </p:tavLst>
                                    </p:anim>
                                    <p:set>
                                      <p:cBhvr>
                                        <p:cTn id="114" dur="1" fill="hold">
                                          <p:stCondLst>
                                            <p:cond delay="2999"/>
                                          </p:stCondLst>
                                        </p:cTn>
                                        <p:tgtEl>
                                          <p:spTgt spid="18"/>
                                        </p:tgtEl>
                                        <p:attrNameLst>
                                          <p:attrName>style.visibility</p:attrName>
                                        </p:attrNameLst>
                                      </p:cBhvr>
                                      <p:to>
                                        <p:strVal val="hidden"/>
                                      </p:to>
                                    </p:set>
                                  </p:childTnLst>
                                </p:cTn>
                              </p:par>
                              <p:par>
                                <p:cTn id="115" presetID="2" presetClass="exit" presetSubtype="2" fill="hold" grpId="3" nodeType="withEffect">
                                  <p:stCondLst>
                                    <p:cond delay="0"/>
                                  </p:stCondLst>
                                  <p:childTnLst>
                                    <p:anim calcmode="lin" valueType="num">
                                      <p:cBhvr additive="base">
                                        <p:cTn id="116" dur="3000"/>
                                        <p:tgtEl>
                                          <p:spTgt spid="23"/>
                                        </p:tgtEl>
                                        <p:attrNameLst>
                                          <p:attrName>ppt_x</p:attrName>
                                        </p:attrNameLst>
                                      </p:cBhvr>
                                      <p:tavLst>
                                        <p:tav tm="0">
                                          <p:val>
                                            <p:strVal val="ppt_x"/>
                                          </p:val>
                                        </p:tav>
                                        <p:tav tm="100000">
                                          <p:val>
                                            <p:strVal val="1+ppt_w/2"/>
                                          </p:val>
                                        </p:tav>
                                      </p:tavLst>
                                    </p:anim>
                                    <p:anim calcmode="lin" valueType="num">
                                      <p:cBhvr additive="base">
                                        <p:cTn id="117" dur="3000"/>
                                        <p:tgtEl>
                                          <p:spTgt spid="23"/>
                                        </p:tgtEl>
                                        <p:attrNameLst>
                                          <p:attrName>ppt_y</p:attrName>
                                        </p:attrNameLst>
                                      </p:cBhvr>
                                      <p:tavLst>
                                        <p:tav tm="0">
                                          <p:val>
                                            <p:strVal val="ppt_y"/>
                                          </p:val>
                                        </p:tav>
                                        <p:tav tm="100000">
                                          <p:val>
                                            <p:strVal val="ppt_y"/>
                                          </p:val>
                                        </p:tav>
                                      </p:tavLst>
                                    </p:anim>
                                    <p:set>
                                      <p:cBhvr>
                                        <p:cTn id="118" dur="1" fill="hold">
                                          <p:stCondLst>
                                            <p:cond delay="2999"/>
                                          </p:stCondLst>
                                        </p:cTn>
                                        <p:tgtEl>
                                          <p:spTgt spid="23"/>
                                        </p:tgtEl>
                                        <p:attrNameLst>
                                          <p:attrName>style.visibility</p:attrName>
                                        </p:attrNameLst>
                                      </p:cBhvr>
                                      <p:to>
                                        <p:strVal val="hidden"/>
                                      </p:to>
                                    </p:set>
                                  </p:childTnLst>
                                </p:cTn>
                              </p:par>
                              <p:par>
                                <p:cTn id="119" presetID="2" presetClass="exit" presetSubtype="8" fill="hold" grpId="3" nodeType="withEffect">
                                  <p:stCondLst>
                                    <p:cond delay="0"/>
                                  </p:stCondLst>
                                  <p:childTnLst>
                                    <p:anim calcmode="lin" valueType="num">
                                      <p:cBhvr additive="base">
                                        <p:cTn id="120" dur="3000"/>
                                        <p:tgtEl>
                                          <p:spTgt spid="19"/>
                                        </p:tgtEl>
                                        <p:attrNameLst>
                                          <p:attrName>ppt_x</p:attrName>
                                        </p:attrNameLst>
                                      </p:cBhvr>
                                      <p:tavLst>
                                        <p:tav tm="0">
                                          <p:val>
                                            <p:strVal val="ppt_x"/>
                                          </p:val>
                                        </p:tav>
                                        <p:tav tm="100000">
                                          <p:val>
                                            <p:strVal val="0-ppt_w/2"/>
                                          </p:val>
                                        </p:tav>
                                      </p:tavLst>
                                    </p:anim>
                                    <p:anim calcmode="lin" valueType="num">
                                      <p:cBhvr additive="base">
                                        <p:cTn id="121" dur="3000"/>
                                        <p:tgtEl>
                                          <p:spTgt spid="19"/>
                                        </p:tgtEl>
                                        <p:attrNameLst>
                                          <p:attrName>ppt_y</p:attrName>
                                        </p:attrNameLst>
                                      </p:cBhvr>
                                      <p:tavLst>
                                        <p:tav tm="0">
                                          <p:val>
                                            <p:strVal val="ppt_y"/>
                                          </p:val>
                                        </p:tav>
                                        <p:tav tm="100000">
                                          <p:val>
                                            <p:strVal val="ppt_y"/>
                                          </p:val>
                                        </p:tav>
                                      </p:tavLst>
                                    </p:anim>
                                    <p:set>
                                      <p:cBhvr>
                                        <p:cTn id="122" dur="1" fill="hold">
                                          <p:stCondLst>
                                            <p:cond delay="2999"/>
                                          </p:stCondLst>
                                        </p:cTn>
                                        <p:tgtEl>
                                          <p:spTgt spid="19"/>
                                        </p:tgtEl>
                                        <p:attrNameLst>
                                          <p:attrName>style.visibility</p:attrName>
                                        </p:attrNameLst>
                                      </p:cBhvr>
                                      <p:to>
                                        <p:strVal val="hidden"/>
                                      </p:to>
                                    </p:set>
                                  </p:childTnLst>
                                </p:cTn>
                              </p:par>
                              <p:par>
                                <p:cTn id="123" presetID="2" presetClass="exit" presetSubtype="8" fill="hold" grpId="3" nodeType="withEffect">
                                  <p:stCondLst>
                                    <p:cond delay="0"/>
                                  </p:stCondLst>
                                  <p:childTnLst>
                                    <p:anim calcmode="lin" valueType="num">
                                      <p:cBhvr additive="base">
                                        <p:cTn id="124" dur="3000"/>
                                        <p:tgtEl>
                                          <p:spTgt spid="20"/>
                                        </p:tgtEl>
                                        <p:attrNameLst>
                                          <p:attrName>ppt_x</p:attrName>
                                        </p:attrNameLst>
                                      </p:cBhvr>
                                      <p:tavLst>
                                        <p:tav tm="0">
                                          <p:val>
                                            <p:strVal val="ppt_x"/>
                                          </p:val>
                                        </p:tav>
                                        <p:tav tm="100000">
                                          <p:val>
                                            <p:strVal val="0-ppt_w/2"/>
                                          </p:val>
                                        </p:tav>
                                      </p:tavLst>
                                    </p:anim>
                                    <p:anim calcmode="lin" valueType="num">
                                      <p:cBhvr additive="base">
                                        <p:cTn id="125" dur="3000"/>
                                        <p:tgtEl>
                                          <p:spTgt spid="20"/>
                                        </p:tgtEl>
                                        <p:attrNameLst>
                                          <p:attrName>ppt_y</p:attrName>
                                        </p:attrNameLst>
                                      </p:cBhvr>
                                      <p:tavLst>
                                        <p:tav tm="0">
                                          <p:val>
                                            <p:strVal val="ppt_y"/>
                                          </p:val>
                                        </p:tav>
                                        <p:tav tm="100000">
                                          <p:val>
                                            <p:strVal val="ppt_y"/>
                                          </p:val>
                                        </p:tav>
                                      </p:tavLst>
                                    </p:anim>
                                    <p:set>
                                      <p:cBhvr>
                                        <p:cTn id="126" dur="1" fill="hold">
                                          <p:stCondLst>
                                            <p:cond delay="2999"/>
                                          </p:stCondLst>
                                        </p:cTn>
                                        <p:tgtEl>
                                          <p:spTgt spid="20"/>
                                        </p:tgtEl>
                                        <p:attrNameLst>
                                          <p:attrName>style.visibility</p:attrName>
                                        </p:attrNameLst>
                                      </p:cBhvr>
                                      <p:to>
                                        <p:strVal val="hidden"/>
                                      </p:to>
                                    </p:set>
                                  </p:childTnLst>
                                </p:cTn>
                              </p:par>
                              <p:par>
                                <p:cTn id="127" presetID="2" presetClass="exit" presetSubtype="8" fill="hold" grpId="3" nodeType="withEffect">
                                  <p:stCondLst>
                                    <p:cond delay="0"/>
                                  </p:stCondLst>
                                  <p:childTnLst>
                                    <p:anim calcmode="lin" valueType="num">
                                      <p:cBhvr additive="base">
                                        <p:cTn id="128" dur="3000"/>
                                        <p:tgtEl>
                                          <p:spTgt spid="21"/>
                                        </p:tgtEl>
                                        <p:attrNameLst>
                                          <p:attrName>ppt_x</p:attrName>
                                        </p:attrNameLst>
                                      </p:cBhvr>
                                      <p:tavLst>
                                        <p:tav tm="0">
                                          <p:val>
                                            <p:strVal val="ppt_x"/>
                                          </p:val>
                                        </p:tav>
                                        <p:tav tm="100000">
                                          <p:val>
                                            <p:strVal val="0-ppt_w/2"/>
                                          </p:val>
                                        </p:tav>
                                      </p:tavLst>
                                    </p:anim>
                                    <p:anim calcmode="lin" valueType="num">
                                      <p:cBhvr additive="base">
                                        <p:cTn id="129" dur="3000"/>
                                        <p:tgtEl>
                                          <p:spTgt spid="21"/>
                                        </p:tgtEl>
                                        <p:attrNameLst>
                                          <p:attrName>ppt_y</p:attrName>
                                        </p:attrNameLst>
                                      </p:cBhvr>
                                      <p:tavLst>
                                        <p:tav tm="0">
                                          <p:val>
                                            <p:strVal val="ppt_y"/>
                                          </p:val>
                                        </p:tav>
                                        <p:tav tm="100000">
                                          <p:val>
                                            <p:strVal val="ppt_y"/>
                                          </p:val>
                                        </p:tav>
                                      </p:tavLst>
                                    </p:anim>
                                    <p:set>
                                      <p:cBhvr>
                                        <p:cTn id="130" dur="1" fill="hold">
                                          <p:stCondLst>
                                            <p:cond delay="2999"/>
                                          </p:stCondLst>
                                        </p:cTn>
                                        <p:tgtEl>
                                          <p:spTgt spid="21"/>
                                        </p:tgtEl>
                                        <p:attrNameLst>
                                          <p:attrName>style.visibility</p:attrName>
                                        </p:attrNameLst>
                                      </p:cBhvr>
                                      <p:to>
                                        <p:strVal val="hidden"/>
                                      </p:to>
                                    </p:set>
                                  </p:childTnLst>
                                </p:cTn>
                              </p:par>
                              <p:par>
                                <p:cTn id="131" presetID="2" presetClass="exit" presetSubtype="8" fill="hold" grpId="3" nodeType="withEffect">
                                  <p:stCondLst>
                                    <p:cond delay="0"/>
                                  </p:stCondLst>
                                  <p:childTnLst>
                                    <p:anim calcmode="lin" valueType="num">
                                      <p:cBhvr additive="base">
                                        <p:cTn id="132" dur="3000"/>
                                        <p:tgtEl>
                                          <p:spTgt spid="22"/>
                                        </p:tgtEl>
                                        <p:attrNameLst>
                                          <p:attrName>ppt_x</p:attrName>
                                        </p:attrNameLst>
                                      </p:cBhvr>
                                      <p:tavLst>
                                        <p:tav tm="0">
                                          <p:val>
                                            <p:strVal val="ppt_x"/>
                                          </p:val>
                                        </p:tav>
                                        <p:tav tm="100000">
                                          <p:val>
                                            <p:strVal val="0-ppt_w/2"/>
                                          </p:val>
                                        </p:tav>
                                      </p:tavLst>
                                    </p:anim>
                                    <p:anim calcmode="lin" valueType="num">
                                      <p:cBhvr additive="base">
                                        <p:cTn id="133" dur="3000"/>
                                        <p:tgtEl>
                                          <p:spTgt spid="22"/>
                                        </p:tgtEl>
                                        <p:attrNameLst>
                                          <p:attrName>ppt_y</p:attrName>
                                        </p:attrNameLst>
                                      </p:cBhvr>
                                      <p:tavLst>
                                        <p:tav tm="0">
                                          <p:val>
                                            <p:strVal val="ppt_y"/>
                                          </p:val>
                                        </p:tav>
                                        <p:tav tm="100000">
                                          <p:val>
                                            <p:strVal val="ppt_y"/>
                                          </p:val>
                                        </p:tav>
                                      </p:tavLst>
                                    </p:anim>
                                    <p:set>
                                      <p:cBhvr>
                                        <p:cTn id="134" dur="1" fill="hold">
                                          <p:stCondLst>
                                            <p:cond delay="2999"/>
                                          </p:stCondLst>
                                        </p:cTn>
                                        <p:tgtEl>
                                          <p:spTgt spid="22"/>
                                        </p:tgtEl>
                                        <p:attrNameLst>
                                          <p:attrName>style.visibility</p:attrName>
                                        </p:attrNameLst>
                                      </p:cBhvr>
                                      <p:to>
                                        <p:strVal val="hidden"/>
                                      </p:to>
                                    </p:set>
                                  </p:childTnLst>
                                </p:cTn>
                              </p:par>
                              <p:par>
                                <p:cTn id="135" presetID="2" presetClass="exit" presetSubtype="8" fill="hold" grpId="3" nodeType="withEffect">
                                  <p:stCondLst>
                                    <p:cond delay="0"/>
                                  </p:stCondLst>
                                  <p:childTnLst>
                                    <p:anim calcmode="lin" valueType="num">
                                      <p:cBhvr additive="base">
                                        <p:cTn id="136" dur="3000"/>
                                        <p:tgtEl>
                                          <p:spTgt spid="24"/>
                                        </p:tgtEl>
                                        <p:attrNameLst>
                                          <p:attrName>ppt_x</p:attrName>
                                        </p:attrNameLst>
                                      </p:cBhvr>
                                      <p:tavLst>
                                        <p:tav tm="0">
                                          <p:val>
                                            <p:strVal val="ppt_x"/>
                                          </p:val>
                                        </p:tav>
                                        <p:tav tm="100000">
                                          <p:val>
                                            <p:strVal val="0-ppt_w/2"/>
                                          </p:val>
                                        </p:tav>
                                      </p:tavLst>
                                    </p:anim>
                                    <p:anim calcmode="lin" valueType="num">
                                      <p:cBhvr additive="base">
                                        <p:cTn id="137" dur="3000"/>
                                        <p:tgtEl>
                                          <p:spTgt spid="24"/>
                                        </p:tgtEl>
                                        <p:attrNameLst>
                                          <p:attrName>ppt_y</p:attrName>
                                        </p:attrNameLst>
                                      </p:cBhvr>
                                      <p:tavLst>
                                        <p:tav tm="0">
                                          <p:val>
                                            <p:strVal val="ppt_y"/>
                                          </p:val>
                                        </p:tav>
                                        <p:tav tm="100000">
                                          <p:val>
                                            <p:strVal val="ppt_y"/>
                                          </p:val>
                                        </p:tav>
                                      </p:tavLst>
                                    </p:anim>
                                    <p:set>
                                      <p:cBhvr>
                                        <p:cTn id="138" dur="1" fill="hold">
                                          <p:stCondLst>
                                            <p:cond delay="2999"/>
                                          </p:stCondLst>
                                        </p:cTn>
                                        <p:tgtEl>
                                          <p:spTgt spid="24"/>
                                        </p:tgtEl>
                                        <p:attrNameLst>
                                          <p:attrName>style.visibility</p:attrName>
                                        </p:attrNameLst>
                                      </p:cBhvr>
                                      <p:to>
                                        <p:strVal val="hidden"/>
                                      </p:to>
                                    </p:set>
                                  </p:childTnLst>
                                </p:cTn>
                              </p:par>
                              <p:par>
                                <p:cTn id="139" presetID="23" presetClass="entr" presetSubtype="272" fill="hold" nodeType="withEffect">
                                  <p:stCondLst>
                                    <p:cond delay="0"/>
                                  </p:stCondLst>
                                  <p:childTnLst>
                                    <p:set>
                                      <p:cBhvr>
                                        <p:cTn id="140" dur="1" fill="hold">
                                          <p:stCondLst>
                                            <p:cond delay="0"/>
                                          </p:stCondLst>
                                        </p:cTn>
                                        <p:tgtEl>
                                          <p:spTgt spid="4"/>
                                        </p:tgtEl>
                                        <p:attrNameLst>
                                          <p:attrName>style.visibility</p:attrName>
                                        </p:attrNameLst>
                                      </p:cBhvr>
                                      <p:to>
                                        <p:strVal val="visible"/>
                                      </p:to>
                                    </p:set>
                                    <p:anim calcmode="lin" valueType="num">
                                      <p:cBhvr>
                                        <p:cTn id="141" dur="3000" fill="hold"/>
                                        <p:tgtEl>
                                          <p:spTgt spid="4"/>
                                        </p:tgtEl>
                                        <p:attrNameLst>
                                          <p:attrName>ppt_w</p:attrName>
                                        </p:attrNameLst>
                                      </p:cBhvr>
                                      <p:tavLst>
                                        <p:tav tm="0">
                                          <p:val>
                                            <p:strVal val="2/3*#ppt_w"/>
                                          </p:val>
                                        </p:tav>
                                        <p:tav tm="100000">
                                          <p:val>
                                            <p:strVal val="#ppt_w"/>
                                          </p:val>
                                        </p:tav>
                                      </p:tavLst>
                                    </p:anim>
                                    <p:anim calcmode="lin" valueType="num">
                                      <p:cBhvr>
                                        <p:cTn id="142" dur="3000" fill="hold"/>
                                        <p:tgtEl>
                                          <p:spTgt spid="4"/>
                                        </p:tgtEl>
                                        <p:attrNameLst>
                                          <p:attrName>ppt_h</p:attrName>
                                        </p:attrNameLst>
                                      </p:cBhvr>
                                      <p:tavLst>
                                        <p:tav tm="0">
                                          <p:val>
                                            <p:strVal val="2/3*#ppt_h"/>
                                          </p:val>
                                        </p:tav>
                                        <p:tav tm="100000">
                                          <p:val>
                                            <p:strVal val="#ppt_h"/>
                                          </p:val>
                                        </p:tav>
                                      </p:tavLst>
                                    </p:anim>
                                  </p:childTnLst>
                                </p:cTn>
                              </p:par>
                              <p:par>
                                <p:cTn id="143" presetID="16" presetClass="entr" presetSubtype="37" fill="hold" nodeType="withEffect">
                                  <p:stCondLst>
                                    <p:cond delay="0"/>
                                  </p:stCondLst>
                                  <p:childTnLst>
                                    <p:set>
                                      <p:cBhvr>
                                        <p:cTn id="144" dur="1" fill="hold">
                                          <p:stCondLst>
                                            <p:cond delay="0"/>
                                          </p:stCondLst>
                                        </p:cTn>
                                        <p:tgtEl>
                                          <p:spTgt spid="4"/>
                                        </p:tgtEl>
                                        <p:attrNameLst>
                                          <p:attrName>style.visibility</p:attrName>
                                        </p:attrNameLst>
                                      </p:cBhvr>
                                      <p:to>
                                        <p:strVal val="visible"/>
                                      </p:to>
                                    </p:set>
                                    <p:animEffect transition="in" filter="barn(outVertical)">
                                      <p:cBhvr>
                                        <p:cTn id="14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scany-Pisa-street-house.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rot="16200000">
            <a:off x="3893351" y="-321483"/>
            <a:ext cx="1857364" cy="2500330"/>
          </a:xfrm>
          <a:prstGeom prst="chevron">
            <a:avLst>
              <a:gd name="adj" fmla="val 83812"/>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821913" y="249997"/>
            <a:ext cx="1857364" cy="2500330"/>
          </a:xfrm>
          <a:prstGeom prst="chevron">
            <a:avLst>
              <a:gd name="adj" fmla="val 87208"/>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893351" y="750063"/>
            <a:ext cx="1857364" cy="2500330"/>
          </a:xfrm>
          <a:prstGeom prst="chevron">
            <a:avLst>
              <a:gd name="adj" fmla="val 87208"/>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893351" y="1393005"/>
            <a:ext cx="1857364" cy="2500330"/>
          </a:xfrm>
          <a:prstGeom prst="chevron">
            <a:avLst>
              <a:gd name="adj" fmla="val 83813"/>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893351" y="1893095"/>
            <a:ext cx="1857364" cy="2500330"/>
          </a:xfrm>
          <a:prstGeom prst="chevron">
            <a:avLst>
              <a:gd name="adj" fmla="val 83812"/>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821913" y="2464575"/>
            <a:ext cx="1857364" cy="2500330"/>
          </a:xfrm>
          <a:prstGeom prst="chevron">
            <a:avLst>
              <a:gd name="adj" fmla="val 87208"/>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893351" y="2964641"/>
            <a:ext cx="1857364" cy="2500330"/>
          </a:xfrm>
          <a:prstGeom prst="chevron">
            <a:avLst>
              <a:gd name="adj" fmla="val 87208"/>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893351" y="3607583"/>
            <a:ext cx="1857364" cy="2500330"/>
          </a:xfrm>
          <a:prstGeom prst="chevron">
            <a:avLst>
              <a:gd name="adj" fmla="val 83813"/>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893351" y="4179087"/>
            <a:ext cx="1857364" cy="2500330"/>
          </a:xfrm>
          <a:prstGeom prst="chevron">
            <a:avLst>
              <a:gd name="adj" fmla="val 87208"/>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964789" y="4679153"/>
            <a:ext cx="1857364" cy="2500330"/>
          </a:xfrm>
          <a:prstGeom prst="chevron">
            <a:avLst>
              <a:gd name="adj" fmla="val 87208"/>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964789" y="5322095"/>
            <a:ext cx="1857364" cy="2500330"/>
          </a:xfrm>
          <a:prstGeom prst="chevron">
            <a:avLst>
              <a:gd name="adj" fmla="val 83813"/>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0" y="0"/>
            <a:ext cx="9144000" cy="75009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13" presetClass="entr" presetSubtype="16" fill="hold" grpId="1" nodeType="with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plus(in)">
                                      <p:cBhvr>
                                        <p:cTn id="54" dur="3000"/>
                                        <p:tgtEl>
                                          <p:spTgt spid="5"/>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plus(in)">
                                      <p:cBhvr>
                                        <p:cTn id="57" dur="3000"/>
                                        <p:tgtEl>
                                          <p:spTgt spid="6"/>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plus(in)">
                                      <p:cBhvr>
                                        <p:cTn id="60" dur="3000"/>
                                        <p:tgtEl>
                                          <p:spTgt spid="7"/>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plus(in)">
                                      <p:cBhvr>
                                        <p:cTn id="63" dur="3000"/>
                                        <p:tgtEl>
                                          <p:spTgt spid="8"/>
                                        </p:tgtEl>
                                      </p:cBhvr>
                                    </p:animEffect>
                                  </p:childTnLst>
                                </p:cTn>
                              </p:par>
                              <p:par>
                                <p:cTn id="64" presetID="13" presetClass="entr" presetSubtype="16"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plus(in)">
                                      <p:cBhvr>
                                        <p:cTn id="66" dur="3000"/>
                                        <p:tgtEl>
                                          <p:spTgt spid="9"/>
                                        </p:tgtEl>
                                      </p:cBhvr>
                                    </p:animEffect>
                                  </p:childTnLst>
                                </p:cTn>
                              </p:par>
                              <p:par>
                                <p:cTn id="67" presetID="13" presetClass="entr" presetSubtype="16"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plus(in)">
                                      <p:cBhvr>
                                        <p:cTn id="69" dur="3000"/>
                                        <p:tgtEl>
                                          <p:spTgt spid="10"/>
                                        </p:tgtEl>
                                      </p:cBhvr>
                                    </p:animEffect>
                                  </p:childTnLst>
                                </p:cTn>
                              </p:par>
                              <p:par>
                                <p:cTn id="70" presetID="13" presetClass="entr" presetSubtype="16" fill="hold" grpId="1" nodeType="with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plus(in)">
                                      <p:cBhvr>
                                        <p:cTn id="72" dur="3000"/>
                                        <p:tgtEl>
                                          <p:spTgt spid="11"/>
                                        </p:tgtEl>
                                      </p:cBhvr>
                                    </p:animEffect>
                                  </p:childTnLst>
                                </p:cTn>
                              </p:par>
                              <p:par>
                                <p:cTn id="73" presetID="13" presetClass="entr" presetSubtype="16" fill="hold" grpId="1"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plus(in)">
                                      <p:cBhvr>
                                        <p:cTn id="75" dur="3000"/>
                                        <p:tgtEl>
                                          <p:spTgt spid="12"/>
                                        </p:tgtEl>
                                      </p:cBhvr>
                                    </p:animEffect>
                                  </p:childTnLst>
                                </p:cTn>
                              </p:par>
                              <p:par>
                                <p:cTn id="76" presetID="13" presetClass="entr" presetSubtype="16" fill="hold" grpId="1" nodeType="withEffect">
                                  <p:stCondLst>
                                    <p:cond delay="0"/>
                                  </p:stCondLst>
                                  <p:childTnLst>
                                    <p:set>
                                      <p:cBhvr>
                                        <p:cTn id="77" dur="1" fill="hold">
                                          <p:stCondLst>
                                            <p:cond delay="0"/>
                                          </p:stCondLst>
                                        </p:cTn>
                                        <p:tgtEl>
                                          <p:spTgt spid="13"/>
                                        </p:tgtEl>
                                        <p:attrNameLst>
                                          <p:attrName>style.visibility</p:attrName>
                                        </p:attrNameLst>
                                      </p:cBhvr>
                                      <p:to>
                                        <p:strVal val="visible"/>
                                      </p:to>
                                    </p:set>
                                    <p:animEffect transition="in" filter="plus(in)">
                                      <p:cBhvr>
                                        <p:cTn id="78" dur="3000"/>
                                        <p:tgtEl>
                                          <p:spTgt spid="13"/>
                                        </p:tgtEl>
                                      </p:cBhvr>
                                    </p:animEffect>
                                  </p:childTnLst>
                                </p:cTn>
                              </p:par>
                              <p:par>
                                <p:cTn id="79" presetID="13" presetClass="entr" presetSubtype="16" fill="hold" grpId="1" nodeType="withEffect">
                                  <p:stCondLst>
                                    <p:cond delay="0"/>
                                  </p:stCondLst>
                                  <p:childTnLst>
                                    <p:set>
                                      <p:cBhvr>
                                        <p:cTn id="80" dur="1" fill="hold">
                                          <p:stCondLst>
                                            <p:cond delay="0"/>
                                          </p:stCondLst>
                                        </p:cTn>
                                        <p:tgtEl>
                                          <p:spTgt spid="14"/>
                                        </p:tgtEl>
                                        <p:attrNameLst>
                                          <p:attrName>style.visibility</p:attrName>
                                        </p:attrNameLst>
                                      </p:cBhvr>
                                      <p:to>
                                        <p:strVal val="visible"/>
                                      </p:to>
                                    </p:set>
                                    <p:animEffect transition="in" filter="plus(in)">
                                      <p:cBhvr>
                                        <p:cTn id="81" dur="3000"/>
                                        <p:tgtEl>
                                          <p:spTgt spid="14"/>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15"/>
                                        </p:tgtEl>
                                        <p:attrNameLst>
                                          <p:attrName>style.visibility</p:attrName>
                                        </p:attrNameLst>
                                      </p:cBhvr>
                                      <p:to>
                                        <p:strVal val="visible"/>
                                      </p:to>
                                    </p:set>
                                    <p:animEffect transition="in" filter="plus(in)">
                                      <p:cBhvr>
                                        <p:cTn id="84" dur="3000"/>
                                        <p:tgtEl>
                                          <p:spTgt spid="15"/>
                                        </p:tgtEl>
                                      </p:cBhvr>
                                    </p:animEffect>
                                  </p:childTnLst>
                                </p:cTn>
                              </p:par>
                              <p:par>
                                <p:cTn id="85" presetID="8" presetClass="emph" presetSubtype="0" fill="hold" grpId="2" nodeType="withEffect">
                                  <p:stCondLst>
                                    <p:cond delay="0"/>
                                  </p:stCondLst>
                                  <p:childTnLst>
                                    <p:animRot by="21600000">
                                      <p:cBhvr>
                                        <p:cTn id="86" dur="3000" fill="hold"/>
                                        <p:tgtEl>
                                          <p:spTgt spid="5"/>
                                        </p:tgtEl>
                                        <p:attrNameLst>
                                          <p:attrName>r</p:attrName>
                                        </p:attrNameLst>
                                      </p:cBhvr>
                                    </p:animRot>
                                  </p:childTnLst>
                                </p:cTn>
                              </p:par>
                              <p:par>
                                <p:cTn id="87" presetID="8" presetClass="emph" presetSubtype="0" fill="hold" grpId="2" nodeType="withEffect">
                                  <p:stCondLst>
                                    <p:cond delay="0"/>
                                  </p:stCondLst>
                                  <p:childTnLst>
                                    <p:animRot by="-21600000">
                                      <p:cBhvr>
                                        <p:cTn id="88" dur="3000" fill="hold"/>
                                        <p:tgtEl>
                                          <p:spTgt spid="6"/>
                                        </p:tgtEl>
                                        <p:attrNameLst>
                                          <p:attrName>r</p:attrName>
                                        </p:attrNameLst>
                                      </p:cBhvr>
                                    </p:animRot>
                                  </p:childTnLst>
                                </p:cTn>
                              </p:par>
                              <p:par>
                                <p:cTn id="89" presetID="8" presetClass="emph" presetSubtype="0" fill="hold" grpId="2" nodeType="withEffect">
                                  <p:stCondLst>
                                    <p:cond delay="0"/>
                                  </p:stCondLst>
                                  <p:childTnLst>
                                    <p:animRot by="21600000">
                                      <p:cBhvr>
                                        <p:cTn id="90" dur="3000" fill="hold"/>
                                        <p:tgtEl>
                                          <p:spTgt spid="7"/>
                                        </p:tgtEl>
                                        <p:attrNameLst>
                                          <p:attrName>r</p:attrName>
                                        </p:attrNameLst>
                                      </p:cBhvr>
                                    </p:animRot>
                                  </p:childTnLst>
                                </p:cTn>
                              </p:par>
                              <p:par>
                                <p:cTn id="91" presetID="8" presetClass="emph" presetSubtype="0" fill="hold" grpId="2"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fill="hold" grpId="2" nodeType="withEffect">
                                  <p:stCondLst>
                                    <p:cond delay="0"/>
                                  </p:stCondLst>
                                  <p:childTnLst>
                                    <p:animRot by="21600000">
                                      <p:cBhvr>
                                        <p:cTn id="94" dur="3000" fill="hold"/>
                                        <p:tgtEl>
                                          <p:spTgt spid="9"/>
                                        </p:tgtEl>
                                        <p:attrNameLst>
                                          <p:attrName>r</p:attrName>
                                        </p:attrNameLst>
                                      </p:cBhvr>
                                    </p:animRot>
                                  </p:childTnLst>
                                </p:cTn>
                              </p:par>
                              <p:par>
                                <p:cTn id="95" presetID="8" presetClass="emph" presetSubtype="0" fill="hold" grpId="2" nodeType="withEffect">
                                  <p:stCondLst>
                                    <p:cond delay="0"/>
                                  </p:stCondLst>
                                  <p:childTnLst>
                                    <p:animRot by="-21600000">
                                      <p:cBhvr>
                                        <p:cTn id="96" dur="3000" fill="hold"/>
                                        <p:tgtEl>
                                          <p:spTgt spid="10"/>
                                        </p:tgtEl>
                                        <p:attrNameLst>
                                          <p:attrName>r</p:attrName>
                                        </p:attrNameLst>
                                      </p:cBhvr>
                                    </p:animRot>
                                  </p:childTnLst>
                                </p:cTn>
                              </p:par>
                              <p:par>
                                <p:cTn id="97" presetID="8" presetClass="emph" presetSubtype="0" fill="hold" grpId="2" nodeType="withEffect">
                                  <p:stCondLst>
                                    <p:cond delay="0"/>
                                  </p:stCondLst>
                                  <p:childTnLst>
                                    <p:animRot by="21600000">
                                      <p:cBhvr>
                                        <p:cTn id="98" dur="3000" fill="hold"/>
                                        <p:tgtEl>
                                          <p:spTgt spid="11"/>
                                        </p:tgtEl>
                                        <p:attrNameLst>
                                          <p:attrName>r</p:attrName>
                                        </p:attrNameLst>
                                      </p:cBhvr>
                                    </p:animRot>
                                  </p:childTnLst>
                                </p:cTn>
                              </p:par>
                              <p:par>
                                <p:cTn id="99" presetID="8" presetClass="emph" presetSubtype="0" fill="hold" grpId="2" nodeType="withEffect">
                                  <p:stCondLst>
                                    <p:cond delay="0"/>
                                  </p:stCondLst>
                                  <p:childTnLst>
                                    <p:animRot by="-21600000">
                                      <p:cBhvr>
                                        <p:cTn id="100" dur="3000" fill="hold"/>
                                        <p:tgtEl>
                                          <p:spTgt spid="12"/>
                                        </p:tgtEl>
                                        <p:attrNameLst>
                                          <p:attrName>r</p:attrName>
                                        </p:attrNameLst>
                                      </p:cBhvr>
                                    </p:animRot>
                                  </p:childTnLst>
                                </p:cTn>
                              </p:par>
                              <p:par>
                                <p:cTn id="101" presetID="8" presetClass="emph" presetSubtype="0" fill="hold" grpId="2" nodeType="withEffect">
                                  <p:stCondLst>
                                    <p:cond delay="0"/>
                                  </p:stCondLst>
                                  <p:childTnLst>
                                    <p:animRot by="21600000">
                                      <p:cBhvr>
                                        <p:cTn id="102" dur="3000" fill="hold"/>
                                        <p:tgtEl>
                                          <p:spTgt spid="13"/>
                                        </p:tgtEl>
                                        <p:attrNameLst>
                                          <p:attrName>r</p:attrName>
                                        </p:attrNameLst>
                                      </p:cBhvr>
                                    </p:animRot>
                                  </p:childTnLst>
                                </p:cTn>
                              </p:par>
                              <p:par>
                                <p:cTn id="103" presetID="8" presetClass="emph" presetSubtype="0" fill="hold" grpId="2" nodeType="withEffect">
                                  <p:stCondLst>
                                    <p:cond delay="0"/>
                                  </p:stCondLst>
                                  <p:childTnLst>
                                    <p:animRot by="-21600000">
                                      <p:cBhvr>
                                        <p:cTn id="104" dur="3000" fill="hold"/>
                                        <p:tgtEl>
                                          <p:spTgt spid="14"/>
                                        </p:tgtEl>
                                        <p:attrNameLst>
                                          <p:attrName>r</p:attrName>
                                        </p:attrNameLst>
                                      </p:cBhvr>
                                    </p:animRot>
                                  </p:childTnLst>
                                </p:cTn>
                              </p:par>
                              <p:par>
                                <p:cTn id="105" presetID="8" presetClass="emph" presetSubtype="0" fill="hold" grpId="2" nodeType="withEffect">
                                  <p:stCondLst>
                                    <p:cond delay="0"/>
                                  </p:stCondLst>
                                  <p:childTnLst>
                                    <p:animRot by="21600000">
                                      <p:cBhvr>
                                        <p:cTn id="106" dur="3000" fill="hold"/>
                                        <p:tgtEl>
                                          <p:spTgt spid="15"/>
                                        </p:tgtEl>
                                        <p:attrNameLst>
                                          <p:attrName>r</p:attrName>
                                        </p:attrNameLst>
                                      </p:cBhvr>
                                    </p:animRot>
                                  </p:childTnLst>
                                </p:cTn>
                              </p:par>
                            </p:childTnLst>
                          </p:cTn>
                        </p:par>
                        <p:par>
                          <p:cTn id="107" fill="hold">
                            <p:stCondLst>
                              <p:cond delay="3000"/>
                            </p:stCondLst>
                            <p:childTnLst>
                              <p:par>
                                <p:cTn id="108" presetID="2" presetClass="exit" presetSubtype="4" fill="hold" grpId="3" nodeType="afterEffect">
                                  <p:stCondLst>
                                    <p:cond delay="0"/>
                                  </p:stCondLst>
                                  <p:childTnLst>
                                    <p:anim calcmode="lin" valueType="num">
                                      <p:cBhvr additive="base">
                                        <p:cTn id="109" dur="3000"/>
                                        <p:tgtEl>
                                          <p:spTgt spid="5"/>
                                        </p:tgtEl>
                                        <p:attrNameLst>
                                          <p:attrName>ppt_x</p:attrName>
                                        </p:attrNameLst>
                                      </p:cBhvr>
                                      <p:tavLst>
                                        <p:tav tm="0">
                                          <p:val>
                                            <p:strVal val="ppt_x"/>
                                          </p:val>
                                        </p:tav>
                                        <p:tav tm="100000">
                                          <p:val>
                                            <p:strVal val="ppt_x"/>
                                          </p:val>
                                        </p:tav>
                                      </p:tavLst>
                                    </p:anim>
                                    <p:anim calcmode="lin" valueType="num">
                                      <p:cBhvr additive="base">
                                        <p:cTn id="110" dur="3000"/>
                                        <p:tgtEl>
                                          <p:spTgt spid="5"/>
                                        </p:tgtEl>
                                        <p:attrNameLst>
                                          <p:attrName>ppt_y</p:attrName>
                                        </p:attrNameLst>
                                      </p:cBhvr>
                                      <p:tavLst>
                                        <p:tav tm="0">
                                          <p:val>
                                            <p:strVal val="ppt_y"/>
                                          </p:val>
                                        </p:tav>
                                        <p:tav tm="100000">
                                          <p:val>
                                            <p:strVal val="1+ppt_h/2"/>
                                          </p:val>
                                        </p:tav>
                                      </p:tavLst>
                                    </p:anim>
                                    <p:set>
                                      <p:cBhvr>
                                        <p:cTn id="111" dur="1" fill="hold">
                                          <p:stCondLst>
                                            <p:cond delay="2999"/>
                                          </p:stCondLst>
                                        </p:cTn>
                                        <p:tgtEl>
                                          <p:spTgt spid="5"/>
                                        </p:tgtEl>
                                        <p:attrNameLst>
                                          <p:attrName>style.visibility</p:attrName>
                                        </p:attrNameLst>
                                      </p:cBhvr>
                                      <p:to>
                                        <p:strVal val="hidden"/>
                                      </p:to>
                                    </p:set>
                                  </p:childTnLst>
                                </p:cTn>
                              </p:par>
                              <p:par>
                                <p:cTn id="112" presetID="2" presetClass="exit" presetSubtype="4" fill="hold" grpId="3" nodeType="withEffect">
                                  <p:stCondLst>
                                    <p:cond delay="0"/>
                                  </p:stCondLst>
                                  <p:childTnLst>
                                    <p:anim calcmode="lin" valueType="num">
                                      <p:cBhvr additive="base">
                                        <p:cTn id="113" dur="3000"/>
                                        <p:tgtEl>
                                          <p:spTgt spid="6"/>
                                        </p:tgtEl>
                                        <p:attrNameLst>
                                          <p:attrName>ppt_x</p:attrName>
                                        </p:attrNameLst>
                                      </p:cBhvr>
                                      <p:tavLst>
                                        <p:tav tm="0">
                                          <p:val>
                                            <p:strVal val="ppt_x"/>
                                          </p:val>
                                        </p:tav>
                                        <p:tav tm="100000">
                                          <p:val>
                                            <p:strVal val="ppt_x"/>
                                          </p:val>
                                        </p:tav>
                                      </p:tavLst>
                                    </p:anim>
                                    <p:anim calcmode="lin" valueType="num">
                                      <p:cBhvr additive="base">
                                        <p:cTn id="114" dur="3000"/>
                                        <p:tgtEl>
                                          <p:spTgt spid="6"/>
                                        </p:tgtEl>
                                        <p:attrNameLst>
                                          <p:attrName>ppt_y</p:attrName>
                                        </p:attrNameLst>
                                      </p:cBhvr>
                                      <p:tavLst>
                                        <p:tav tm="0">
                                          <p:val>
                                            <p:strVal val="ppt_y"/>
                                          </p:val>
                                        </p:tav>
                                        <p:tav tm="100000">
                                          <p:val>
                                            <p:strVal val="1+ppt_h/2"/>
                                          </p:val>
                                        </p:tav>
                                      </p:tavLst>
                                    </p:anim>
                                    <p:set>
                                      <p:cBhvr>
                                        <p:cTn id="115" dur="1" fill="hold">
                                          <p:stCondLst>
                                            <p:cond delay="2999"/>
                                          </p:stCondLst>
                                        </p:cTn>
                                        <p:tgtEl>
                                          <p:spTgt spid="6"/>
                                        </p:tgtEl>
                                        <p:attrNameLst>
                                          <p:attrName>style.visibility</p:attrName>
                                        </p:attrNameLst>
                                      </p:cBhvr>
                                      <p:to>
                                        <p:strVal val="hidden"/>
                                      </p:to>
                                    </p:set>
                                  </p:childTnLst>
                                </p:cTn>
                              </p:par>
                              <p:par>
                                <p:cTn id="116" presetID="2" presetClass="exit" presetSubtype="4" fill="hold" grpId="3" nodeType="withEffect">
                                  <p:stCondLst>
                                    <p:cond delay="0"/>
                                  </p:stCondLst>
                                  <p:childTnLst>
                                    <p:anim calcmode="lin" valueType="num">
                                      <p:cBhvr additive="base">
                                        <p:cTn id="117" dur="3000"/>
                                        <p:tgtEl>
                                          <p:spTgt spid="7"/>
                                        </p:tgtEl>
                                        <p:attrNameLst>
                                          <p:attrName>ppt_x</p:attrName>
                                        </p:attrNameLst>
                                      </p:cBhvr>
                                      <p:tavLst>
                                        <p:tav tm="0">
                                          <p:val>
                                            <p:strVal val="ppt_x"/>
                                          </p:val>
                                        </p:tav>
                                        <p:tav tm="100000">
                                          <p:val>
                                            <p:strVal val="ppt_x"/>
                                          </p:val>
                                        </p:tav>
                                      </p:tavLst>
                                    </p:anim>
                                    <p:anim calcmode="lin" valueType="num">
                                      <p:cBhvr additive="base">
                                        <p:cTn id="118" dur="3000"/>
                                        <p:tgtEl>
                                          <p:spTgt spid="7"/>
                                        </p:tgtEl>
                                        <p:attrNameLst>
                                          <p:attrName>ppt_y</p:attrName>
                                        </p:attrNameLst>
                                      </p:cBhvr>
                                      <p:tavLst>
                                        <p:tav tm="0">
                                          <p:val>
                                            <p:strVal val="ppt_y"/>
                                          </p:val>
                                        </p:tav>
                                        <p:tav tm="100000">
                                          <p:val>
                                            <p:strVal val="1+ppt_h/2"/>
                                          </p:val>
                                        </p:tav>
                                      </p:tavLst>
                                    </p:anim>
                                    <p:set>
                                      <p:cBhvr>
                                        <p:cTn id="119" dur="1" fill="hold">
                                          <p:stCondLst>
                                            <p:cond delay="2999"/>
                                          </p:stCondLst>
                                        </p:cTn>
                                        <p:tgtEl>
                                          <p:spTgt spid="7"/>
                                        </p:tgtEl>
                                        <p:attrNameLst>
                                          <p:attrName>style.visibility</p:attrName>
                                        </p:attrNameLst>
                                      </p:cBhvr>
                                      <p:to>
                                        <p:strVal val="hidden"/>
                                      </p:to>
                                    </p:set>
                                  </p:childTnLst>
                                </p:cTn>
                              </p:par>
                              <p:par>
                                <p:cTn id="120" presetID="2" presetClass="exit" presetSubtype="4" fill="hold" grpId="3" nodeType="withEffect">
                                  <p:stCondLst>
                                    <p:cond delay="0"/>
                                  </p:stCondLst>
                                  <p:childTnLst>
                                    <p:anim calcmode="lin" valueType="num">
                                      <p:cBhvr additive="base">
                                        <p:cTn id="121" dur="3000"/>
                                        <p:tgtEl>
                                          <p:spTgt spid="8"/>
                                        </p:tgtEl>
                                        <p:attrNameLst>
                                          <p:attrName>ppt_x</p:attrName>
                                        </p:attrNameLst>
                                      </p:cBhvr>
                                      <p:tavLst>
                                        <p:tav tm="0">
                                          <p:val>
                                            <p:strVal val="ppt_x"/>
                                          </p:val>
                                        </p:tav>
                                        <p:tav tm="100000">
                                          <p:val>
                                            <p:strVal val="ppt_x"/>
                                          </p:val>
                                        </p:tav>
                                      </p:tavLst>
                                    </p:anim>
                                    <p:anim calcmode="lin" valueType="num">
                                      <p:cBhvr additive="base">
                                        <p:cTn id="122" dur="3000"/>
                                        <p:tgtEl>
                                          <p:spTgt spid="8"/>
                                        </p:tgtEl>
                                        <p:attrNameLst>
                                          <p:attrName>ppt_y</p:attrName>
                                        </p:attrNameLst>
                                      </p:cBhvr>
                                      <p:tavLst>
                                        <p:tav tm="0">
                                          <p:val>
                                            <p:strVal val="ppt_y"/>
                                          </p:val>
                                        </p:tav>
                                        <p:tav tm="100000">
                                          <p:val>
                                            <p:strVal val="1+ppt_h/2"/>
                                          </p:val>
                                        </p:tav>
                                      </p:tavLst>
                                    </p:anim>
                                    <p:set>
                                      <p:cBhvr>
                                        <p:cTn id="123" dur="1" fill="hold">
                                          <p:stCondLst>
                                            <p:cond delay="2999"/>
                                          </p:stCondLst>
                                        </p:cTn>
                                        <p:tgtEl>
                                          <p:spTgt spid="8"/>
                                        </p:tgtEl>
                                        <p:attrNameLst>
                                          <p:attrName>style.visibility</p:attrName>
                                        </p:attrNameLst>
                                      </p:cBhvr>
                                      <p:to>
                                        <p:strVal val="hidden"/>
                                      </p:to>
                                    </p:set>
                                  </p:childTnLst>
                                </p:cTn>
                              </p:par>
                              <p:par>
                                <p:cTn id="124" presetID="2" presetClass="exit" presetSubtype="4" fill="hold" grpId="3" nodeType="withEffect">
                                  <p:stCondLst>
                                    <p:cond delay="0"/>
                                  </p:stCondLst>
                                  <p:childTnLst>
                                    <p:anim calcmode="lin" valueType="num">
                                      <p:cBhvr additive="base">
                                        <p:cTn id="125" dur="3000"/>
                                        <p:tgtEl>
                                          <p:spTgt spid="9"/>
                                        </p:tgtEl>
                                        <p:attrNameLst>
                                          <p:attrName>ppt_x</p:attrName>
                                        </p:attrNameLst>
                                      </p:cBhvr>
                                      <p:tavLst>
                                        <p:tav tm="0">
                                          <p:val>
                                            <p:strVal val="ppt_x"/>
                                          </p:val>
                                        </p:tav>
                                        <p:tav tm="100000">
                                          <p:val>
                                            <p:strVal val="ppt_x"/>
                                          </p:val>
                                        </p:tav>
                                      </p:tavLst>
                                    </p:anim>
                                    <p:anim calcmode="lin" valueType="num">
                                      <p:cBhvr additive="base">
                                        <p:cTn id="126" dur="3000"/>
                                        <p:tgtEl>
                                          <p:spTgt spid="9"/>
                                        </p:tgtEl>
                                        <p:attrNameLst>
                                          <p:attrName>ppt_y</p:attrName>
                                        </p:attrNameLst>
                                      </p:cBhvr>
                                      <p:tavLst>
                                        <p:tav tm="0">
                                          <p:val>
                                            <p:strVal val="ppt_y"/>
                                          </p:val>
                                        </p:tav>
                                        <p:tav tm="100000">
                                          <p:val>
                                            <p:strVal val="1+ppt_h/2"/>
                                          </p:val>
                                        </p:tav>
                                      </p:tavLst>
                                    </p:anim>
                                    <p:set>
                                      <p:cBhvr>
                                        <p:cTn id="127" dur="1" fill="hold">
                                          <p:stCondLst>
                                            <p:cond delay="2999"/>
                                          </p:stCondLst>
                                        </p:cTn>
                                        <p:tgtEl>
                                          <p:spTgt spid="9"/>
                                        </p:tgtEl>
                                        <p:attrNameLst>
                                          <p:attrName>style.visibility</p:attrName>
                                        </p:attrNameLst>
                                      </p:cBhvr>
                                      <p:to>
                                        <p:strVal val="hidden"/>
                                      </p:to>
                                    </p:set>
                                  </p:childTnLst>
                                </p:cTn>
                              </p:par>
                              <p:par>
                                <p:cTn id="128" presetID="2" presetClass="exit" presetSubtype="4" fill="hold" grpId="3" nodeType="withEffect">
                                  <p:stCondLst>
                                    <p:cond delay="0"/>
                                  </p:stCondLst>
                                  <p:childTnLst>
                                    <p:anim calcmode="lin" valueType="num">
                                      <p:cBhvr additive="base">
                                        <p:cTn id="129" dur="3000"/>
                                        <p:tgtEl>
                                          <p:spTgt spid="10"/>
                                        </p:tgtEl>
                                        <p:attrNameLst>
                                          <p:attrName>ppt_x</p:attrName>
                                        </p:attrNameLst>
                                      </p:cBhvr>
                                      <p:tavLst>
                                        <p:tav tm="0">
                                          <p:val>
                                            <p:strVal val="ppt_x"/>
                                          </p:val>
                                        </p:tav>
                                        <p:tav tm="100000">
                                          <p:val>
                                            <p:strVal val="ppt_x"/>
                                          </p:val>
                                        </p:tav>
                                      </p:tavLst>
                                    </p:anim>
                                    <p:anim calcmode="lin" valueType="num">
                                      <p:cBhvr additive="base">
                                        <p:cTn id="130" dur="3000"/>
                                        <p:tgtEl>
                                          <p:spTgt spid="10"/>
                                        </p:tgtEl>
                                        <p:attrNameLst>
                                          <p:attrName>ppt_y</p:attrName>
                                        </p:attrNameLst>
                                      </p:cBhvr>
                                      <p:tavLst>
                                        <p:tav tm="0">
                                          <p:val>
                                            <p:strVal val="ppt_y"/>
                                          </p:val>
                                        </p:tav>
                                        <p:tav tm="100000">
                                          <p:val>
                                            <p:strVal val="1+ppt_h/2"/>
                                          </p:val>
                                        </p:tav>
                                      </p:tavLst>
                                    </p:anim>
                                    <p:set>
                                      <p:cBhvr>
                                        <p:cTn id="131" dur="1" fill="hold">
                                          <p:stCondLst>
                                            <p:cond delay="2999"/>
                                          </p:stCondLst>
                                        </p:cTn>
                                        <p:tgtEl>
                                          <p:spTgt spid="10"/>
                                        </p:tgtEl>
                                        <p:attrNameLst>
                                          <p:attrName>style.visibility</p:attrName>
                                        </p:attrNameLst>
                                      </p:cBhvr>
                                      <p:to>
                                        <p:strVal val="hidden"/>
                                      </p:to>
                                    </p:set>
                                  </p:childTnLst>
                                </p:cTn>
                              </p:par>
                              <p:par>
                                <p:cTn id="132" presetID="2" presetClass="exit" presetSubtype="4" fill="hold" grpId="3" nodeType="withEffect">
                                  <p:stCondLst>
                                    <p:cond delay="0"/>
                                  </p:stCondLst>
                                  <p:childTnLst>
                                    <p:anim calcmode="lin" valueType="num">
                                      <p:cBhvr additive="base">
                                        <p:cTn id="133" dur="3000"/>
                                        <p:tgtEl>
                                          <p:spTgt spid="11"/>
                                        </p:tgtEl>
                                        <p:attrNameLst>
                                          <p:attrName>ppt_x</p:attrName>
                                        </p:attrNameLst>
                                      </p:cBhvr>
                                      <p:tavLst>
                                        <p:tav tm="0">
                                          <p:val>
                                            <p:strVal val="ppt_x"/>
                                          </p:val>
                                        </p:tav>
                                        <p:tav tm="100000">
                                          <p:val>
                                            <p:strVal val="ppt_x"/>
                                          </p:val>
                                        </p:tav>
                                      </p:tavLst>
                                    </p:anim>
                                    <p:anim calcmode="lin" valueType="num">
                                      <p:cBhvr additive="base">
                                        <p:cTn id="134" dur="3000"/>
                                        <p:tgtEl>
                                          <p:spTgt spid="11"/>
                                        </p:tgtEl>
                                        <p:attrNameLst>
                                          <p:attrName>ppt_y</p:attrName>
                                        </p:attrNameLst>
                                      </p:cBhvr>
                                      <p:tavLst>
                                        <p:tav tm="0">
                                          <p:val>
                                            <p:strVal val="ppt_y"/>
                                          </p:val>
                                        </p:tav>
                                        <p:tav tm="100000">
                                          <p:val>
                                            <p:strVal val="1+ppt_h/2"/>
                                          </p:val>
                                        </p:tav>
                                      </p:tavLst>
                                    </p:anim>
                                    <p:set>
                                      <p:cBhvr>
                                        <p:cTn id="135" dur="1" fill="hold">
                                          <p:stCondLst>
                                            <p:cond delay="2999"/>
                                          </p:stCondLst>
                                        </p:cTn>
                                        <p:tgtEl>
                                          <p:spTgt spid="11"/>
                                        </p:tgtEl>
                                        <p:attrNameLst>
                                          <p:attrName>style.visibility</p:attrName>
                                        </p:attrNameLst>
                                      </p:cBhvr>
                                      <p:to>
                                        <p:strVal val="hidden"/>
                                      </p:to>
                                    </p:set>
                                  </p:childTnLst>
                                </p:cTn>
                              </p:par>
                              <p:par>
                                <p:cTn id="136" presetID="2" presetClass="exit" presetSubtype="4" fill="hold" grpId="3" nodeType="withEffect">
                                  <p:stCondLst>
                                    <p:cond delay="0"/>
                                  </p:stCondLst>
                                  <p:childTnLst>
                                    <p:anim calcmode="lin" valueType="num">
                                      <p:cBhvr additive="base">
                                        <p:cTn id="137" dur="3000"/>
                                        <p:tgtEl>
                                          <p:spTgt spid="12"/>
                                        </p:tgtEl>
                                        <p:attrNameLst>
                                          <p:attrName>ppt_x</p:attrName>
                                        </p:attrNameLst>
                                      </p:cBhvr>
                                      <p:tavLst>
                                        <p:tav tm="0">
                                          <p:val>
                                            <p:strVal val="ppt_x"/>
                                          </p:val>
                                        </p:tav>
                                        <p:tav tm="100000">
                                          <p:val>
                                            <p:strVal val="ppt_x"/>
                                          </p:val>
                                        </p:tav>
                                      </p:tavLst>
                                    </p:anim>
                                    <p:anim calcmode="lin" valueType="num">
                                      <p:cBhvr additive="base">
                                        <p:cTn id="138" dur="3000"/>
                                        <p:tgtEl>
                                          <p:spTgt spid="12"/>
                                        </p:tgtEl>
                                        <p:attrNameLst>
                                          <p:attrName>ppt_y</p:attrName>
                                        </p:attrNameLst>
                                      </p:cBhvr>
                                      <p:tavLst>
                                        <p:tav tm="0">
                                          <p:val>
                                            <p:strVal val="ppt_y"/>
                                          </p:val>
                                        </p:tav>
                                        <p:tav tm="100000">
                                          <p:val>
                                            <p:strVal val="1+ppt_h/2"/>
                                          </p:val>
                                        </p:tav>
                                      </p:tavLst>
                                    </p:anim>
                                    <p:set>
                                      <p:cBhvr>
                                        <p:cTn id="139" dur="1" fill="hold">
                                          <p:stCondLst>
                                            <p:cond delay="2999"/>
                                          </p:stCondLst>
                                        </p:cTn>
                                        <p:tgtEl>
                                          <p:spTgt spid="12"/>
                                        </p:tgtEl>
                                        <p:attrNameLst>
                                          <p:attrName>style.visibility</p:attrName>
                                        </p:attrNameLst>
                                      </p:cBhvr>
                                      <p:to>
                                        <p:strVal val="hidden"/>
                                      </p:to>
                                    </p:set>
                                  </p:childTnLst>
                                </p:cTn>
                              </p:par>
                              <p:par>
                                <p:cTn id="140" presetID="2" presetClass="exit" presetSubtype="4" fill="hold" grpId="3" nodeType="withEffect">
                                  <p:stCondLst>
                                    <p:cond delay="0"/>
                                  </p:stCondLst>
                                  <p:childTnLst>
                                    <p:anim calcmode="lin" valueType="num">
                                      <p:cBhvr additive="base">
                                        <p:cTn id="141" dur="3000"/>
                                        <p:tgtEl>
                                          <p:spTgt spid="13"/>
                                        </p:tgtEl>
                                        <p:attrNameLst>
                                          <p:attrName>ppt_x</p:attrName>
                                        </p:attrNameLst>
                                      </p:cBhvr>
                                      <p:tavLst>
                                        <p:tav tm="0">
                                          <p:val>
                                            <p:strVal val="ppt_x"/>
                                          </p:val>
                                        </p:tav>
                                        <p:tav tm="100000">
                                          <p:val>
                                            <p:strVal val="ppt_x"/>
                                          </p:val>
                                        </p:tav>
                                      </p:tavLst>
                                    </p:anim>
                                    <p:anim calcmode="lin" valueType="num">
                                      <p:cBhvr additive="base">
                                        <p:cTn id="142" dur="3000"/>
                                        <p:tgtEl>
                                          <p:spTgt spid="13"/>
                                        </p:tgtEl>
                                        <p:attrNameLst>
                                          <p:attrName>ppt_y</p:attrName>
                                        </p:attrNameLst>
                                      </p:cBhvr>
                                      <p:tavLst>
                                        <p:tav tm="0">
                                          <p:val>
                                            <p:strVal val="ppt_y"/>
                                          </p:val>
                                        </p:tav>
                                        <p:tav tm="100000">
                                          <p:val>
                                            <p:strVal val="1+ppt_h/2"/>
                                          </p:val>
                                        </p:tav>
                                      </p:tavLst>
                                    </p:anim>
                                    <p:set>
                                      <p:cBhvr>
                                        <p:cTn id="143" dur="1" fill="hold">
                                          <p:stCondLst>
                                            <p:cond delay="2999"/>
                                          </p:stCondLst>
                                        </p:cTn>
                                        <p:tgtEl>
                                          <p:spTgt spid="13"/>
                                        </p:tgtEl>
                                        <p:attrNameLst>
                                          <p:attrName>style.visibility</p:attrName>
                                        </p:attrNameLst>
                                      </p:cBhvr>
                                      <p:to>
                                        <p:strVal val="hidden"/>
                                      </p:to>
                                    </p:set>
                                  </p:childTnLst>
                                </p:cTn>
                              </p:par>
                              <p:par>
                                <p:cTn id="144" presetID="2" presetClass="exit" presetSubtype="4" fill="hold" grpId="3" nodeType="withEffect">
                                  <p:stCondLst>
                                    <p:cond delay="0"/>
                                  </p:stCondLst>
                                  <p:childTnLst>
                                    <p:anim calcmode="lin" valueType="num">
                                      <p:cBhvr additive="base">
                                        <p:cTn id="145" dur="3000"/>
                                        <p:tgtEl>
                                          <p:spTgt spid="14"/>
                                        </p:tgtEl>
                                        <p:attrNameLst>
                                          <p:attrName>ppt_x</p:attrName>
                                        </p:attrNameLst>
                                      </p:cBhvr>
                                      <p:tavLst>
                                        <p:tav tm="0">
                                          <p:val>
                                            <p:strVal val="ppt_x"/>
                                          </p:val>
                                        </p:tav>
                                        <p:tav tm="100000">
                                          <p:val>
                                            <p:strVal val="ppt_x"/>
                                          </p:val>
                                        </p:tav>
                                      </p:tavLst>
                                    </p:anim>
                                    <p:anim calcmode="lin" valueType="num">
                                      <p:cBhvr additive="base">
                                        <p:cTn id="146" dur="3000"/>
                                        <p:tgtEl>
                                          <p:spTgt spid="14"/>
                                        </p:tgtEl>
                                        <p:attrNameLst>
                                          <p:attrName>ppt_y</p:attrName>
                                        </p:attrNameLst>
                                      </p:cBhvr>
                                      <p:tavLst>
                                        <p:tav tm="0">
                                          <p:val>
                                            <p:strVal val="ppt_y"/>
                                          </p:val>
                                        </p:tav>
                                        <p:tav tm="100000">
                                          <p:val>
                                            <p:strVal val="1+ppt_h/2"/>
                                          </p:val>
                                        </p:tav>
                                      </p:tavLst>
                                    </p:anim>
                                    <p:set>
                                      <p:cBhvr>
                                        <p:cTn id="147" dur="1" fill="hold">
                                          <p:stCondLst>
                                            <p:cond delay="2999"/>
                                          </p:stCondLst>
                                        </p:cTn>
                                        <p:tgtEl>
                                          <p:spTgt spid="14"/>
                                        </p:tgtEl>
                                        <p:attrNameLst>
                                          <p:attrName>style.visibility</p:attrName>
                                        </p:attrNameLst>
                                      </p:cBhvr>
                                      <p:to>
                                        <p:strVal val="hidden"/>
                                      </p:to>
                                    </p:set>
                                  </p:childTnLst>
                                </p:cTn>
                              </p:par>
                              <p:par>
                                <p:cTn id="148" presetID="2" presetClass="exit" presetSubtype="4" fill="hold" grpId="3" nodeType="withEffect">
                                  <p:stCondLst>
                                    <p:cond delay="0"/>
                                  </p:stCondLst>
                                  <p:childTnLst>
                                    <p:anim calcmode="lin" valueType="num">
                                      <p:cBhvr additive="base">
                                        <p:cTn id="149" dur="3000"/>
                                        <p:tgtEl>
                                          <p:spTgt spid="15"/>
                                        </p:tgtEl>
                                        <p:attrNameLst>
                                          <p:attrName>ppt_x</p:attrName>
                                        </p:attrNameLst>
                                      </p:cBhvr>
                                      <p:tavLst>
                                        <p:tav tm="0">
                                          <p:val>
                                            <p:strVal val="ppt_x"/>
                                          </p:val>
                                        </p:tav>
                                        <p:tav tm="100000">
                                          <p:val>
                                            <p:strVal val="ppt_x"/>
                                          </p:val>
                                        </p:tav>
                                      </p:tavLst>
                                    </p:anim>
                                    <p:anim calcmode="lin" valueType="num">
                                      <p:cBhvr additive="base">
                                        <p:cTn id="150" dur="3000"/>
                                        <p:tgtEl>
                                          <p:spTgt spid="15"/>
                                        </p:tgtEl>
                                        <p:attrNameLst>
                                          <p:attrName>ppt_y</p:attrName>
                                        </p:attrNameLst>
                                      </p:cBhvr>
                                      <p:tavLst>
                                        <p:tav tm="0">
                                          <p:val>
                                            <p:strVal val="ppt_y"/>
                                          </p:val>
                                        </p:tav>
                                        <p:tav tm="100000">
                                          <p:val>
                                            <p:strVal val="1+ppt_h/2"/>
                                          </p:val>
                                        </p:tav>
                                      </p:tavLst>
                                    </p:anim>
                                    <p:set>
                                      <p:cBhvr>
                                        <p:cTn id="151" dur="1" fill="hold">
                                          <p:stCondLst>
                                            <p:cond delay="2999"/>
                                          </p:stCondLst>
                                        </p:cTn>
                                        <p:tgtEl>
                                          <p:spTgt spid="15"/>
                                        </p:tgtEl>
                                        <p:attrNameLst>
                                          <p:attrName>style.visibility</p:attrName>
                                        </p:attrNameLst>
                                      </p:cBhvr>
                                      <p:to>
                                        <p:strVal val="hidden"/>
                                      </p:to>
                                    </p:set>
                                  </p:childTnLst>
                                </p:cTn>
                              </p:par>
                              <p:par>
                                <p:cTn id="152" presetID="2" presetClass="entr" presetSubtype="1"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additive="base">
                                        <p:cTn id="154" dur="3000" fill="hold"/>
                                        <p:tgtEl>
                                          <p:spTgt spid="4"/>
                                        </p:tgtEl>
                                        <p:attrNameLst>
                                          <p:attrName>ppt_x</p:attrName>
                                        </p:attrNameLst>
                                      </p:cBhvr>
                                      <p:tavLst>
                                        <p:tav tm="0">
                                          <p:val>
                                            <p:strVal val="#ppt_x"/>
                                          </p:val>
                                        </p:tav>
                                        <p:tav tm="100000">
                                          <p:val>
                                            <p:strVal val="#ppt_x"/>
                                          </p:val>
                                        </p:tav>
                                      </p:tavLst>
                                    </p:anim>
                                    <p:anim calcmode="lin" valueType="num">
                                      <p:cBhvr additive="base">
                                        <p:cTn id="155"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a:gradFill flip="none" rotWithShape="1">
            <a:gsLst>
              <a:gs pos="73000">
                <a:srgbClr val="CC6600">
                  <a:shade val="30000"/>
                  <a:satMod val="115000"/>
                  <a:alpha val="31000"/>
                </a:srgbClr>
              </a:gs>
              <a:gs pos="50000">
                <a:srgbClr val="CC6600">
                  <a:shade val="67500"/>
                  <a:satMod val="115000"/>
                </a:srgbClr>
              </a:gs>
              <a:gs pos="100000">
                <a:srgbClr val="CC6600">
                  <a:shade val="100000"/>
                  <a:satMod val="115000"/>
                </a:srgbClr>
              </a:gs>
            </a:gsLst>
            <a:path path="shape">
              <a:fillToRect l="50000" t="50000" r="50000" b="50000"/>
            </a:path>
            <a:tileRect/>
          </a:gradFill>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tumblr_muoapjyGtT1qbmsleo1_1280.jpg"/>
          <p:cNvPicPr>
            <a:picLocks noChangeAspect="1"/>
          </p:cNvPicPr>
          <p:nvPr/>
        </p:nvPicPr>
        <p:blipFill>
          <a:blip r:embed="rId2"/>
          <a:stretch>
            <a:fillRect/>
          </a:stretch>
        </p:blipFill>
        <p:spPr>
          <a:xfrm>
            <a:off x="0" y="33324"/>
            <a:ext cx="9144000" cy="6824676"/>
          </a:xfrm>
          <a:prstGeom prst="rect">
            <a:avLst/>
          </a:prstGeom>
          <a:gradFill flip="none" rotWithShape="1">
            <a:gsLst>
              <a:gs pos="73000">
                <a:srgbClr val="CC6600">
                  <a:shade val="30000"/>
                  <a:satMod val="115000"/>
                  <a:alpha val="31000"/>
                </a:srgbClr>
              </a:gs>
              <a:gs pos="50000">
                <a:srgbClr val="CC6600">
                  <a:shade val="67500"/>
                  <a:satMod val="115000"/>
                </a:srgbClr>
              </a:gs>
              <a:gs pos="100000">
                <a:srgbClr val="CC6600">
                  <a:shade val="100000"/>
                  <a:satMod val="115000"/>
                </a:srgbClr>
              </a:gs>
            </a:gsLst>
            <a:path path="shape">
              <a:fillToRect l="50000" t="50000" r="50000" b="50000"/>
            </a:path>
            <a:tileRect/>
          </a:gradFill>
        </p:spPr>
      </p:pic>
      <p:sp>
        <p:nvSpPr>
          <p:cNvPr id="6" name="5 Rombo"/>
          <p:cNvSpPr/>
          <p:nvPr/>
        </p:nvSpPr>
        <p:spPr>
          <a:xfrm>
            <a:off x="0" y="0"/>
            <a:ext cx="9144000" cy="6858000"/>
          </a:xfrm>
          <a:prstGeom prst="diamond">
            <a:avLst/>
          </a:prstGeom>
          <a:gradFill flip="none" rotWithShape="1">
            <a:gsLst>
              <a:gs pos="73000">
                <a:srgbClr val="CC6600">
                  <a:shade val="30000"/>
                  <a:satMod val="115000"/>
                  <a:alpha val="31000"/>
                </a:srgbClr>
              </a:gs>
              <a:gs pos="50000">
                <a:srgbClr val="CC6600">
                  <a:shade val="67500"/>
                  <a:satMod val="115000"/>
                </a:srgbClr>
              </a:gs>
              <a:gs pos="100000">
                <a:srgbClr val="CC66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857224" y="928670"/>
            <a:ext cx="7286676" cy="4929222"/>
          </a:xfrm>
          <a:prstGeom prst="diamond">
            <a:avLst/>
          </a:prstGeom>
          <a:gradFill flip="none" rotWithShape="1">
            <a:gsLst>
              <a:gs pos="73000">
                <a:srgbClr val="CC6600">
                  <a:shade val="30000"/>
                  <a:satMod val="115000"/>
                  <a:alpha val="31000"/>
                </a:srgbClr>
              </a:gs>
              <a:gs pos="50000">
                <a:srgbClr val="CC6600">
                  <a:shade val="67500"/>
                  <a:satMod val="115000"/>
                </a:srgbClr>
              </a:gs>
              <a:gs pos="100000">
                <a:srgbClr val="CC66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000232" y="1571612"/>
            <a:ext cx="5072098" cy="3571900"/>
          </a:xfrm>
          <a:prstGeom prst="diamond">
            <a:avLst/>
          </a:prstGeom>
          <a:gradFill flip="none" rotWithShape="1">
            <a:gsLst>
              <a:gs pos="73000">
                <a:srgbClr val="CC6600">
                  <a:shade val="30000"/>
                  <a:satMod val="115000"/>
                  <a:alpha val="31000"/>
                </a:srgbClr>
              </a:gs>
              <a:gs pos="50000">
                <a:srgbClr val="CC6600">
                  <a:shade val="67500"/>
                  <a:satMod val="115000"/>
                </a:srgbClr>
              </a:gs>
              <a:gs pos="100000">
                <a:srgbClr val="CC66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8" presetClass="exit" presetSubtype="32" fill="hold" grpId="0" nodeType="withEffect">
                                  <p:stCondLst>
                                    <p:cond delay="0"/>
                                  </p:stCondLst>
                                  <p:childTnLst>
                                    <p:animEffect transition="out" filter="diamond(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2/3*#ppt_w"/>
                                          </p:val>
                                        </p:tav>
                                        <p:tav tm="100000">
                                          <p:val>
                                            <p:strVal val="#ppt_w"/>
                                          </p:val>
                                        </p:tav>
                                      </p:tavLst>
                                    </p:anim>
                                    <p:anim calcmode="lin" valueType="num">
                                      <p:cBhvr>
                                        <p:cTn id="20" dur="3000" fill="hold"/>
                                        <p:tgtEl>
                                          <p:spTgt spid="4"/>
                                        </p:tgtEl>
                                        <p:attrNameLst>
                                          <p:attrName>ppt_h</p:attrName>
                                        </p:attrNameLst>
                                      </p:cBhvr>
                                      <p:tavLst>
                                        <p:tav tm="0">
                                          <p:val>
                                            <p:strVal val="2/3*#ppt_h"/>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diamond(out)">
                                      <p:cBhvr>
                                        <p:cTn id="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gneti-2.jpg"/>
          <p:cNvPicPr>
            <a:picLocks noChangeAspect="1"/>
          </p:cNvPicPr>
          <p:nvPr/>
        </p:nvPicPr>
        <p:blipFill>
          <a:blip r:embed="rId2"/>
          <a:stretch>
            <a:fillRect/>
          </a:stretch>
        </p:blipFill>
        <p:spPr>
          <a:xfrm>
            <a:off x="0" y="0"/>
            <a:ext cx="9144000" cy="6858000"/>
          </a:xfrm>
          <a:prstGeom prst="rect">
            <a:avLst/>
          </a:prstGeom>
        </p:spPr>
      </p:pic>
      <p:sp>
        <p:nvSpPr>
          <p:cNvPr id="6" name="5 Sol"/>
          <p:cNvSpPr/>
          <p:nvPr/>
        </p:nvSpPr>
        <p:spPr>
          <a:xfrm>
            <a:off x="0" y="0"/>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Sol"/>
          <p:cNvSpPr/>
          <p:nvPr/>
        </p:nvSpPr>
        <p:spPr>
          <a:xfrm>
            <a:off x="1214414" y="1000108"/>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Sol"/>
          <p:cNvSpPr/>
          <p:nvPr/>
        </p:nvSpPr>
        <p:spPr>
          <a:xfrm>
            <a:off x="7715272" y="0"/>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Sol"/>
          <p:cNvSpPr/>
          <p:nvPr/>
        </p:nvSpPr>
        <p:spPr>
          <a:xfrm>
            <a:off x="6643702" y="1000108"/>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Sol"/>
          <p:cNvSpPr/>
          <p:nvPr/>
        </p:nvSpPr>
        <p:spPr>
          <a:xfrm>
            <a:off x="0" y="5429240"/>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Sol"/>
          <p:cNvSpPr/>
          <p:nvPr/>
        </p:nvSpPr>
        <p:spPr>
          <a:xfrm>
            <a:off x="1071538" y="4357694"/>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Sol"/>
          <p:cNvSpPr/>
          <p:nvPr/>
        </p:nvSpPr>
        <p:spPr>
          <a:xfrm>
            <a:off x="7715272" y="5429240"/>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Sol"/>
          <p:cNvSpPr/>
          <p:nvPr/>
        </p:nvSpPr>
        <p:spPr>
          <a:xfrm>
            <a:off x="6643702" y="4643446"/>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Sol"/>
          <p:cNvSpPr/>
          <p:nvPr/>
        </p:nvSpPr>
        <p:spPr>
          <a:xfrm>
            <a:off x="5572132" y="3857628"/>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Sol"/>
          <p:cNvSpPr/>
          <p:nvPr/>
        </p:nvSpPr>
        <p:spPr>
          <a:xfrm>
            <a:off x="5500694" y="1785926"/>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Sol"/>
          <p:cNvSpPr/>
          <p:nvPr/>
        </p:nvSpPr>
        <p:spPr>
          <a:xfrm>
            <a:off x="2357422" y="2071678"/>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Sol"/>
          <p:cNvSpPr/>
          <p:nvPr/>
        </p:nvSpPr>
        <p:spPr>
          <a:xfrm>
            <a:off x="2285984" y="3571876"/>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CuadroTexto"/>
          <p:cNvSpPr txBox="1"/>
          <p:nvPr/>
        </p:nvSpPr>
        <p:spPr>
          <a:xfrm>
            <a:off x="3357554" y="5929330"/>
            <a:ext cx="3000396" cy="646331"/>
          </a:xfrm>
          <a:prstGeom prst="rect">
            <a:avLst/>
          </a:prstGeom>
          <a:noFill/>
        </p:spPr>
        <p:txBody>
          <a:bodyPr wrap="square" rtlCol="0">
            <a:spAutoFit/>
          </a:bodyPr>
          <a:lstStyle/>
          <a:p>
            <a:endParaRPr lang="es-ES" dirty="0" smtClean="0">
              <a:hlinkClick r:id="rId3"/>
            </a:endParaRPr>
          </a:p>
          <a:p>
            <a:r>
              <a:rPr lang="es-ES" b="1" dirty="0" err="1" smtClean="0">
                <a:solidFill>
                  <a:srgbClr val="FFFF00"/>
                </a:solidFill>
                <a:effectLst>
                  <a:outerShdw blurRad="38100" dist="38100" dir="2700000" algn="tl">
                    <a:srgbClr val="000000">
                      <a:alpha val="43137"/>
                    </a:srgbClr>
                  </a:outerShdw>
                </a:effectLst>
              </a:rPr>
              <a:t>Chianti</a:t>
            </a:r>
            <a:r>
              <a:rPr lang="es-ES_tradnl" b="1" dirty="0" smtClean="0">
                <a:solidFill>
                  <a:srgbClr val="FFFF00"/>
                </a:solidFill>
                <a:effectLst>
                  <a:outerShdw blurRad="38100" dist="38100" dir="2700000" algn="tl">
                    <a:srgbClr val="000000">
                      <a:alpha val="43137"/>
                    </a:srgbClr>
                  </a:outerShdw>
                </a:effectLst>
              </a:rPr>
              <a:t>-región vitivinícola</a:t>
            </a:r>
            <a:endParaRPr lang="es-ES" b="1" dirty="0" smtClean="0">
              <a:solidFill>
                <a:srgbClr val="FFFF00"/>
              </a:solidFill>
              <a:effectLst>
                <a:outerShdw blurRad="38100" dist="38100" dir="2700000" algn="tl">
                  <a:srgbClr val="000000">
                    <a:alpha val="43137"/>
                  </a:srgbClr>
                </a:outerShdw>
              </a:effectLst>
              <a:hlinkClick r:id="rId3"/>
            </a:endParaRPr>
          </a:p>
        </p:txBody>
      </p:sp>
      <p:sp>
        <p:nvSpPr>
          <p:cNvPr id="19" name="1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xit" presetSubtype="6" fill="hold" grpId="0" nodeType="withEffect">
                                  <p:stCondLst>
                                    <p:cond delay="0"/>
                                  </p:stCondLst>
                                  <p:childTnLst>
                                    <p:anim calcmode="lin" valueType="num">
                                      <p:cBhvr additive="base">
                                        <p:cTn id="9" dur="3000"/>
                                        <p:tgtEl>
                                          <p:spTgt spid="6"/>
                                        </p:tgtEl>
                                        <p:attrNameLst>
                                          <p:attrName>ppt_x</p:attrName>
                                        </p:attrNameLst>
                                      </p:cBhvr>
                                      <p:tavLst>
                                        <p:tav tm="0">
                                          <p:val>
                                            <p:strVal val="ppt_x"/>
                                          </p:val>
                                        </p:tav>
                                        <p:tav tm="100000">
                                          <p:val>
                                            <p:strVal val="1+ppt_w/2"/>
                                          </p:val>
                                        </p:tav>
                                      </p:tavLst>
                                    </p:anim>
                                    <p:anim calcmode="lin" valueType="num">
                                      <p:cBhvr additive="base">
                                        <p:cTn id="10" dur="3000"/>
                                        <p:tgtEl>
                                          <p:spTgt spid="6"/>
                                        </p:tgtEl>
                                        <p:attrNameLst>
                                          <p:attrName>ppt_y</p:attrName>
                                        </p:attrNameLst>
                                      </p:cBhvr>
                                      <p:tavLst>
                                        <p:tav tm="0">
                                          <p:val>
                                            <p:strVal val="ppt_y"/>
                                          </p:val>
                                        </p:tav>
                                        <p:tav tm="100000">
                                          <p:val>
                                            <p:strVal val="1+ppt_h/2"/>
                                          </p:val>
                                        </p:tav>
                                      </p:tavLst>
                                    </p:anim>
                                    <p:set>
                                      <p:cBhvr>
                                        <p:cTn id="11" dur="1" fill="hold">
                                          <p:stCondLst>
                                            <p:cond delay="2999"/>
                                          </p:stCondLst>
                                        </p:cTn>
                                        <p:tgtEl>
                                          <p:spTgt spid="6"/>
                                        </p:tgtEl>
                                        <p:attrNameLst>
                                          <p:attrName>style.visibility</p:attrName>
                                        </p:attrNameLst>
                                      </p:cBhvr>
                                      <p:to>
                                        <p:strVal val="hidden"/>
                                      </p:to>
                                    </p:set>
                                  </p:childTnLst>
                                </p:cTn>
                              </p:par>
                              <p:par>
                                <p:cTn id="12" presetID="2" presetClass="exit" presetSubtype="6" fill="hold" grpId="0" nodeType="withEffect">
                                  <p:stCondLst>
                                    <p:cond delay="0"/>
                                  </p:stCondLst>
                                  <p:childTnLst>
                                    <p:anim calcmode="lin" valueType="num">
                                      <p:cBhvr additive="base">
                                        <p:cTn id="13" dur="3000"/>
                                        <p:tgtEl>
                                          <p:spTgt spid="7"/>
                                        </p:tgtEl>
                                        <p:attrNameLst>
                                          <p:attrName>ppt_x</p:attrName>
                                        </p:attrNameLst>
                                      </p:cBhvr>
                                      <p:tavLst>
                                        <p:tav tm="0">
                                          <p:val>
                                            <p:strVal val="ppt_x"/>
                                          </p:val>
                                        </p:tav>
                                        <p:tav tm="100000">
                                          <p:val>
                                            <p:strVal val="1+ppt_w/2"/>
                                          </p:val>
                                        </p:tav>
                                      </p:tavLst>
                                    </p:anim>
                                    <p:anim calcmode="lin" valueType="num">
                                      <p:cBhvr additive="base">
                                        <p:cTn id="14" dur="3000"/>
                                        <p:tgtEl>
                                          <p:spTgt spid="7"/>
                                        </p:tgtEl>
                                        <p:attrNameLst>
                                          <p:attrName>ppt_y</p:attrName>
                                        </p:attrNameLst>
                                      </p:cBhvr>
                                      <p:tavLst>
                                        <p:tav tm="0">
                                          <p:val>
                                            <p:strVal val="ppt_y"/>
                                          </p:val>
                                        </p:tav>
                                        <p:tav tm="100000">
                                          <p:val>
                                            <p:strVal val="1+ppt_h/2"/>
                                          </p:val>
                                        </p:tav>
                                      </p:tavLst>
                                    </p:anim>
                                    <p:set>
                                      <p:cBhvr>
                                        <p:cTn id="15" dur="1" fill="hold">
                                          <p:stCondLst>
                                            <p:cond delay="2999"/>
                                          </p:stCondLst>
                                        </p:cTn>
                                        <p:tgtEl>
                                          <p:spTgt spid="7"/>
                                        </p:tgtEl>
                                        <p:attrNameLst>
                                          <p:attrName>style.visibility</p:attrName>
                                        </p:attrNameLst>
                                      </p:cBhvr>
                                      <p:to>
                                        <p:strVal val="hidden"/>
                                      </p:to>
                                    </p:set>
                                  </p:childTnLst>
                                </p:cTn>
                              </p:par>
                              <p:par>
                                <p:cTn id="16" presetID="2" presetClass="exit" presetSubtype="6" fill="hold" grpId="0" nodeType="withEffect">
                                  <p:stCondLst>
                                    <p:cond delay="0"/>
                                  </p:stCondLst>
                                  <p:childTnLst>
                                    <p:anim calcmode="lin" valueType="num">
                                      <p:cBhvr additive="base">
                                        <p:cTn id="17" dur="3000"/>
                                        <p:tgtEl>
                                          <p:spTgt spid="16"/>
                                        </p:tgtEl>
                                        <p:attrNameLst>
                                          <p:attrName>ppt_x</p:attrName>
                                        </p:attrNameLst>
                                      </p:cBhvr>
                                      <p:tavLst>
                                        <p:tav tm="0">
                                          <p:val>
                                            <p:strVal val="ppt_x"/>
                                          </p:val>
                                        </p:tav>
                                        <p:tav tm="100000">
                                          <p:val>
                                            <p:strVal val="1+ppt_w/2"/>
                                          </p:val>
                                        </p:tav>
                                      </p:tavLst>
                                    </p:anim>
                                    <p:anim calcmode="lin" valueType="num">
                                      <p:cBhvr additive="base">
                                        <p:cTn id="18" dur="3000"/>
                                        <p:tgtEl>
                                          <p:spTgt spid="16"/>
                                        </p:tgtEl>
                                        <p:attrNameLst>
                                          <p:attrName>ppt_y</p:attrName>
                                        </p:attrNameLst>
                                      </p:cBhvr>
                                      <p:tavLst>
                                        <p:tav tm="0">
                                          <p:val>
                                            <p:strVal val="ppt_y"/>
                                          </p:val>
                                        </p:tav>
                                        <p:tav tm="100000">
                                          <p:val>
                                            <p:strVal val="1+ppt_h/2"/>
                                          </p:val>
                                        </p:tav>
                                      </p:tavLst>
                                    </p:anim>
                                    <p:set>
                                      <p:cBhvr>
                                        <p:cTn id="19" dur="1" fill="hold">
                                          <p:stCondLst>
                                            <p:cond delay="2999"/>
                                          </p:stCondLst>
                                        </p:cTn>
                                        <p:tgtEl>
                                          <p:spTgt spid="16"/>
                                        </p:tgtEl>
                                        <p:attrNameLst>
                                          <p:attrName>style.visibility</p:attrName>
                                        </p:attrNameLst>
                                      </p:cBhvr>
                                      <p:to>
                                        <p:strVal val="hidden"/>
                                      </p:to>
                                    </p:set>
                                  </p:childTnLst>
                                </p:cTn>
                              </p:par>
                              <p:par>
                                <p:cTn id="20" presetID="2" presetClass="exit" presetSubtype="9" fill="hold" grpId="0" nodeType="withEffect">
                                  <p:stCondLst>
                                    <p:cond delay="0"/>
                                  </p:stCondLst>
                                  <p:childTnLst>
                                    <p:anim calcmode="lin" valueType="num">
                                      <p:cBhvr additive="base">
                                        <p:cTn id="21" dur="3000"/>
                                        <p:tgtEl>
                                          <p:spTgt spid="12"/>
                                        </p:tgtEl>
                                        <p:attrNameLst>
                                          <p:attrName>ppt_x</p:attrName>
                                        </p:attrNameLst>
                                      </p:cBhvr>
                                      <p:tavLst>
                                        <p:tav tm="0">
                                          <p:val>
                                            <p:strVal val="ppt_x"/>
                                          </p:val>
                                        </p:tav>
                                        <p:tav tm="100000">
                                          <p:val>
                                            <p:strVal val="0-ppt_w/2"/>
                                          </p:val>
                                        </p:tav>
                                      </p:tavLst>
                                    </p:anim>
                                    <p:anim calcmode="lin" valueType="num">
                                      <p:cBhvr additive="base">
                                        <p:cTn id="22" dur="3000"/>
                                        <p:tgtEl>
                                          <p:spTgt spid="12"/>
                                        </p:tgtEl>
                                        <p:attrNameLst>
                                          <p:attrName>ppt_y</p:attrName>
                                        </p:attrNameLst>
                                      </p:cBhvr>
                                      <p:tavLst>
                                        <p:tav tm="0">
                                          <p:val>
                                            <p:strVal val="ppt_y"/>
                                          </p:val>
                                        </p:tav>
                                        <p:tav tm="100000">
                                          <p:val>
                                            <p:strVal val="0-ppt_h/2"/>
                                          </p:val>
                                        </p:tav>
                                      </p:tavLst>
                                    </p:anim>
                                    <p:set>
                                      <p:cBhvr>
                                        <p:cTn id="23" dur="1" fill="hold">
                                          <p:stCondLst>
                                            <p:cond delay="2999"/>
                                          </p:stCondLst>
                                        </p:cTn>
                                        <p:tgtEl>
                                          <p:spTgt spid="12"/>
                                        </p:tgtEl>
                                        <p:attrNameLst>
                                          <p:attrName>style.visibility</p:attrName>
                                        </p:attrNameLst>
                                      </p:cBhvr>
                                      <p:to>
                                        <p:strVal val="hidden"/>
                                      </p:to>
                                    </p:set>
                                  </p:childTnLst>
                                </p:cTn>
                              </p:par>
                              <p:par>
                                <p:cTn id="24" presetID="2" presetClass="exit" presetSubtype="9" fill="hold" grpId="0" nodeType="withEffect">
                                  <p:stCondLst>
                                    <p:cond delay="0"/>
                                  </p:stCondLst>
                                  <p:childTnLst>
                                    <p:anim calcmode="lin" valueType="num">
                                      <p:cBhvr additive="base">
                                        <p:cTn id="25" dur="3000"/>
                                        <p:tgtEl>
                                          <p:spTgt spid="13"/>
                                        </p:tgtEl>
                                        <p:attrNameLst>
                                          <p:attrName>ppt_x</p:attrName>
                                        </p:attrNameLst>
                                      </p:cBhvr>
                                      <p:tavLst>
                                        <p:tav tm="0">
                                          <p:val>
                                            <p:strVal val="ppt_x"/>
                                          </p:val>
                                        </p:tav>
                                        <p:tav tm="100000">
                                          <p:val>
                                            <p:strVal val="0-ppt_w/2"/>
                                          </p:val>
                                        </p:tav>
                                      </p:tavLst>
                                    </p:anim>
                                    <p:anim calcmode="lin" valueType="num">
                                      <p:cBhvr additive="base">
                                        <p:cTn id="26" dur="3000"/>
                                        <p:tgtEl>
                                          <p:spTgt spid="13"/>
                                        </p:tgtEl>
                                        <p:attrNameLst>
                                          <p:attrName>ppt_y</p:attrName>
                                        </p:attrNameLst>
                                      </p:cBhvr>
                                      <p:tavLst>
                                        <p:tav tm="0">
                                          <p:val>
                                            <p:strVal val="ppt_y"/>
                                          </p:val>
                                        </p:tav>
                                        <p:tav tm="100000">
                                          <p:val>
                                            <p:strVal val="0-ppt_h/2"/>
                                          </p:val>
                                        </p:tav>
                                      </p:tavLst>
                                    </p:anim>
                                    <p:set>
                                      <p:cBhvr>
                                        <p:cTn id="27" dur="1" fill="hold">
                                          <p:stCondLst>
                                            <p:cond delay="2999"/>
                                          </p:stCondLst>
                                        </p:cTn>
                                        <p:tgtEl>
                                          <p:spTgt spid="13"/>
                                        </p:tgtEl>
                                        <p:attrNameLst>
                                          <p:attrName>style.visibility</p:attrName>
                                        </p:attrNameLst>
                                      </p:cBhvr>
                                      <p:to>
                                        <p:strVal val="hidden"/>
                                      </p:to>
                                    </p:set>
                                  </p:childTnLst>
                                </p:cTn>
                              </p:par>
                              <p:par>
                                <p:cTn id="28" presetID="2" presetClass="exit" presetSubtype="9" fill="hold" grpId="0" nodeType="withEffect">
                                  <p:stCondLst>
                                    <p:cond delay="0"/>
                                  </p:stCondLst>
                                  <p:childTnLst>
                                    <p:anim calcmode="lin" valueType="num">
                                      <p:cBhvr additive="base">
                                        <p:cTn id="29" dur="3000"/>
                                        <p:tgtEl>
                                          <p:spTgt spid="14"/>
                                        </p:tgtEl>
                                        <p:attrNameLst>
                                          <p:attrName>ppt_x</p:attrName>
                                        </p:attrNameLst>
                                      </p:cBhvr>
                                      <p:tavLst>
                                        <p:tav tm="0">
                                          <p:val>
                                            <p:strVal val="ppt_x"/>
                                          </p:val>
                                        </p:tav>
                                        <p:tav tm="100000">
                                          <p:val>
                                            <p:strVal val="0-ppt_w/2"/>
                                          </p:val>
                                        </p:tav>
                                      </p:tavLst>
                                    </p:anim>
                                    <p:anim calcmode="lin" valueType="num">
                                      <p:cBhvr additive="base">
                                        <p:cTn id="30" dur="3000"/>
                                        <p:tgtEl>
                                          <p:spTgt spid="14"/>
                                        </p:tgtEl>
                                        <p:attrNameLst>
                                          <p:attrName>ppt_y</p:attrName>
                                        </p:attrNameLst>
                                      </p:cBhvr>
                                      <p:tavLst>
                                        <p:tav tm="0">
                                          <p:val>
                                            <p:strVal val="ppt_y"/>
                                          </p:val>
                                        </p:tav>
                                        <p:tav tm="100000">
                                          <p:val>
                                            <p:strVal val="0-ppt_h/2"/>
                                          </p:val>
                                        </p:tav>
                                      </p:tavLst>
                                    </p:anim>
                                    <p:set>
                                      <p:cBhvr>
                                        <p:cTn id="31" dur="1" fill="hold">
                                          <p:stCondLst>
                                            <p:cond delay="2999"/>
                                          </p:stCondLst>
                                        </p:cTn>
                                        <p:tgtEl>
                                          <p:spTgt spid="14"/>
                                        </p:tgtEl>
                                        <p:attrNameLst>
                                          <p:attrName>style.visibility</p:attrName>
                                        </p:attrNameLst>
                                      </p:cBhvr>
                                      <p:to>
                                        <p:strVal val="hidden"/>
                                      </p:to>
                                    </p:set>
                                  </p:childTnLst>
                                </p:cTn>
                              </p:par>
                              <p:par>
                                <p:cTn id="32" presetID="2" presetClass="exit" presetSubtype="12" fill="hold" grpId="0" nodeType="withEffect">
                                  <p:stCondLst>
                                    <p:cond delay="0"/>
                                  </p:stCondLst>
                                  <p:childTnLst>
                                    <p:anim calcmode="lin" valueType="num">
                                      <p:cBhvr additive="base">
                                        <p:cTn id="33" dur="3000"/>
                                        <p:tgtEl>
                                          <p:spTgt spid="8"/>
                                        </p:tgtEl>
                                        <p:attrNameLst>
                                          <p:attrName>ppt_x</p:attrName>
                                        </p:attrNameLst>
                                      </p:cBhvr>
                                      <p:tavLst>
                                        <p:tav tm="0">
                                          <p:val>
                                            <p:strVal val="ppt_x"/>
                                          </p:val>
                                        </p:tav>
                                        <p:tav tm="100000">
                                          <p:val>
                                            <p:strVal val="0-ppt_w/2"/>
                                          </p:val>
                                        </p:tav>
                                      </p:tavLst>
                                    </p:anim>
                                    <p:anim calcmode="lin" valueType="num">
                                      <p:cBhvr additive="base">
                                        <p:cTn id="34" dur="3000"/>
                                        <p:tgtEl>
                                          <p:spTgt spid="8"/>
                                        </p:tgtEl>
                                        <p:attrNameLst>
                                          <p:attrName>ppt_y</p:attrName>
                                        </p:attrNameLst>
                                      </p:cBhvr>
                                      <p:tavLst>
                                        <p:tav tm="0">
                                          <p:val>
                                            <p:strVal val="ppt_y"/>
                                          </p:val>
                                        </p:tav>
                                        <p:tav tm="100000">
                                          <p:val>
                                            <p:strVal val="1+ppt_h/2"/>
                                          </p:val>
                                        </p:tav>
                                      </p:tavLst>
                                    </p:anim>
                                    <p:set>
                                      <p:cBhvr>
                                        <p:cTn id="35" dur="1" fill="hold">
                                          <p:stCondLst>
                                            <p:cond delay="2999"/>
                                          </p:stCondLst>
                                        </p:cTn>
                                        <p:tgtEl>
                                          <p:spTgt spid="8"/>
                                        </p:tgtEl>
                                        <p:attrNameLst>
                                          <p:attrName>style.visibility</p:attrName>
                                        </p:attrNameLst>
                                      </p:cBhvr>
                                      <p:to>
                                        <p:strVal val="hidden"/>
                                      </p:to>
                                    </p:set>
                                  </p:childTnLst>
                                </p:cTn>
                              </p:par>
                              <p:par>
                                <p:cTn id="36" presetID="2" presetClass="exit" presetSubtype="12" fill="hold" grpId="0" nodeType="withEffect">
                                  <p:stCondLst>
                                    <p:cond delay="0"/>
                                  </p:stCondLst>
                                  <p:childTnLst>
                                    <p:anim calcmode="lin" valueType="num">
                                      <p:cBhvr additive="base">
                                        <p:cTn id="37" dur="3000"/>
                                        <p:tgtEl>
                                          <p:spTgt spid="9"/>
                                        </p:tgtEl>
                                        <p:attrNameLst>
                                          <p:attrName>ppt_x</p:attrName>
                                        </p:attrNameLst>
                                      </p:cBhvr>
                                      <p:tavLst>
                                        <p:tav tm="0">
                                          <p:val>
                                            <p:strVal val="ppt_x"/>
                                          </p:val>
                                        </p:tav>
                                        <p:tav tm="100000">
                                          <p:val>
                                            <p:strVal val="0-ppt_w/2"/>
                                          </p:val>
                                        </p:tav>
                                      </p:tavLst>
                                    </p:anim>
                                    <p:anim calcmode="lin" valueType="num">
                                      <p:cBhvr additive="base">
                                        <p:cTn id="38" dur="3000"/>
                                        <p:tgtEl>
                                          <p:spTgt spid="9"/>
                                        </p:tgtEl>
                                        <p:attrNameLst>
                                          <p:attrName>ppt_y</p:attrName>
                                        </p:attrNameLst>
                                      </p:cBhvr>
                                      <p:tavLst>
                                        <p:tav tm="0">
                                          <p:val>
                                            <p:strVal val="ppt_y"/>
                                          </p:val>
                                        </p:tav>
                                        <p:tav tm="100000">
                                          <p:val>
                                            <p:strVal val="1+ppt_h/2"/>
                                          </p:val>
                                        </p:tav>
                                      </p:tavLst>
                                    </p:anim>
                                    <p:set>
                                      <p:cBhvr>
                                        <p:cTn id="39" dur="1" fill="hold">
                                          <p:stCondLst>
                                            <p:cond delay="2999"/>
                                          </p:stCondLst>
                                        </p:cTn>
                                        <p:tgtEl>
                                          <p:spTgt spid="9"/>
                                        </p:tgtEl>
                                        <p:attrNameLst>
                                          <p:attrName>style.visibility</p:attrName>
                                        </p:attrNameLst>
                                      </p:cBhvr>
                                      <p:to>
                                        <p:strVal val="hidden"/>
                                      </p:to>
                                    </p:set>
                                  </p:childTnLst>
                                </p:cTn>
                              </p:par>
                              <p:par>
                                <p:cTn id="40" presetID="2" presetClass="exit" presetSubtype="12" fill="hold" grpId="0" nodeType="withEffect">
                                  <p:stCondLst>
                                    <p:cond delay="0"/>
                                  </p:stCondLst>
                                  <p:childTnLst>
                                    <p:anim calcmode="lin" valueType="num">
                                      <p:cBhvr additive="base">
                                        <p:cTn id="41" dur="3000"/>
                                        <p:tgtEl>
                                          <p:spTgt spid="15"/>
                                        </p:tgtEl>
                                        <p:attrNameLst>
                                          <p:attrName>ppt_x</p:attrName>
                                        </p:attrNameLst>
                                      </p:cBhvr>
                                      <p:tavLst>
                                        <p:tav tm="0">
                                          <p:val>
                                            <p:strVal val="ppt_x"/>
                                          </p:val>
                                        </p:tav>
                                        <p:tav tm="100000">
                                          <p:val>
                                            <p:strVal val="0-ppt_w/2"/>
                                          </p:val>
                                        </p:tav>
                                      </p:tavLst>
                                    </p:anim>
                                    <p:anim calcmode="lin" valueType="num">
                                      <p:cBhvr additive="base">
                                        <p:cTn id="42" dur="3000"/>
                                        <p:tgtEl>
                                          <p:spTgt spid="15"/>
                                        </p:tgtEl>
                                        <p:attrNameLst>
                                          <p:attrName>ppt_y</p:attrName>
                                        </p:attrNameLst>
                                      </p:cBhvr>
                                      <p:tavLst>
                                        <p:tav tm="0">
                                          <p:val>
                                            <p:strVal val="ppt_y"/>
                                          </p:val>
                                        </p:tav>
                                        <p:tav tm="100000">
                                          <p:val>
                                            <p:strVal val="1+ppt_h/2"/>
                                          </p:val>
                                        </p:tav>
                                      </p:tavLst>
                                    </p:anim>
                                    <p:set>
                                      <p:cBhvr>
                                        <p:cTn id="43" dur="1" fill="hold">
                                          <p:stCondLst>
                                            <p:cond delay="2999"/>
                                          </p:stCondLst>
                                        </p:cTn>
                                        <p:tgtEl>
                                          <p:spTgt spid="15"/>
                                        </p:tgtEl>
                                        <p:attrNameLst>
                                          <p:attrName>style.visibility</p:attrName>
                                        </p:attrNameLst>
                                      </p:cBhvr>
                                      <p:to>
                                        <p:strVal val="hidden"/>
                                      </p:to>
                                    </p:set>
                                  </p:childTnLst>
                                </p:cTn>
                              </p:par>
                              <p:par>
                                <p:cTn id="44" presetID="2" presetClass="exit" presetSubtype="3" fill="hold" grpId="0" nodeType="withEffect">
                                  <p:stCondLst>
                                    <p:cond delay="0"/>
                                  </p:stCondLst>
                                  <p:childTnLst>
                                    <p:anim calcmode="lin" valueType="num">
                                      <p:cBhvr additive="base">
                                        <p:cTn id="45" dur="3000"/>
                                        <p:tgtEl>
                                          <p:spTgt spid="10"/>
                                        </p:tgtEl>
                                        <p:attrNameLst>
                                          <p:attrName>ppt_x</p:attrName>
                                        </p:attrNameLst>
                                      </p:cBhvr>
                                      <p:tavLst>
                                        <p:tav tm="0">
                                          <p:val>
                                            <p:strVal val="ppt_x"/>
                                          </p:val>
                                        </p:tav>
                                        <p:tav tm="100000">
                                          <p:val>
                                            <p:strVal val="1+ppt_w/2"/>
                                          </p:val>
                                        </p:tav>
                                      </p:tavLst>
                                    </p:anim>
                                    <p:anim calcmode="lin" valueType="num">
                                      <p:cBhvr additive="base">
                                        <p:cTn id="46" dur="3000"/>
                                        <p:tgtEl>
                                          <p:spTgt spid="10"/>
                                        </p:tgtEl>
                                        <p:attrNameLst>
                                          <p:attrName>ppt_y</p:attrName>
                                        </p:attrNameLst>
                                      </p:cBhvr>
                                      <p:tavLst>
                                        <p:tav tm="0">
                                          <p:val>
                                            <p:strVal val="ppt_y"/>
                                          </p:val>
                                        </p:tav>
                                        <p:tav tm="100000">
                                          <p:val>
                                            <p:strVal val="0-ppt_h/2"/>
                                          </p:val>
                                        </p:tav>
                                      </p:tavLst>
                                    </p:anim>
                                    <p:set>
                                      <p:cBhvr>
                                        <p:cTn id="47" dur="1" fill="hold">
                                          <p:stCondLst>
                                            <p:cond delay="2999"/>
                                          </p:stCondLst>
                                        </p:cTn>
                                        <p:tgtEl>
                                          <p:spTgt spid="10"/>
                                        </p:tgtEl>
                                        <p:attrNameLst>
                                          <p:attrName>style.visibility</p:attrName>
                                        </p:attrNameLst>
                                      </p:cBhvr>
                                      <p:to>
                                        <p:strVal val="hidden"/>
                                      </p:to>
                                    </p:set>
                                  </p:childTnLst>
                                </p:cTn>
                              </p:par>
                              <p:par>
                                <p:cTn id="48" presetID="2" presetClass="exit" presetSubtype="3" fill="hold" grpId="0" nodeType="withEffect">
                                  <p:stCondLst>
                                    <p:cond delay="0"/>
                                  </p:stCondLst>
                                  <p:childTnLst>
                                    <p:anim calcmode="lin" valueType="num">
                                      <p:cBhvr additive="base">
                                        <p:cTn id="49" dur="3000"/>
                                        <p:tgtEl>
                                          <p:spTgt spid="11"/>
                                        </p:tgtEl>
                                        <p:attrNameLst>
                                          <p:attrName>ppt_x</p:attrName>
                                        </p:attrNameLst>
                                      </p:cBhvr>
                                      <p:tavLst>
                                        <p:tav tm="0">
                                          <p:val>
                                            <p:strVal val="ppt_x"/>
                                          </p:val>
                                        </p:tav>
                                        <p:tav tm="100000">
                                          <p:val>
                                            <p:strVal val="1+ppt_w/2"/>
                                          </p:val>
                                        </p:tav>
                                      </p:tavLst>
                                    </p:anim>
                                    <p:anim calcmode="lin" valueType="num">
                                      <p:cBhvr additive="base">
                                        <p:cTn id="50" dur="3000"/>
                                        <p:tgtEl>
                                          <p:spTgt spid="11"/>
                                        </p:tgtEl>
                                        <p:attrNameLst>
                                          <p:attrName>ppt_y</p:attrName>
                                        </p:attrNameLst>
                                      </p:cBhvr>
                                      <p:tavLst>
                                        <p:tav tm="0">
                                          <p:val>
                                            <p:strVal val="ppt_y"/>
                                          </p:val>
                                        </p:tav>
                                        <p:tav tm="100000">
                                          <p:val>
                                            <p:strVal val="0-ppt_h/2"/>
                                          </p:val>
                                        </p:tav>
                                      </p:tavLst>
                                    </p:anim>
                                    <p:set>
                                      <p:cBhvr>
                                        <p:cTn id="51" dur="1" fill="hold">
                                          <p:stCondLst>
                                            <p:cond delay="2999"/>
                                          </p:stCondLst>
                                        </p:cTn>
                                        <p:tgtEl>
                                          <p:spTgt spid="11"/>
                                        </p:tgtEl>
                                        <p:attrNameLst>
                                          <p:attrName>style.visibility</p:attrName>
                                        </p:attrNameLst>
                                      </p:cBhvr>
                                      <p:to>
                                        <p:strVal val="hidden"/>
                                      </p:to>
                                    </p:set>
                                  </p:childTnLst>
                                </p:cTn>
                              </p:par>
                              <p:par>
                                <p:cTn id="52" presetID="2" presetClass="exit" presetSubtype="3" fill="hold" grpId="0" nodeType="withEffect">
                                  <p:stCondLst>
                                    <p:cond delay="0"/>
                                  </p:stCondLst>
                                  <p:childTnLst>
                                    <p:anim calcmode="lin" valueType="num">
                                      <p:cBhvr additive="base">
                                        <p:cTn id="53" dur="3000"/>
                                        <p:tgtEl>
                                          <p:spTgt spid="17"/>
                                        </p:tgtEl>
                                        <p:attrNameLst>
                                          <p:attrName>ppt_x</p:attrName>
                                        </p:attrNameLst>
                                      </p:cBhvr>
                                      <p:tavLst>
                                        <p:tav tm="0">
                                          <p:val>
                                            <p:strVal val="ppt_x"/>
                                          </p:val>
                                        </p:tav>
                                        <p:tav tm="100000">
                                          <p:val>
                                            <p:strVal val="1+ppt_w/2"/>
                                          </p:val>
                                        </p:tav>
                                      </p:tavLst>
                                    </p:anim>
                                    <p:anim calcmode="lin" valueType="num">
                                      <p:cBhvr additive="base">
                                        <p:cTn id="54" dur="3000"/>
                                        <p:tgtEl>
                                          <p:spTgt spid="17"/>
                                        </p:tgtEl>
                                        <p:attrNameLst>
                                          <p:attrName>ppt_y</p:attrName>
                                        </p:attrNameLst>
                                      </p:cBhvr>
                                      <p:tavLst>
                                        <p:tav tm="0">
                                          <p:val>
                                            <p:strVal val="ppt_y"/>
                                          </p:val>
                                        </p:tav>
                                        <p:tav tm="100000">
                                          <p:val>
                                            <p:strVal val="0-ppt_h/2"/>
                                          </p:val>
                                        </p:tav>
                                      </p:tavLst>
                                    </p:anim>
                                    <p:set>
                                      <p:cBhvr>
                                        <p:cTn id="55" dur="1" fill="hold">
                                          <p:stCondLst>
                                            <p:cond delay="2999"/>
                                          </p:stCondLst>
                                        </p:cTn>
                                        <p:tgtEl>
                                          <p:spTgt spid="17"/>
                                        </p:tgtEl>
                                        <p:attrNameLst>
                                          <p:attrName>style.visibility</p:attrName>
                                        </p:attrNameLst>
                                      </p:cBhvr>
                                      <p:to>
                                        <p:strVal val="hidden"/>
                                      </p:to>
                                    </p:set>
                                  </p:childTnLst>
                                </p:cTn>
                              </p:par>
                              <p:par>
                                <p:cTn id="56" presetID="23" presetClass="entr" presetSubtype="288"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3000" fill="hold"/>
                                        <p:tgtEl>
                                          <p:spTgt spid="4"/>
                                        </p:tgtEl>
                                        <p:attrNameLst>
                                          <p:attrName>ppt_w</p:attrName>
                                        </p:attrNameLst>
                                      </p:cBhvr>
                                      <p:tavLst>
                                        <p:tav tm="0">
                                          <p:val>
                                            <p:strVal val="4/3*#ppt_w"/>
                                          </p:val>
                                        </p:tav>
                                        <p:tav tm="100000">
                                          <p:val>
                                            <p:strVal val="#ppt_w"/>
                                          </p:val>
                                        </p:tav>
                                      </p:tavLst>
                                    </p:anim>
                                    <p:anim calcmode="lin" valueType="num">
                                      <p:cBhvr>
                                        <p:cTn id="59" dur="3000" fill="hold"/>
                                        <p:tgtEl>
                                          <p:spTgt spid="4"/>
                                        </p:tgtEl>
                                        <p:attrNameLst>
                                          <p:attrName>ppt_h</p:attrName>
                                        </p:attrNameLst>
                                      </p:cBhvr>
                                      <p:tavLst>
                                        <p:tav tm="0">
                                          <p:val>
                                            <p:strVal val="4/3*#ppt_h"/>
                                          </p:val>
                                        </p:tav>
                                        <p:tav tm="100000">
                                          <p:val>
                                            <p:strVal val="#ppt_h"/>
                                          </p:val>
                                        </p:tav>
                                      </p:tavLst>
                                    </p:anim>
                                  </p:childTnLst>
                                </p:cTn>
                              </p:par>
                              <p:par>
                                <p:cTn id="60" presetID="4" presetClass="entr" presetSubtype="32"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box(out)">
                                      <p:cBhvr>
                                        <p:cTn id="62" dur="3000"/>
                                        <p:tgtEl>
                                          <p:spTgt spid="4"/>
                                        </p:tgtEl>
                                      </p:cBhvr>
                                    </p:animEffect>
                                  </p:childTnLst>
                                </p:cTn>
                              </p:par>
                            </p:childTnLst>
                          </p:cTn>
                        </p:par>
                        <p:par>
                          <p:cTn id="63" fill="hold">
                            <p:stCondLst>
                              <p:cond delay="3000"/>
                            </p:stCondLst>
                            <p:childTnLst>
                              <p:par>
                                <p:cTn id="64" presetID="29" presetClass="entr" presetSubtype="0" fill="hold" nodeType="afterEffect">
                                  <p:stCondLst>
                                    <p:cond delay="0"/>
                                  </p:stCondLst>
                                  <p:childTnLst>
                                    <p:set>
                                      <p:cBhvr>
                                        <p:cTn id="65" dur="1" fill="hold">
                                          <p:stCondLst>
                                            <p:cond delay="0"/>
                                          </p:stCondLst>
                                        </p:cTn>
                                        <p:tgtEl>
                                          <p:spTgt spid="18">
                                            <p:txEl>
                                              <p:pRg st="1" end="1"/>
                                            </p:txEl>
                                          </p:spTgt>
                                        </p:tgtEl>
                                        <p:attrNameLst>
                                          <p:attrName>style.visibility</p:attrName>
                                        </p:attrNameLst>
                                      </p:cBhvr>
                                      <p:to>
                                        <p:strVal val="visible"/>
                                      </p:to>
                                    </p:set>
                                    <p:anim calcmode="lin" valueType="num">
                                      <p:cBhvr>
                                        <p:cTn id="66" dur="2000" fill="hold"/>
                                        <p:tgtEl>
                                          <p:spTgt spid="18">
                                            <p:txEl>
                                              <p:pRg st="1" end="1"/>
                                            </p:txEl>
                                          </p:spTgt>
                                        </p:tgtEl>
                                        <p:attrNameLst>
                                          <p:attrName>ppt_x</p:attrName>
                                        </p:attrNameLst>
                                      </p:cBhvr>
                                      <p:tavLst>
                                        <p:tav tm="0">
                                          <p:val>
                                            <p:strVal val="#ppt_x-.2"/>
                                          </p:val>
                                        </p:tav>
                                        <p:tav tm="100000">
                                          <p:val>
                                            <p:strVal val="#ppt_x"/>
                                          </p:val>
                                        </p:tav>
                                      </p:tavLst>
                                    </p:anim>
                                    <p:anim calcmode="lin" valueType="num">
                                      <p:cBhvr>
                                        <p:cTn id="67" dur="2000" fill="hold"/>
                                        <p:tgtEl>
                                          <p:spTgt spid="18">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68" dur="2000"/>
                                        <p:tgtEl>
                                          <p:spTgt spid="1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9"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Vintage-Tuscany-Toscana-Italy-1366x768-wide-wallpapers.net.jpg"/>
          <p:cNvPicPr>
            <a:picLocks noChangeAspect="1"/>
          </p:cNvPicPr>
          <p:nvPr/>
        </p:nvPicPr>
        <p:blipFill>
          <a:blip r:embed="rId2"/>
          <a:stretch>
            <a:fillRect/>
          </a:stretch>
        </p:blipFill>
        <p:spPr>
          <a:xfrm>
            <a:off x="-8930" y="0"/>
            <a:ext cx="9161860" cy="6858000"/>
          </a:xfrm>
          <a:prstGeom prst="rect">
            <a:avLst/>
          </a:prstGeom>
        </p:spPr>
      </p:pic>
      <p:sp>
        <p:nvSpPr>
          <p:cNvPr id="6" name="5 Anillo"/>
          <p:cNvSpPr/>
          <p:nvPr/>
        </p:nvSpPr>
        <p:spPr>
          <a:xfrm>
            <a:off x="-571504" y="2285992"/>
            <a:ext cx="2214546" cy="2071702"/>
          </a:xfrm>
          <a:prstGeom prst="donut">
            <a:avLst>
              <a:gd name="adj" fmla="val 12207"/>
            </a:avLst>
          </a:prstGeom>
          <a:solidFill>
            <a:srgbClr val="46904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14282" y="2357430"/>
            <a:ext cx="2214546" cy="2071702"/>
          </a:xfrm>
          <a:prstGeom prst="donut">
            <a:avLst>
              <a:gd name="adj" fmla="val 12207"/>
            </a:avLst>
          </a:prstGeom>
          <a:solidFill>
            <a:srgbClr val="46904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000132" y="2285992"/>
            <a:ext cx="2214546" cy="2071702"/>
          </a:xfrm>
          <a:prstGeom prst="donut">
            <a:avLst>
              <a:gd name="adj" fmla="val 12207"/>
            </a:avLst>
          </a:prstGeom>
          <a:solidFill>
            <a:srgbClr val="46904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785918" y="2357430"/>
            <a:ext cx="2214546" cy="2071702"/>
          </a:xfrm>
          <a:prstGeom prst="donut">
            <a:avLst>
              <a:gd name="adj" fmla="val 12207"/>
            </a:avLst>
          </a:prstGeom>
          <a:solidFill>
            <a:srgbClr val="46904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786082" y="2357430"/>
            <a:ext cx="2214546" cy="2071702"/>
          </a:xfrm>
          <a:prstGeom prst="donut">
            <a:avLst>
              <a:gd name="adj" fmla="val 12207"/>
            </a:avLst>
          </a:prstGeom>
          <a:solidFill>
            <a:srgbClr val="46904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571868" y="2428868"/>
            <a:ext cx="2214546" cy="2071702"/>
          </a:xfrm>
          <a:prstGeom prst="donut">
            <a:avLst>
              <a:gd name="adj" fmla="val 12207"/>
            </a:avLst>
          </a:prstGeom>
          <a:solidFill>
            <a:srgbClr val="46904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357718" y="2357430"/>
            <a:ext cx="2214546" cy="2071702"/>
          </a:xfrm>
          <a:prstGeom prst="donut">
            <a:avLst>
              <a:gd name="adj" fmla="val 12207"/>
            </a:avLst>
          </a:prstGeom>
          <a:solidFill>
            <a:srgbClr val="46904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5143504" y="2428868"/>
            <a:ext cx="2214546" cy="2071702"/>
          </a:xfrm>
          <a:prstGeom prst="donut">
            <a:avLst>
              <a:gd name="adj" fmla="val 12207"/>
            </a:avLst>
          </a:prstGeom>
          <a:solidFill>
            <a:srgbClr val="46904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6143668" y="2428868"/>
            <a:ext cx="2214546" cy="2071702"/>
          </a:xfrm>
          <a:prstGeom prst="donut">
            <a:avLst>
              <a:gd name="adj" fmla="val 12207"/>
            </a:avLst>
          </a:prstGeom>
          <a:solidFill>
            <a:srgbClr val="46904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6929454" y="2500306"/>
            <a:ext cx="2214546" cy="2071702"/>
          </a:xfrm>
          <a:prstGeom prst="donut">
            <a:avLst>
              <a:gd name="adj" fmla="val 12207"/>
            </a:avLst>
          </a:prstGeom>
          <a:solidFill>
            <a:srgbClr val="46904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571536" y="0"/>
            <a:ext cx="971553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1+#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1+#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8"/>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9"/>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0"/>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1"/>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2"/>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3"/>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4"/>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5"/>
                                        </p:tgtEl>
                                        <p:attrNameLst>
                                          <p:attrName>r</p:attrName>
                                        </p:attrNameLst>
                                      </p:cBhvr>
                                    </p:animRot>
                                  </p:childTnLst>
                                </p:cTn>
                              </p:par>
                            </p:childTnLst>
                          </p:cTn>
                        </p:par>
                        <p:par>
                          <p:cTn id="68" fill="hold">
                            <p:stCondLst>
                              <p:cond delay="3000"/>
                            </p:stCondLst>
                            <p:childTnLst>
                              <p:par>
                                <p:cTn id="69" presetID="2" presetClass="exit" presetSubtype="2" fill="hold" grpId="2" nodeType="after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1+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ppt_y"/>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1+ppt_w/2"/>
                                          </p:val>
                                        </p:tav>
                                      </p:tavLst>
                                    </p:anim>
                                    <p:anim calcmode="lin" valueType="num">
                                      <p:cBhvr additive="base">
                                        <p:cTn id="79" dur="3000"/>
                                        <p:tgtEl>
                                          <p:spTgt spid="8"/>
                                        </p:tgtEl>
                                        <p:attrNameLst>
                                          <p:attrName>ppt_y</p:attrName>
                                        </p:attrNameLst>
                                      </p:cBhvr>
                                      <p:tavLst>
                                        <p:tav tm="0">
                                          <p:val>
                                            <p:strVal val="ppt_y"/>
                                          </p:val>
                                        </p:tav>
                                        <p:tav tm="100000">
                                          <p:val>
                                            <p:strVal val="ppt_y"/>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2" fill="hold" grpId="2" nodeType="withEffect">
                                  <p:stCondLst>
                                    <p:cond delay="0"/>
                                  </p:stCondLst>
                                  <p:childTnLst>
                                    <p:anim calcmode="lin" valueType="num">
                                      <p:cBhvr additive="base">
                                        <p:cTn id="82" dur="3000"/>
                                        <p:tgtEl>
                                          <p:spTgt spid="9"/>
                                        </p:tgtEl>
                                        <p:attrNameLst>
                                          <p:attrName>ppt_x</p:attrName>
                                        </p:attrNameLst>
                                      </p:cBhvr>
                                      <p:tavLst>
                                        <p:tav tm="0">
                                          <p:val>
                                            <p:strVal val="ppt_x"/>
                                          </p:val>
                                        </p:tav>
                                        <p:tav tm="100000">
                                          <p:val>
                                            <p:strVal val="1+ppt_w/2"/>
                                          </p:val>
                                        </p:tav>
                                      </p:tavLst>
                                    </p:anim>
                                    <p:anim calcmode="lin" valueType="num">
                                      <p:cBhvr additive="base">
                                        <p:cTn id="83" dur="3000"/>
                                        <p:tgtEl>
                                          <p:spTgt spid="9"/>
                                        </p:tgtEl>
                                        <p:attrNameLst>
                                          <p:attrName>ppt_y</p:attrName>
                                        </p:attrNameLst>
                                      </p:cBhvr>
                                      <p:tavLst>
                                        <p:tav tm="0">
                                          <p:val>
                                            <p:strVal val="ppt_y"/>
                                          </p:val>
                                        </p:tav>
                                        <p:tav tm="100000">
                                          <p:val>
                                            <p:strVal val="ppt_y"/>
                                          </p:val>
                                        </p:tav>
                                      </p:tavLst>
                                    </p:anim>
                                    <p:set>
                                      <p:cBhvr>
                                        <p:cTn id="84" dur="1" fill="hold">
                                          <p:stCondLst>
                                            <p:cond delay="2999"/>
                                          </p:stCondLst>
                                        </p:cTn>
                                        <p:tgtEl>
                                          <p:spTgt spid="9"/>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3000"/>
                                        <p:tgtEl>
                                          <p:spTgt spid="10"/>
                                        </p:tgtEl>
                                        <p:attrNameLst>
                                          <p:attrName>ppt_x</p:attrName>
                                        </p:attrNameLst>
                                      </p:cBhvr>
                                      <p:tavLst>
                                        <p:tav tm="0">
                                          <p:val>
                                            <p:strVal val="ppt_x"/>
                                          </p:val>
                                        </p:tav>
                                        <p:tav tm="100000">
                                          <p:val>
                                            <p:strVal val="1+ppt_w/2"/>
                                          </p:val>
                                        </p:tav>
                                      </p:tavLst>
                                    </p:anim>
                                    <p:anim calcmode="lin" valueType="num">
                                      <p:cBhvr additive="base">
                                        <p:cTn id="87" dur="3000"/>
                                        <p:tgtEl>
                                          <p:spTgt spid="10"/>
                                        </p:tgtEl>
                                        <p:attrNameLst>
                                          <p:attrName>ppt_y</p:attrName>
                                        </p:attrNameLst>
                                      </p:cBhvr>
                                      <p:tavLst>
                                        <p:tav tm="0">
                                          <p:val>
                                            <p:strVal val="ppt_y"/>
                                          </p:val>
                                        </p:tav>
                                        <p:tav tm="100000">
                                          <p:val>
                                            <p:strVal val="ppt_y"/>
                                          </p:val>
                                        </p:tav>
                                      </p:tavLst>
                                    </p:anim>
                                    <p:set>
                                      <p:cBhvr>
                                        <p:cTn id="88" dur="1" fill="hold">
                                          <p:stCondLst>
                                            <p:cond delay="2999"/>
                                          </p:stCondLst>
                                        </p:cTn>
                                        <p:tgtEl>
                                          <p:spTgt spid="10"/>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3000"/>
                                        <p:tgtEl>
                                          <p:spTgt spid="11"/>
                                        </p:tgtEl>
                                        <p:attrNameLst>
                                          <p:attrName>ppt_x</p:attrName>
                                        </p:attrNameLst>
                                      </p:cBhvr>
                                      <p:tavLst>
                                        <p:tav tm="0">
                                          <p:val>
                                            <p:strVal val="ppt_x"/>
                                          </p:val>
                                        </p:tav>
                                        <p:tav tm="100000">
                                          <p:val>
                                            <p:strVal val="1+ppt_w/2"/>
                                          </p:val>
                                        </p:tav>
                                      </p:tavLst>
                                    </p:anim>
                                    <p:anim calcmode="lin" valueType="num">
                                      <p:cBhvr additive="base">
                                        <p:cTn id="91" dur="3000"/>
                                        <p:tgtEl>
                                          <p:spTgt spid="11"/>
                                        </p:tgtEl>
                                        <p:attrNameLst>
                                          <p:attrName>ppt_y</p:attrName>
                                        </p:attrNameLst>
                                      </p:cBhvr>
                                      <p:tavLst>
                                        <p:tav tm="0">
                                          <p:val>
                                            <p:strVal val="ppt_y"/>
                                          </p:val>
                                        </p:tav>
                                        <p:tav tm="100000">
                                          <p:val>
                                            <p:strVal val="ppt_y"/>
                                          </p:val>
                                        </p:tav>
                                      </p:tavLst>
                                    </p:anim>
                                    <p:set>
                                      <p:cBhvr>
                                        <p:cTn id="92" dur="1" fill="hold">
                                          <p:stCondLst>
                                            <p:cond delay="2999"/>
                                          </p:stCondLst>
                                        </p:cTn>
                                        <p:tgtEl>
                                          <p:spTgt spid="11"/>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1+ppt_w/2"/>
                                          </p:val>
                                        </p:tav>
                                      </p:tavLst>
                                    </p:anim>
                                    <p:anim calcmode="lin" valueType="num">
                                      <p:cBhvr additive="base">
                                        <p:cTn id="95" dur="3000"/>
                                        <p:tgtEl>
                                          <p:spTgt spid="12"/>
                                        </p:tgtEl>
                                        <p:attrNameLst>
                                          <p:attrName>ppt_y</p:attrName>
                                        </p:attrNameLst>
                                      </p:cBhvr>
                                      <p:tavLst>
                                        <p:tav tm="0">
                                          <p:val>
                                            <p:strVal val="ppt_y"/>
                                          </p:val>
                                        </p:tav>
                                        <p:tav tm="100000">
                                          <p:val>
                                            <p:strVal val="ppt_y"/>
                                          </p:val>
                                        </p:tav>
                                      </p:tavLst>
                                    </p:anim>
                                    <p:set>
                                      <p:cBhvr>
                                        <p:cTn id="96" dur="1" fill="hold">
                                          <p:stCondLst>
                                            <p:cond delay="2999"/>
                                          </p:stCondLst>
                                        </p:cTn>
                                        <p:tgtEl>
                                          <p:spTgt spid="12"/>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1+ppt_w/2"/>
                                          </p:val>
                                        </p:tav>
                                      </p:tavLst>
                                    </p:anim>
                                    <p:anim calcmode="lin" valueType="num">
                                      <p:cBhvr additive="base">
                                        <p:cTn id="99" dur="3000"/>
                                        <p:tgtEl>
                                          <p:spTgt spid="13"/>
                                        </p:tgtEl>
                                        <p:attrNameLst>
                                          <p:attrName>ppt_y</p:attrName>
                                        </p:attrNameLst>
                                      </p:cBhvr>
                                      <p:tavLst>
                                        <p:tav tm="0">
                                          <p:val>
                                            <p:strVal val="ppt_y"/>
                                          </p:val>
                                        </p:tav>
                                        <p:tav tm="100000">
                                          <p:val>
                                            <p:strVal val="ppt_y"/>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1+ppt_w/2"/>
                                          </p:val>
                                        </p:tav>
                                      </p:tavLst>
                                    </p:anim>
                                    <p:anim calcmode="lin" valueType="num">
                                      <p:cBhvr additive="base">
                                        <p:cTn id="103" dur="3000"/>
                                        <p:tgtEl>
                                          <p:spTgt spid="14"/>
                                        </p:tgtEl>
                                        <p:attrNameLst>
                                          <p:attrName>ppt_y</p:attrName>
                                        </p:attrNameLst>
                                      </p:cBhvr>
                                      <p:tavLst>
                                        <p:tav tm="0">
                                          <p:val>
                                            <p:strVal val="ppt_y"/>
                                          </p:val>
                                        </p:tav>
                                        <p:tav tm="100000">
                                          <p:val>
                                            <p:strVal val="ppt_y"/>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15"/>
                                        </p:tgtEl>
                                        <p:attrNameLst>
                                          <p:attrName>ppt_x</p:attrName>
                                        </p:attrNameLst>
                                      </p:cBhvr>
                                      <p:tavLst>
                                        <p:tav tm="0">
                                          <p:val>
                                            <p:strVal val="ppt_x"/>
                                          </p:val>
                                        </p:tav>
                                        <p:tav tm="100000">
                                          <p:val>
                                            <p:strVal val="1+ppt_w/2"/>
                                          </p:val>
                                        </p:tav>
                                      </p:tavLst>
                                    </p:anim>
                                    <p:anim calcmode="lin" valueType="num">
                                      <p:cBhvr additive="base">
                                        <p:cTn id="107" dur="3000"/>
                                        <p:tgtEl>
                                          <p:spTgt spid="15"/>
                                        </p:tgtEl>
                                        <p:attrNameLst>
                                          <p:attrName>ppt_y</p:attrName>
                                        </p:attrNameLst>
                                      </p:cBhvr>
                                      <p:tavLst>
                                        <p:tav tm="0">
                                          <p:val>
                                            <p:strVal val="ppt_y"/>
                                          </p:val>
                                        </p:tav>
                                        <p:tav tm="100000">
                                          <p:val>
                                            <p:strVal val="ppt_y"/>
                                          </p:val>
                                        </p:tav>
                                      </p:tavLst>
                                    </p:anim>
                                    <p:set>
                                      <p:cBhvr>
                                        <p:cTn id="108" dur="1" fill="hold">
                                          <p:stCondLst>
                                            <p:cond delay="2999"/>
                                          </p:stCondLst>
                                        </p:cTn>
                                        <p:tgtEl>
                                          <p:spTgt spid="15"/>
                                        </p:tgtEl>
                                        <p:attrNameLst>
                                          <p:attrName>style.visibility</p:attrName>
                                        </p:attrNameLst>
                                      </p:cBhvr>
                                      <p:to>
                                        <p:strVal val="hidden"/>
                                      </p:to>
                                    </p:set>
                                  </p:childTnLst>
                                </p:cTn>
                              </p:par>
                              <p:par>
                                <p:cTn id="109" presetID="2" presetClass="entr" presetSubtype="8"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additive="base">
                                        <p:cTn id="111" dur="3000" fill="hold"/>
                                        <p:tgtEl>
                                          <p:spTgt spid="5"/>
                                        </p:tgtEl>
                                        <p:attrNameLst>
                                          <p:attrName>ppt_x</p:attrName>
                                        </p:attrNameLst>
                                      </p:cBhvr>
                                      <p:tavLst>
                                        <p:tav tm="0">
                                          <p:val>
                                            <p:strVal val="0-#ppt_w/2"/>
                                          </p:val>
                                        </p:tav>
                                        <p:tav tm="100000">
                                          <p:val>
                                            <p:strVal val="#ppt_x"/>
                                          </p:val>
                                        </p:tav>
                                      </p:tavLst>
                                    </p:anim>
                                    <p:anim calcmode="lin" valueType="num">
                                      <p:cBhvr additive="base">
                                        <p:cTn id="112" dur="3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scany-hills-view.jpg"/>
          <p:cNvPicPr>
            <a:picLocks noChangeAspect="1"/>
          </p:cNvPicPr>
          <p:nvPr/>
        </p:nvPicPr>
        <p:blipFill>
          <a:blip r:embed="rId2"/>
          <a:stretch>
            <a:fillRect/>
          </a:stretch>
        </p:blipFill>
        <p:spPr>
          <a:xfrm>
            <a:off x="0" y="3345"/>
            <a:ext cx="9144000" cy="6851309"/>
          </a:xfrm>
          <a:prstGeom prst="rect">
            <a:avLst/>
          </a:prstGeom>
        </p:spPr>
      </p:pic>
      <p:sp>
        <p:nvSpPr>
          <p:cNvPr id="5" name="4 Rectángulo redondeado"/>
          <p:cNvSpPr/>
          <p:nvPr/>
        </p:nvSpPr>
        <p:spPr>
          <a:xfrm rot="13675621">
            <a:off x="2130122" y="4109622"/>
            <a:ext cx="3085091" cy="153803"/>
          </a:xfrm>
          <a:prstGeom prst="roundRect">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redondeado"/>
          <p:cNvSpPr/>
          <p:nvPr/>
        </p:nvSpPr>
        <p:spPr>
          <a:xfrm rot="13635666">
            <a:off x="4748303" y="1870484"/>
            <a:ext cx="2850056" cy="142948"/>
          </a:xfrm>
          <a:prstGeom prst="roundRect">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redondeado"/>
          <p:cNvSpPr/>
          <p:nvPr/>
        </p:nvSpPr>
        <p:spPr>
          <a:xfrm rot="18942780" flipV="1">
            <a:off x="4343049" y="4189417"/>
            <a:ext cx="3071834" cy="185041"/>
          </a:xfrm>
          <a:prstGeom prst="roundRect">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redondeado"/>
          <p:cNvSpPr/>
          <p:nvPr/>
        </p:nvSpPr>
        <p:spPr>
          <a:xfrm rot="18942780" flipV="1">
            <a:off x="4557363" y="4332292"/>
            <a:ext cx="3071834" cy="185041"/>
          </a:xfrm>
          <a:prstGeom prst="roundRect">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redondeado"/>
          <p:cNvSpPr/>
          <p:nvPr/>
        </p:nvSpPr>
        <p:spPr>
          <a:xfrm rot="13675621">
            <a:off x="1987246" y="4252497"/>
            <a:ext cx="3085091" cy="153803"/>
          </a:xfrm>
          <a:prstGeom prst="roundRect">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redondeado"/>
          <p:cNvSpPr/>
          <p:nvPr/>
        </p:nvSpPr>
        <p:spPr>
          <a:xfrm rot="13635666">
            <a:off x="4533988" y="2013359"/>
            <a:ext cx="2850056" cy="142948"/>
          </a:xfrm>
          <a:prstGeom prst="roundRect">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redondeado"/>
          <p:cNvSpPr/>
          <p:nvPr/>
        </p:nvSpPr>
        <p:spPr>
          <a:xfrm rot="18942780" flipV="1">
            <a:off x="2055941" y="1832408"/>
            <a:ext cx="3071834" cy="181913"/>
          </a:xfrm>
          <a:prstGeom prst="roundRect">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redondeado"/>
          <p:cNvSpPr/>
          <p:nvPr/>
        </p:nvSpPr>
        <p:spPr>
          <a:xfrm rot="18942780" flipV="1">
            <a:off x="2271348" y="1974838"/>
            <a:ext cx="3071834" cy="185041"/>
          </a:xfrm>
          <a:prstGeom prst="roundRect">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additive="base">
                                        <p:cTn id="10" dur="3000" fill="hold"/>
                                        <p:tgtEl>
                                          <p:spTgt spid="11"/>
                                        </p:tgtEl>
                                        <p:attrNameLst>
                                          <p:attrName>ppt_x</p:attrName>
                                        </p:attrNameLst>
                                      </p:cBhvr>
                                      <p:tavLst>
                                        <p:tav tm="0">
                                          <p:val>
                                            <p:strVal val="1+#ppt_w/2"/>
                                          </p:val>
                                        </p:tav>
                                        <p:tav tm="100000">
                                          <p:val>
                                            <p:strVal val="#ppt_x"/>
                                          </p:val>
                                        </p:tav>
                                      </p:tavLst>
                                    </p:anim>
                                    <p:anim calcmode="lin" valueType="num">
                                      <p:cBhvr additive="base">
                                        <p:cTn id="11" dur="3000" fill="hold"/>
                                        <p:tgtEl>
                                          <p:spTgt spid="11"/>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1+#ppt_w/2"/>
                                          </p:val>
                                        </p:tav>
                                        <p:tav tm="100000">
                                          <p:val>
                                            <p:strVal val="#ppt_x"/>
                                          </p:val>
                                        </p:tav>
                                      </p:tavLst>
                                    </p:anim>
                                    <p:anim calcmode="lin" valueType="num">
                                      <p:cBhvr additive="base">
                                        <p:cTn id="15" dur="3000" fill="hold"/>
                                        <p:tgtEl>
                                          <p:spTgt spid="12"/>
                                        </p:tgtEl>
                                        <p:attrNameLst>
                                          <p:attrName>ppt_y</p:attrName>
                                        </p:attrNameLst>
                                      </p:cBhvr>
                                      <p:tavLst>
                                        <p:tav tm="0">
                                          <p:val>
                                            <p:strVal val="1+#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1+#ppt_w/2"/>
                                          </p:val>
                                        </p:tav>
                                        <p:tav tm="100000">
                                          <p:val>
                                            <p:strVal val="#ppt_x"/>
                                          </p:val>
                                        </p:tav>
                                      </p:tavLst>
                                    </p:anim>
                                    <p:anim calcmode="lin" valueType="num">
                                      <p:cBhvr additive="base">
                                        <p:cTn id="35" dur="3000" fill="hold"/>
                                        <p:tgtEl>
                                          <p:spTgt spid="5"/>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1+#ppt_w/2"/>
                                          </p:val>
                                        </p:tav>
                                        <p:tav tm="100000">
                                          <p:val>
                                            <p:strVal val="#ppt_x"/>
                                          </p:val>
                                        </p:tav>
                                      </p:tavLst>
                                    </p:anim>
                                    <p:anim calcmode="lin" valueType="num">
                                      <p:cBhvr additive="base">
                                        <p:cTn id="39" dur="3000" fill="hold"/>
                                        <p:tgtEl>
                                          <p:spTgt spid="9"/>
                                        </p:tgtEl>
                                        <p:attrNameLst>
                                          <p:attrName>ppt_y</p:attrName>
                                        </p:attrNameLst>
                                      </p:cBhvr>
                                      <p:tavLst>
                                        <p:tav tm="0">
                                          <p:val>
                                            <p:strVal val="0-#ppt_h/2"/>
                                          </p:val>
                                        </p:tav>
                                        <p:tav tm="100000">
                                          <p:val>
                                            <p:strVal val="#ppt_y"/>
                                          </p:val>
                                        </p:tav>
                                      </p:tavLst>
                                    </p:anim>
                                  </p:childTnLst>
                                </p:cTn>
                              </p:par>
                            </p:childTnLst>
                          </p:cTn>
                        </p:par>
                        <p:par>
                          <p:cTn id="40" fill="hold">
                            <p:stCondLst>
                              <p:cond delay="3000"/>
                            </p:stCondLst>
                            <p:childTnLst>
                              <p:par>
                                <p:cTn id="41" presetID="2" presetClass="exit" presetSubtype="6" fill="hold" grpId="1" nodeType="afterEffect">
                                  <p:stCondLst>
                                    <p:cond delay="0"/>
                                  </p:stCondLst>
                                  <p:childTnLst>
                                    <p:anim calcmode="lin" valueType="num">
                                      <p:cBhvr additive="base">
                                        <p:cTn id="42" dur="3000"/>
                                        <p:tgtEl>
                                          <p:spTgt spid="11"/>
                                        </p:tgtEl>
                                        <p:attrNameLst>
                                          <p:attrName>ppt_x</p:attrName>
                                        </p:attrNameLst>
                                      </p:cBhvr>
                                      <p:tavLst>
                                        <p:tav tm="0">
                                          <p:val>
                                            <p:strVal val="ppt_x"/>
                                          </p:val>
                                        </p:tav>
                                        <p:tav tm="100000">
                                          <p:val>
                                            <p:strVal val="1+ppt_w/2"/>
                                          </p:val>
                                        </p:tav>
                                      </p:tavLst>
                                    </p:anim>
                                    <p:anim calcmode="lin" valueType="num">
                                      <p:cBhvr additive="base">
                                        <p:cTn id="43" dur="3000"/>
                                        <p:tgtEl>
                                          <p:spTgt spid="11"/>
                                        </p:tgtEl>
                                        <p:attrNameLst>
                                          <p:attrName>ppt_y</p:attrName>
                                        </p:attrNameLst>
                                      </p:cBhvr>
                                      <p:tavLst>
                                        <p:tav tm="0">
                                          <p:val>
                                            <p:strVal val="ppt_y"/>
                                          </p:val>
                                        </p:tav>
                                        <p:tav tm="100000">
                                          <p:val>
                                            <p:strVal val="1+ppt_h/2"/>
                                          </p:val>
                                        </p:tav>
                                      </p:tavLst>
                                    </p:anim>
                                    <p:set>
                                      <p:cBhvr>
                                        <p:cTn id="44" dur="1" fill="hold">
                                          <p:stCondLst>
                                            <p:cond delay="2999"/>
                                          </p:stCondLst>
                                        </p:cTn>
                                        <p:tgtEl>
                                          <p:spTgt spid="11"/>
                                        </p:tgtEl>
                                        <p:attrNameLst>
                                          <p:attrName>style.visibility</p:attrName>
                                        </p:attrNameLst>
                                      </p:cBhvr>
                                      <p:to>
                                        <p:strVal val="hidden"/>
                                      </p:to>
                                    </p:set>
                                  </p:childTnLst>
                                </p:cTn>
                              </p:par>
                              <p:par>
                                <p:cTn id="45" presetID="2" presetClass="exit" presetSubtype="6" fill="hold" grpId="1" nodeType="withEffect">
                                  <p:stCondLst>
                                    <p:cond delay="0"/>
                                  </p:stCondLst>
                                  <p:childTnLst>
                                    <p:anim calcmode="lin" valueType="num">
                                      <p:cBhvr additive="base">
                                        <p:cTn id="46" dur="3000"/>
                                        <p:tgtEl>
                                          <p:spTgt spid="12"/>
                                        </p:tgtEl>
                                        <p:attrNameLst>
                                          <p:attrName>ppt_x</p:attrName>
                                        </p:attrNameLst>
                                      </p:cBhvr>
                                      <p:tavLst>
                                        <p:tav tm="0">
                                          <p:val>
                                            <p:strVal val="ppt_x"/>
                                          </p:val>
                                        </p:tav>
                                        <p:tav tm="100000">
                                          <p:val>
                                            <p:strVal val="1+ppt_w/2"/>
                                          </p:val>
                                        </p:tav>
                                      </p:tavLst>
                                    </p:anim>
                                    <p:anim calcmode="lin" valueType="num">
                                      <p:cBhvr additive="base">
                                        <p:cTn id="47" dur="3000"/>
                                        <p:tgtEl>
                                          <p:spTgt spid="12"/>
                                        </p:tgtEl>
                                        <p:attrNameLst>
                                          <p:attrName>ppt_y</p:attrName>
                                        </p:attrNameLst>
                                      </p:cBhvr>
                                      <p:tavLst>
                                        <p:tav tm="0">
                                          <p:val>
                                            <p:strVal val="ppt_y"/>
                                          </p:val>
                                        </p:tav>
                                        <p:tav tm="100000">
                                          <p:val>
                                            <p:strVal val="1+ppt_h/2"/>
                                          </p:val>
                                        </p:tav>
                                      </p:tavLst>
                                    </p:anim>
                                    <p:set>
                                      <p:cBhvr>
                                        <p:cTn id="48" dur="1" fill="hold">
                                          <p:stCondLst>
                                            <p:cond delay="2999"/>
                                          </p:stCondLst>
                                        </p:cTn>
                                        <p:tgtEl>
                                          <p:spTgt spid="12"/>
                                        </p:tgtEl>
                                        <p:attrNameLst>
                                          <p:attrName>style.visibility</p:attrName>
                                        </p:attrNameLst>
                                      </p:cBhvr>
                                      <p:to>
                                        <p:strVal val="hidden"/>
                                      </p:to>
                                    </p:set>
                                  </p:childTnLst>
                                </p:cTn>
                              </p:par>
                              <p:par>
                                <p:cTn id="49" presetID="2" presetClass="exit" presetSubtype="9" fill="hold" grpId="1"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0-ppt_w/2"/>
                                          </p:val>
                                        </p:tav>
                                      </p:tavLst>
                                    </p:anim>
                                    <p:anim calcmode="lin" valueType="num">
                                      <p:cBhvr additive="base">
                                        <p:cTn id="51" dur="3000"/>
                                        <p:tgtEl>
                                          <p:spTgt spid="7"/>
                                        </p:tgtEl>
                                        <p:attrNameLst>
                                          <p:attrName>ppt_y</p:attrName>
                                        </p:attrNameLst>
                                      </p:cBhvr>
                                      <p:tavLst>
                                        <p:tav tm="0">
                                          <p:val>
                                            <p:strVal val="ppt_y"/>
                                          </p:val>
                                        </p:tav>
                                        <p:tav tm="100000">
                                          <p:val>
                                            <p:strVal val="0-ppt_h/2"/>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9" fill="hold" grpId="1" nodeType="withEffect">
                                  <p:stCondLst>
                                    <p:cond delay="0"/>
                                  </p:stCondLst>
                                  <p:childTnLst>
                                    <p:anim calcmode="lin" valueType="num">
                                      <p:cBhvr additive="base">
                                        <p:cTn id="54" dur="3000"/>
                                        <p:tgtEl>
                                          <p:spTgt spid="8"/>
                                        </p:tgtEl>
                                        <p:attrNameLst>
                                          <p:attrName>ppt_x</p:attrName>
                                        </p:attrNameLst>
                                      </p:cBhvr>
                                      <p:tavLst>
                                        <p:tav tm="0">
                                          <p:val>
                                            <p:strVal val="ppt_x"/>
                                          </p:val>
                                        </p:tav>
                                        <p:tav tm="100000">
                                          <p:val>
                                            <p:strVal val="0-ppt_w/2"/>
                                          </p:val>
                                        </p:tav>
                                      </p:tavLst>
                                    </p:anim>
                                    <p:anim calcmode="lin" valueType="num">
                                      <p:cBhvr additive="base">
                                        <p:cTn id="55" dur="3000"/>
                                        <p:tgtEl>
                                          <p:spTgt spid="8"/>
                                        </p:tgtEl>
                                        <p:attrNameLst>
                                          <p:attrName>ppt_y</p:attrName>
                                        </p:attrNameLst>
                                      </p:cBhvr>
                                      <p:tavLst>
                                        <p:tav tm="0">
                                          <p:val>
                                            <p:strVal val="ppt_y"/>
                                          </p:val>
                                        </p:tav>
                                        <p:tav tm="100000">
                                          <p:val>
                                            <p:strVal val="0-ppt_h/2"/>
                                          </p:val>
                                        </p:tav>
                                      </p:tavLst>
                                    </p:anim>
                                    <p:set>
                                      <p:cBhvr>
                                        <p:cTn id="56" dur="1" fill="hold">
                                          <p:stCondLst>
                                            <p:cond delay="2999"/>
                                          </p:stCondLst>
                                        </p:cTn>
                                        <p:tgtEl>
                                          <p:spTgt spid="8"/>
                                        </p:tgtEl>
                                        <p:attrNameLst>
                                          <p:attrName>style.visibility</p:attrName>
                                        </p:attrNameLst>
                                      </p:cBhvr>
                                      <p:to>
                                        <p:strVal val="hidden"/>
                                      </p:to>
                                    </p:set>
                                  </p:childTnLst>
                                </p:cTn>
                              </p:par>
                              <p:par>
                                <p:cTn id="57" presetID="2" presetClass="exit" presetSubtype="3" fill="hold" grpId="1" nodeType="with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0-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3" fill="hold" grpId="1"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1+ppt_w/2"/>
                                          </p:val>
                                        </p:tav>
                                      </p:tavLst>
                                    </p:anim>
                                    <p:anim calcmode="lin" valueType="num">
                                      <p:cBhvr additive="base">
                                        <p:cTn id="63" dur="3000"/>
                                        <p:tgtEl>
                                          <p:spTgt spid="9"/>
                                        </p:tgtEl>
                                        <p:attrNameLst>
                                          <p:attrName>ppt_y</p:attrName>
                                        </p:attrNameLst>
                                      </p:cBhvr>
                                      <p:tavLst>
                                        <p:tav tm="0">
                                          <p:val>
                                            <p:strVal val="ppt_y"/>
                                          </p:val>
                                        </p:tav>
                                        <p:tav tm="100000">
                                          <p:val>
                                            <p:strVal val="0-ppt_h/2"/>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12" fill="hold" grpId="1" nodeType="withEffect">
                                  <p:stCondLst>
                                    <p:cond delay="0"/>
                                  </p:stCondLst>
                                  <p:childTnLst>
                                    <p:anim calcmode="lin" valueType="num">
                                      <p:cBhvr additive="base">
                                        <p:cTn id="66" dur="3000"/>
                                        <p:tgtEl>
                                          <p:spTgt spid="6"/>
                                        </p:tgtEl>
                                        <p:attrNameLst>
                                          <p:attrName>ppt_x</p:attrName>
                                        </p:attrNameLst>
                                      </p:cBhvr>
                                      <p:tavLst>
                                        <p:tav tm="0">
                                          <p:val>
                                            <p:strVal val="ppt_x"/>
                                          </p:val>
                                        </p:tav>
                                        <p:tav tm="100000">
                                          <p:val>
                                            <p:strVal val="0-ppt_w/2"/>
                                          </p:val>
                                        </p:tav>
                                      </p:tavLst>
                                    </p:anim>
                                    <p:anim calcmode="lin" valueType="num">
                                      <p:cBhvr additive="base">
                                        <p:cTn id="67" dur="3000"/>
                                        <p:tgtEl>
                                          <p:spTgt spid="6"/>
                                        </p:tgtEl>
                                        <p:attrNameLst>
                                          <p:attrName>ppt_y</p:attrName>
                                        </p:attrNameLst>
                                      </p:cBhvr>
                                      <p:tavLst>
                                        <p:tav tm="0">
                                          <p:val>
                                            <p:strVal val="ppt_y"/>
                                          </p:val>
                                        </p:tav>
                                        <p:tav tm="100000">
                                          <p:val>
                                            <p:strVal val="1+ppt_h/2"/>
                                          </p:val>
                                        </p:tav>
                                      </p:tavLst>
                                    </p:anim>
                                    <p:set>
                                      <p:cBhvr>
                                        <p:cTn id="68" dur="1" fill="hold">
                                          <p:stCondLst>
                                            <p:cond delay="2999"/>
                                          </p:stCondLst>
                                        </p:cTn>
                                        <p:tgtEl>
                                          <p:spTgt spid="6"/>
                                        </p:tgtEl>
                                        <p:attrNameLst>
                                          <p:attrName>style.visibility</p:attrName>
                                        </p:attrNameLst>
                                      </p:cBhvr>
                                      <p:to>
                                        <p:strVal val="hidden"/>
                                      </p:to>
                                    </p:set>
                                  </p:childTnLst>
                                </p:cTn>
                              </p:par>
                              <p:par>
                                <p:cTn id="69" presetID="2" presetClass="exit" presetSubtype="12" fill="hold" grpId="1" nodeType="withEffect">
                                  <p:stCondLst>
                                    <p:cond delay="0"/>
                                  </p:stCondLst>
                                  <p:childTnLst>
                                    <p:anim calcmode="lin" valueType="num">
                                      <p:cBhvr additive="base">
                                        <p:cTn id="70" dur="3000"/>
                                        <p:tgtEl>
                                          <p:spTgt spid="10"/>
                                        </p:tgtEl>
                                        <p:attrNameLst>
                                          <p:attrName>ppt_x</p:attrName>
                                        </p:attrNameLst>
                                      </p:cBhvr>
                                      <p:tavLst>
                                        <p:tav tm="0">
                                          <p:val>
                                            <p:strVal val="ppt_x"/>
                                          </p:val>
                                        </p:tav>
                                        <p:tav tm="100000">
                                          <p:val>
                                            <p:strVal val="0-ppt_w/2"/>
                                          </p:val>
                                        </p:tav>
                                      </p:tavLst>
                                    </p:anim>
                                    <p:anim calcmode="lin" valueType="num">
                                      <p:cBhvr additive="base">
                                        <p:cTn id="71" dur="3000"/>
                                        <p:tgtEl>
                                          <p:spTgt spid="10"/>
                                        </p:tgtEl>
                                        <p:attrNameLst>
                                          <p:attrName>ppt_y</p:attrName>
                                        </p:attrNameLst>
                                      </p:cBhvr>
                                      <p:tavLst>
                                        <p:tav tm="0">
                                          <p:val>
                                            <p:strVal val="ppt_y"/>
                                          </p:val>
                                        </p:tav>
                                        <p:tav tm="100000">
                                          <p:val>
                                            <p:strVal val="1+ppt_h/2"/>
                                          </p:val>
                                        </p:tav>
                                      </p:tavLst>
                                    </p:anim>
                                    <p:set>
                                      <p:cBhvr>
                                        <p:cTn id="72" dur="1" fill="hold">
                                          <p:stCondLst>
                                            <p:cond delay="2999"/>
                                          </p:stCondLst>
                                        </p:cTn>
                                        <p:tgtEl>
                                          <p:spTgt spid="10"/>
                                        </p:tgtEl>
                                        <p:attrNameLst>
                                          <p:attrName>style.visibility</p:attrName>
                                        </p:attrNameLst>
                                      </p:cBhvr>
                                      <p:to>
                                        <p:strVal val="hidden"/>
                                      </p:to>
                                    </p:set>
                                  </p:childTnLst>
                                </p:cTn>
                              </p:par>
                              <p:par>
                                <p:cTn id="73" presetID="23" presetClass="entr" presetSubtype="27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3000" fill="hold"/>
                                        <p:tgtEl>
                                          <p:spTgt spid="4"/>
                                        </p:tgtEl>
                                        <p:attrNameLst>
                                          <p:attrName>ppt_w</p:attrName>
                                        </p:attrNameLst>
                                      </p:cBhvr>
                                      <p:tavLst>
                                        <p:tav tm="0">
                                          <p:val>
                                            <p:strVal val="2/3*#ppt_w"/>
                                          </p:val>
                                        </p:tav>
                                        <p:tav tm="100000">
                                          <p:val>
                                            <p:strVal val="#ppt_w"/>
                                          </p:val>
                                        </p:tav>
                                      </p:tavLst>
                                    </p:anim>
                                    <p:anim calcmode="lin" valueType="num">
                                      <p:cBhvr>
                                        <p:cTn id="76" dur="3000" fill="hold"/>
                                        <p:tgtEl>
                                          <p:spTgt spid="4"/>
                                        </p:tgtEl>
                                        <p:attrNameLst>
                                          <p:attrName>ppt_h</p:attrName>
                                        </p:attrNameLst>
                                      </p:cBhvr>
                                      <p:tavLst>
                                        <p:tav tm="0">
                                          <p:val>
                                            <p:strVal val="2/3*#ppt_h"/>
                                          </p:val>
                                        </p:tav>
                                        <p:tav tm="100000">
                                          <p:val>
                                            <p:strVal val="#ppt_h"/>
                                          </p:val>
                                        </p:tav>
                                      </p:tavLst>
                                    </p:anim>
                                  </p:childTnLst>
                                </p:cTn>
                              </p:par>
                              <p:par>
                                <p:cTn id="77" presetID="8" presetClass="entr" presetSubtype="32"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diamond(out)">
                                      <p:cBhvr>
                                        <p:cTn id="7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5720.jpg"/>
          <p:cNvPicPr>
            <a:picLocks noChangeAspect="1"/>
          </p:cNvPicPr>
          <p:nvPr/>
        </p:nvPicPr>
        <p:blipFill>
          <a:blip r:embed="rId2"/>
          <a:stretch>
            <a:fillRect/>
          </a:stretch>
        </p:blipFill>
        <p:spPr>
          <a:xfrm>
            <a:off x="0" y="3345"/>
            <a:ext cx="9144000" cy="6851309"/>
          </a:xfrm>
          <a:prstGeom prst="rect">
            <a:avLst/>
          </a:prstGeom>
        </p:spPr>
      </p:pic>
      <p:sp>
        <p:nvSpPr>
          <p:cNvPr id="5" name="4 Cheurón"/>
          <p:cNvSpPr/>
          <p:nvPr/>
        </p:nvSpPr>
        <p:spPr>
          <a:xfrm>
            <a:off x="0" y="1428736"/>
            <a:ext cx="4643438" cy="3500462"/>
          </a:xfrm>
          <a:prstGeom prst="chevron">
            <a:avLst>
              <a:gd name="adj" fmla="val 11667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581524" y="1428736"/>
            <a:ext cx="4562476" cy="3500462"/>
          </a:xfrm>
          <a:prstGeom prst="chevron">
            <a:avLst>
              <a:gd name="adj" fmla="val 115297"/>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357298"/>
            <a:ext cx="3643306" cy="3500462"/>
          </a:xfrm>
          <a:prstGeom prst="chevron">
            <a:avLst>
              <a:gd name="adj" fmla="val 90685"/>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715008" y="1428736"/>
            <a:ext cx="3428992" cy="3500462"/>
          </a:xfrm>
          <a:prstGeom prst="chevron">
            <a:avLst>
              <a:gd name="adj" fmla="val 89498"/>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357298"/>
            <a:ext cx="2071638" cy="3500462"/>
          </a:xfrm>
          <a:prstGeom prst="chevron">
            <a:avLst>
              <a:gd name="adj" fmla="val 8811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6429388" y="1428736"/>
            <a:ext cx="2714612" cy="3500462"/>
          </a:xfrm>
          <a:prstGeom prst="chevron">
            <a:avLst>
              <a:gd name="adj" fmla="val 89074"/>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357298"/>
            <a:ext cx="2714612" cy="3500462"/>
          </a:xfrm>
          <a:prstGeom prst="chevron">
            <a:avLst>
              <a:gd name="adj" fmla="val 8811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7072330" y="1428736"/>
            <a:ext cx="2071670" cy="3500462"/>
          </a:xfrm>
          <a:prstGeom prst="chevron">
            <a:avLst>
              <a:gd name="adj" fmla="val 89074"/>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iterate type="lt">
                                    <p:tmPct val="0"/>
                                  </p:iterate>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iterate type="lt">
                                    <p:tmPct val="0"/>
                                  </p:iterate>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iterate type="lt">
                                    <p:tmPct val="0"/>
                                  </p:iterate>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iterate type="lt">
                                    <p:tmPct val="0"/>
                                  </p:iterate>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13" presetClass="entr" presetSubtype="16" fill="hold" grpId="1" nodeType="withEffect">
                                  <p:stCondLst>
                                    <p:cond delay="0"/>
                                  </p:stCondLst>
                                  <p:iterate type="lt">
                                    <p:tmPct val="0"/>
                                  </p:iterate>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iterate type="lt">
                                    <p:tmPct val="0"/>
                                  </p:iterate>
                                  <p:childTnLst>
                                    <p:set>
                                      <p:cBhvr>
                                        <p:cTn id="44" dur="1" fill="hold">
                                          <p:stCondLst>
                                            <p:cond delay="0"/>
                                          </p:stCondLst>
                                        </p:cTn>
                                        <p:tgtEl>
                                          <p:spTgt spid="7"/>
                                        </p:tgtEl>
                                        <p:attrNameLst>
                                          <p:attrName>style.visibility</p:attrName>
                                        </p:attrNameLst>
                                      </p:cBhvr>
                                      <p:to>
                                        <p:strVal val="visible"/>
                                      </p:to>
                                    </p:set>
                                    <p:animEffect transition="in" filter="plus(in)">
                                      <p:cBhvr>
                                        <p:cTn id="45" dur="3000"/>
                                        <p:tgtEl>
                                          <p:spTgt spid="7"/>
                                        </p:tgtEl>
                                      </p:cBhvr>
                                    </p:animEffect>
                                  </p:childTnLst>
                                </p:cTn>
                              </p:par>
                              <p:par>
                                <p:cTn id="46" presetID="13" presetClass="entr" presetSubtype="16" fill="hold" grpId="1" nodeType="withEffect">
                                  <p:stCondLst>
                                    <p:cond delay="0"/>
                                  </p:stCondLst>
                                  <p:iterate type="lt">
                                    <p:tmPct val="0"/>
                                  </p:iterate>
                                  <p:childTnLst>
                                    <p:set>
                                      <p:cBhvr>
                                        <p:cTn id="47" dur="1" fill="hold">
                                          <p:stCondLst>
                                            <p:cond delay="0"/>
                                          </p:stCondLst>
                                        </p:cTn>
                                        <p:tgtEl>
                                          <p:spTgt spid="9"/>
                                        </p:tgtEl>
                                        <p:attrNameLst>
                                          <p:attrName>style.visibility</p:attrName>
                                        </p:attrNameLst>
                                      </p:cBhvr>
                                      <p:to>
                                        <p:strVal val="visible"/>
                                      </p:to>
                                    </p:set>
                                    <p:animEffect transition="in" filter="plus(in)">
                                      <p:cBhvr>
                                        <p:cTn id="48" dur="3000"/>
                                        <p:tgtEl>
                                          <p:spTgt spid="9"/>
                                        </p:tgtEl>
                                      </p:cBhvr>
                                    </p:animEffect>
                                  </p:childTnLst>
                                </p:cTn>
                              </p:par>
                              <p:par>
                                <p:cTn id="49" presetID="13" presetClass="entr" presetSubtype="16" fill="hold" grpId="1" nodeType="withEffect">
                                  <p:stCondLst>
                                    <p:cond delay="0"/>
                                  </p:stCondLst>
                                  <p:iterate type="lt">
                                    <p:tmPct val="0"/>
                                  </p:iterate>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plus(in)">
                                      <p:cBhvr>
                                        <p:cTn id="54" dur="3000"/>
                                        <p:tgtEl>
                                          <p:spTgt spid="6"/>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plus(in)">
                                      <p:cBhvr>
                                        <p:cTn id="57" dur="3000"/>
                                        <p:tgtEl>
                                          <p:spTgt spid="8"/>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plus(in)">
                                      <p:cBhvr>
                                        <p:cTn id="60" dur="3000"/>
                                        <p:tgtEl>
                                          <p:spTgt spid="10"/>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childTnLst>
                          </p:cTn>
                        </p:par>
                        <p:par>
                          <p:cTn id="64" fill="hold">
                            <p:stCondLst>
                              <p:cond delay="3000"/>
                            </p:stCondLst>
                            <p:childTnLst>
                              <p:par>
                                <p:cTn id="65" presetID="13" presetClass="exit" presetSubtype="32" fill="hold" grpId="2" nodeType="afterEffect">
                                  <p:stCondLst>
                                    <p:cond delay="0"/>
                                  </p:stCondLst>
                                  <p:iterate type="lt">
                                    <p:tmPct val="0"/>
                                  </p:iterate>
                                  <p:childTnLst>
                                    <p:animEffect transition="out" filter="plus(out)">
                                      <p:cBhvr>
                                        <p:cTn id="66" dur="3000"/>
                                        <p:tgtEl>
                                          <p:spTgt spid="5"/>
                                        </p:tgtEl>
                                      </p:cBhvr>
                                    </p:animEffect>
                                    <p:set>
                                      <p:cBhvr>
                                        <p:cTn id="67" dur="1" fill="hold">
                                          <p:stCondLst>
                                            <p:cond delay="2999"/>
                                          </p:stCondLst>
                                        </p:cTn>
                                        <p:tgtEl>
                                          <p:spTgt spid="5"/>
                                        </p:tgtEl>
                                        <p:attrNameLst>
                                          <p:attrName>style.visibility</p:attrName>
                                        </p:attrNameLst>
                                      </p:cBhvr>
                                      <p:to>
                                        <p:strVal val="hidden"/>
                                      </p:to>
                                    </p:set>
                                  </p:childTnLst>
                                </p:cTn>
                              </p:par>
                              <p:par>
                                <p:cTn id="68" presetID="13" presetClass="exit" presetSubtype="32" fill="hold" grpId="2" nodeType="withEffect">
                                  <p:stCondLst>
                                    <p:cond delay="0"/>
                                  </p:stCondLst>
                                  <p:childTnLst>
                                    <p:animEffect transition="out" filter="plus(out)">
                                      <p:cBhvr>
                                        <p:cTn id="69" dur="3000"/>
                                        <p:tgtEl>
                                          <p:spTgt spid="6"/>
                                        </p:tgtEl>
                                      </p:cBhvr>
                                    </p:animEffect>
                                    <p:set>
                                      <p:cBhvr>
                                        <p:cTn id="70" dur="1" fill="hold">
                                          <p:stCondLst>
                                            <p:cond delay="2999"/>
                                          </p:stCondLst>
                                        </p:cTn>
                                        <p:tgtEl>
                                          <p:spTgt spid="6"/>
                                        </p:tgtEl>
                                        <p:attrNameLst>
                                          <p:attrName>style.visibility</p:attrName>
                                        </p:attrNameLst>
                                      </p:cBhvr>
                                      <p:to>
                                        <p:strVal val="hidden"/>
                                      </p:to>
                                    </p:set>
                                  </p:childTnLst>
                                </p:cTn>
                              </p:par>
                              <p:par>
                                <p:cTn id="71" presetID="13" presetClass="exit" presetSubtype="32" fill="hold" grpId="2" nodeType="withEffect">
                                  <p:stCondLst>
                                    <p:cond delay="0"/>
                                  </p:stCondLst>
                                  <p:iterate type="lt">
                                    <p:tmPct val="0"/>
                                  </p:iterate>
                                  <p:childTnLst>
                                    <p:animEffect transition="out" filter="plus(out)">
                                      <p:cBhvr>
                                        <p:cTn id="72" dur="3000"/>
                                        <p:tgtEl>
                                          <p:spTgt spid="7"/>
                                        </p:tgtEl>
                                      </p:cBhvr>
                                    </p:animEffect>
                                    <p:set>
                                      <p:cBhvr>
                                        <p:cTn id="73" dur="1" fill="hold">
                                          <p:stCondLst>
                                            <p:cond delay="2999"/>
                                          </p:stCondLst>
                                        </p:cTn>
                                        <p:tgtEl>
                                          <p:spTgt spid="7"/>
                                        </p:tgtEl>
                                        <p:attrNameLst>
                                          <p:attrName>style.visibility</p:attrName>
                                        </p:attrNameLst>
                                      </p:cBhvr>
                                      <p:to>
                                        <p:strVal val="hidden"/>
                                      </p:to>
                                    </p:set>
                                  </p:childTnLst>
                                </p:cTn>
                              </p:par>
                              <p:par>
                                <p:cTn id="74" presetID="13" presetClass="exit" presetSubtype="32" fill="hold" grpId="2" nodeType="withEffect">
                                  <p:stCondLst>
                                    <p:cond delay="0"/>
                                  </p:stCondLst>
                                  <p:childTnLst>
                                    <p:animEffect transition="out" filter="plus(out)">
                                      <p:cBhvr>
                                        <p:cTn id="75" dur="3000"/>
                                        <p:tgtEl>
                                          <p:spTgt spid="8"/>
                                        </p:tgtEl>
                                      </p:cBhvr>
                                    </p:animEffect>
                                    <p:set>
                                      <p:cBhvr>
                                        <p:cTn id="76" dur="1" fill="hold">
                                          <p:stCondLst>
                                            <p:cond delay="2999"/>
                                          </p:stCondLst>
                                        </p:cTn>
                                        <p:tgtEl>
                                          <p:spTgt spid="8"/>
                                        </p:tgtEl>
                                        <p:attrNameLst>
                                          <p:attrName>style.visibility</p:attrName>
                                        </p:attrNameLst>
                                      </p:cBhvr>
                                      <p:to>
                                        <p:strVal val="hidden"/>
                                      </p:to>
                                    </p:set>
                                  </p:childTnLst>
                                </p:cTn>
                              </p:par>
                              <p:par>
                                <p:cTn id="77" presetID="13" presetClass="exit" presetSubtype="32" fill="hold" grpId="2" nodeType="withEffect">
                                  <p:stCondLst>
                                    <p:cond delay="0"/>
                                  </p:stCondLst>
                                  <p:iterate type="lt">
                                    <p:tmPct val="0"/>
                                  </p:iterate>
                                  <p:childTnLst>
                                    <p:animEffect transition="out" filter="plus(out)">
                                      <p:cBhvr>
                                        <p:cTn id="78" dur="3000"/>
                                        <p:tgtEl>
                                          <p:spTgt spid="9"/>
                                        </p:tgtEl>
                                      </p:cBhvr>
                                    </p:animEffect>
                                    <p:set>
                                      <p:cBhvr>
                                        <p:cTn id="79" dur="1" fill="hold">
                                          <p:stCondLst>
                                            <p:cond delay="2999"/>
                                          </p:stCondLst>
                                        </p:cTn>
                                        <p:tgtEl>
                                          <p:spTgt spid="9"/>
                                        </p:tgtEl>
                                        <p:attrNameLst>
                                          <p:attrName>style.visibility</p:attrName>
                                        </p:attrNameLst>
                                      </p:cBhvr>
                                      <p:to>
                                        <p:strVal val="hidden"/>
                                      </p:to>
                                    </p:set>
                                  </p:childTnLst>
                                </p:cTn>
                              </p:par>
                              <p:par>
                                <p:cTn id="80" presetID="13" presetClass="exit" presetSubtype="32" fill="hold" grpId="2" nodeType="withEffect">
                                  <p:stCondLst>
                                    <p:cond delay="0"/>
                                  </p:stCondLst>
                                  <p:childTnLst>
                                    <p:animEffect transition="out" filter="plus(out)">
                                      <p:cBhvr>
                                        <p:cTn id="81" dur="3000"/>
                                        <p:tgtEl>
                                          <p:spTgt spid="10"/>
                                        </p:tgtEl>
                                      </p:cBhvr>
                                    </p:animEffect>
                                    <p:set>
                                      <p:cBhvr>
                                        <p:cTn id="82" dur="1" fill="hold">
                                          <p:stCondLst>
                                            <p:cond delay="2999"/>
                                          </p:stCondLst>
                                        </p:cTn>
                                        <p:tgtEl>
                                          <p:spTgt spid="10"/>
                                        </p:tgtEl>
                                        <p:attrNameLst>
                                          <p:attrName>style.visibility</p:attrName>
                                        </p:attrNameLst>
                                      </p:cBhvr>
                                      <p:to>
                                        <p:strVal val="hidden"/>
                                      </p:to>
                                    </p:set>
                                  </p:childTnLst>
                                </p:cTn>
                              </p:par>
                              <p:par>
                                <p:cTn id="83" presetID="13" presetClass="exit" presetSubtype="32" fill="hold" grpId="2" nodeType="withEffect">
                                  <p:stCondLst>
                                    <p:cond delay="0"/>
                                  </p:stCondLst>
                                  <p:iterate type="lt">
                                    <p:tmPct val="0"/>
                                  </p:iterate>
                                  <p:childTnLst>
                                    <p:animEffect transition="out" filter="plus(out)">
                                      <p:cBhvr>
                                        <p:cTn id="84" dur="3000"/>
                                        <p:tgtEl>
                                          <p:spTgt spid="11"/>
                                        </p:tgtEl>
                                      </p:cBhvr>
                                    </p:animEffect>
                                    <p:set>
                                      <p:cBhvr>
                                        <p:cTn id="85" dur="1" fill="hold">
                                          <p:stCondLst>
                                            <p:cond delay="2999"/>
                                          </p:stCondLst>
                                        </p:cTn>
                                        <p:tgtEl>
                                          <p:spTgt spid="11"/>
                                        </p:tgtEl>
                                        <p:attrNameLst>
                                          <p:attrName>style.visibility</p:attrName>
                                        </p:attrNameLst>
                                      </p:cBhvr>
                                      <p:to>
                                        <p:strVal val="hidden"/>
                                      </p:to>
                                    </p:set>
                                  </p:childTnLst>
                                </p:cTn>
                              </p:par>
                              <p:par>
                                <p:cTn id="86" presetID="13" presetClass="exit" presetSubtype="32" fill="hold" grpId="2" nodeType="withEffect">
                                  <p:stCondLst>
                                    <p:cond delay="0"/>
                                  </p:stCondLst>
                                  <p:childTnLst>
                                    <p:animEffect transition="out" filter="plus(out)">
                                      <p:cBhvr>
                                        <p:cTn id="87" dur="3000"/>
                                        <p:tgtEl>
                                          <p:spTgt spid="12"/>
                                        </p:tgtEl>
                                      </p:cBhvr>
                                    </p:animEffect>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2" fill="hold" grpId="3" nodeType="withEffect">
                                  <p:stCondLst>
                                    <p:cond delay="0"/>
                                  </p:stCondLst>
                                  <p:iterate type="lt">
                                    <p:tmPct val="0"/>
                                  </p:iterate>
                                  <p:childTnLst>
                                    <p:anim calcmode="lin" valueType="num">
                                      <p:cBhvr additive="base">
                                        <p:cTn id="90" dur="3000"/>
                                        <p:tgtEl>
                                          <p:spTgt spid="5"/>
                                        </p:tgtEl>
                                        <p:attrNameLst>
                                          <p:attrName>ppt_x</p:attrName>
                                        </p:attrNameLst>
                                      </p:cBhvr>
                                      <p:tavLst>
                                        <p:tav tm="0">
                                          <p:val>
                                            <p:strVal val="ppt_x"/>
                                          </p:val>
                                        </p:tav>
                                        <p:tav tm="100000">
                                          <p:val>
                                            <p:strVal val="1+ppt_w/2"/>
                                          </p:val>
                                        </p:tav>
                                      </p:tavLst>
                                    </p:anim>
                                    <p:anim calcmode="lin" valueType="num">
                                      <p:cBhvr additive="base">
                                        <p:cTn id="91" dur="3000"/>
                                        <p:tgtEl>
                                          <p:spTgt spid="5"/>
                                        </p:tgtEl>
                                        <p:attrNameLst>
                                          <p:attrName>ppt_y</p:attrName>
                                        </p:attrNameLst>
                                      </p:cBhvr>
                                      <p:tavLst>
                                        <p:tav tm="0">
                                          <p:val>
                                            <p:strVal val="ppt_y"/>
                                          </p:val>
                                        </p:tav>
                                        <p:tav tm="100000">
                                          <p:val>
                                            <p:strVal val="ppt_y"/>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2" fill="hold" grpId="3" nodeType="withEffect">
                                  <p:stCondLst>
                                    <p:cond delay="0"/>
                                  </p:stCondLst>
                                  <p:iterate type="lt">
                                    <p:tmPct val="0"/>
                                  </p:iterate>
                                  <p:childTnLst>
                                    <p:anim calcmode="lin" valueType="num">
                                      <p:cBhvr additive="base">
                                        <p:cTn id="94" dur="3000"/>
                                        <p:tgtEl>
                                          <p:spTgt spid="7"/>
                                        </p:tgtEl>
                                        <p:attrNameLst>
                                          <p:attrName>ppt_x</p:attrName>
                                        </p:attrNameLst>
                                      </p:cBhvr>
                                      <p:tavLst>
                                        <p:tav tm="0">
                                          <p:val>
                                            <p:strVal val="ppt_x"/>
                                          </p:val>
                                        </p:tav>
                                        <p:tav tm="100000">
                                          <p:val>
                                            <p:strVal val="1+ppt_w/2"/>
                                          </p:val>
                                        </p:tav>
                                      </p:tavLst>
                                    </p:anim>
                                    <p:anim calcmode="lin" valueType="num">
                                      <p:cBhvr additive="base">
                                        <p:cTn id="95" dur="3000"/>
                                        <p:tgtEl>
                                          <p:spTgt spid="7"/>
                                        </p:tgtEl>
                                        <p:attrNameLst>
                                          <p:attrName>ppt_y</p:attrName>
                                        </p:attrNameLst>
                                      </p:cBhvr>
                                      <p:tavLst>
                                        <p:tav tm="0">
                                          <p:val>
                                            <p:strVal val="ppt_y"/>
                                          </p:val>
                                        </p:tav>
                                        <p:tav tm="100000">
                                          <p:val>
                                            <p:strVal val="ppt_y"/>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2" fill="hold" grpId="3" nodeType="withEffect">
                                  <p:stCondLst>
                                    <p:cond delay="0"/>
                                  </p:stCondLst>
                                  <p:iterate type="lt">
                                    <p:tmPct val="0"/>
                                  </p:iterate>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ppt_y"/>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2" fill="hold" grpId="3" nodeType="withEffect">
                                  <p:stCondLst>
                                    <p:cond delay="0"/>
                                  </p:stCondLst>
                                  <p:iterate type="lt">
                                    <p:tmPct val="0"/>
                                  </p:iterate>
                                  <p:childTnLst>
                                    <p:anim calcmode="lin" valueType="num">
                                      <p:cBhvr additive="base">
                                        <p:cTn id="102" dur="3000"/>
                                        <p:tgtEl>
                                          <p:spTgt spid="11"/>
                                        </p:tgtEl>
                                        <p:attrNameLst>
                                          <p:attrName>ppt_x</p:attrName>
                                        </p:attrNameLst>
                                      </p:cBhvr>
                                      <p:tavLst>
                                        <p:tav tm="0">
                                          <p:val>
                                            <p:strVal val="ppt_x"/>
                                          </p:val>
                                        </p:tav>
                                        <p:tav tm="100000">
                                          <p:val>
                                            <p:strVal val="1+ppt_w/2"/>
                                          </p:val>
                                        </p:tav>
                                      </p:tavLst>
                                    </p:anim>
                                    <p:anim calcmode="lin" valueType="num">
                                      <p:cBhvr additive="base">
                                        <p:cTn id="103" dur="3000"/>
                                        <p:tgtEl>
                                          <p:spTgt spid="11"/>
                                        </p:tgtEl>
                                        <p:attrNameLst>
                                          <p:attrName>ppt_y</p:attrName>
                                        </p:attrNameLst>
                                      </p:cBhvr>
                                      <p:tavLst>
                                        <p:tav tm="0">
                                          <p:val>
                                            <p:strVal val="ppt_y"/>
                                          </p:val>
                                        </p:tav>
                                        <p:tav tm="100000">
                                          <p:val>
                                            <p:strVal val="ppt_y"/>
                                          </p:val>
                                        </p:tav>
                                      </p:tavLst>
                                    </p:anim>
                                    <p:set>
                                      <p:cBhvr>
                                        <p:cTn id="104" dur="1" fill="hold">
                                          <p:stCondLst>
                                            <p:cond delay="2999"/>
                                          </p:stCondLst>
                                        </p:cTn>
                                        <p:tgtEl>
                                          <p:spTgt spid="11"/>
                                        </p:tgtEl>
                                        <p:attrNameLst>
                                          <p:attrName>style.visibility</p:attrName>
                                        </p:attrNameLst>
                                      </p:cBhvr>
                                      <p:to>
                                        <p:strVal val="hidden"/>
                                      </p:to>
                                    </p:set>
                                  </p:childTnLst>
                                </p:cTn>
                              </p:par>
                              <p:par>
                                <p:cTn id="105" presetID="2" presetClass="exit" presetSubtype="8" fill="hold" grpId="3"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ppt_y"/>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8" fill="hold" grpId="3"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0-ppt_w/2"/>
                                          </p:val>
                                        </p:tav>
                                      </p:tavLst>
                                    </p:anim>
                                    <p:anim calcmode="lin" valueType="num">
                                      <p:cBhvr additive="base">
                                        <p:cTn id="111" dur="3000"/>
                                        <p:tgtEl>
                                          <p:spTgt spid="8"/>
                                        </p:tgtEl>
                                        <p:attrNameLst>
                                          <p:attrName>ppt_y</p:attrName>
                                        </p:attrNameLst>
                                      </p:cBhvr>
                                      <p:tavLst>
                                        <p:tav tm="0">
                                          <p:val>
                                            <p:strVal val="ppt_y"/>
                                          </p:val>
                                        </p:tav>
                                        <p:tav tm="100000">
                                          <p:val>
                                            <p:strVal val="ppt_y"/>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ppt_y"/>
                                          </p:val>
                                        </p:tav>
                                      </p:tavLst>
                                    </p:anim>
                                    <p:set>
                                      <p:cBhvr>
                                        <p:cTn id="120" dur="1" fill="hold">
                                          <p:stCondLst>
                                            <p:cond delay="2999"/>
                                          </p:stCondLst>
                                        </p:cTn>
                                        <p:tgtEl>
                                          <p:spTgt spid="12"/>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2/3*#ppt_w"/>
                                          </p:val>
                                        </p:tav>
                                        <p:tav tm="100000">
                                          <p:val>
                                            <p:strVal val="#ppt_w"/>
                                          </p:val>
                                        </p:tav>
                                      </p:tavLst>
                                    </p:anim>
                                    <p:anim calcmode="lin" valueType="num">
                                      <p:cBhvr>
                                        <p:cTn id="124" dur="3000" fill="hold"/>
                                        <p:tgtEl>
                                          <p:spTgt spid="4"/>
                                        </p:tgtEl>
                                        <p:attrNameLst>
                                          <p:attrName>ppt_h</p:attrName>
                                        </p:attrNameLst>
                                      </p:cBhvr>
                                      <p:tavLst>
                                        <p:tav tm="0">
                                          <p:val>
                                            <p:strVal val="2/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stel-monastero-vineyards11.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142976"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14480"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214578"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714612"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214710"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714744"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214842"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714876"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214974"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715008"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215106"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715140"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215238"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715272"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8215370"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715404"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13" presetClass="entr" presetSubtype="16"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Effect transition="in" filter="plus(in)">
                                      <p:cBhvr>
                                        <p:cTn id="82" dur="3000"/>
                                        <p:tgtEl>
                                          <p:spTgt spid="5"/>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6"/>
                                        </p:tgtEl>
                                        <p:attrNameLst>
                                          <p:attrName>style.visibility</p:attrName>
                                        </p:attrNameLst>
                                      </p:cBhvr>
                                      <p:to>
                                        <p:strVal val="visible"/>
                                      </p:to>
                                    </p:set>
                                    <p:animEffect transition="in" filter="plus(in)">
                                      <p:cBhvr>
                                        <p:cTn id="85" dur="3000"/>
                                        <p:tgtEl>
                                          <p:spTgt spid="6"/>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plus(in)">
                                      <p:cBhvr>
                                        <p:cTn id="88" dur="3000"/>
                                        <p:tgtEl>
                                          <p:spTgt spid="7"/>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8"/>
                                        </p:tgtEl>
                                        <p:attrNameLst>
                                          <p:attrName>style.visibility</p:attrName>
                                        </p:attrNameLst>
                                      </p:cBhvr>
                                      <p:to>
                                        <p:strVal val="visible"/>
                                      </p:to>
                                    </p:set>
                                    <p:animEffect transition="in" filter="plus(in)">
                                      <p:cBhvr>
                                        <p:cTn id="91" dur="3000"/>
                                        <p:tgtEl>
                                          <p:spTgt spid="8"/>
                                        </p:tgtEl>
                                      </p:cBhvr>
                                    </p:animEffect>
                                  </p:childTnLst>
                                </p:cTn>
                              </p:par>
                              <p:par>
                                <p:cTn id="92" presetID="13" presetClass="entr" presetSubtype="16" fill="hold" grpId="1" nodeType="withEffect">
                                  <p:stCondLst>
                                    <p:cond delay="0"/>
                                  </p:stCondLst>
                                  <p:childTnLst>
                                    <p:set>
                                      <p:cBhvr>
                                        <p:cTn id="93" dur="1" fill="hold">
                                          <p:stCondLst>
                                            <p:cond delay="0"/>
                                          </p:stCondLst>
                                        </p:cTn>
                                        <p:tgtEl>
                                          <p:spTgt spid="9"/>
                                        </p:tgtEl>
                                        <p:attrNameLst>
                                          <p:attrName>style.visibility</p:attrName>
                                        </p:attrNameLst>
                                      </p:cBhvr>
                                      <p:to>
                                        <p:strVal val="visible"/>
                                      </p:to>
                                    </p:set>
                                    <p:animEffect transition="in" filter="plus(in)">
                                      <p:cBhvr>
                                        <p:cTn id="94" dur="3000"/>
                                        <p:tgtEl>
                                          <p:spTgt spid="9"/>
                                        </p:tgtEl>
                                      </p:cBhvr>
                                    </p:animEffect>
                                  </p:childTnLst>
                                </p:cTn>
                              </p:par>
                              <p:par>
                                <p:cTn id="95" presetID="13" presetClass="entr" presetSubtype="16" fill="hold" grpId="1" nodeType="withEffect">
                                  <p:stCondLst>
                                    <p:cond delay="0"/>
                                  </p:stCondLst>
                                  <p:childTnLst>
                                    <p:set>
                                      <p:cBhvr>
                                        <p:cTn id="96" dur="1" fill="hold">
                                          <p:stCondLst>
                                            <p:cond delay="0"/>
                                          </p:stCondLst>
                                        </p:cTn>
                                        <p:tgtEl>
                                          <p:spTgt spid="10"/>
                                        </p:tgtEl>
                                        <p:attrNameLst>
                                          <p:attrName>style.visibility</p:attrName>
                                        </p:attrNameLst>
                                      </p:cBhvr>
                                      <p:to>
                                        <p:strVal val="visible"/>
                                      </p:to>
                                    </p:set>
                                    <p:animEffect transition="in" filter="plus(in)">
                                      <p:cBhvr>
                                        <p:cTn id="97" dur="3000"/>
                                        <p:tgtEl>
                                          <p:spTgt spid="10"/>
                                        </p:tgtEl>
                                      </p:cBhvr>
                                    </p:animEffect>
                                  </p:childTnLst>
                                </p:cTn>
                              </p:par>
                              <p:par>
                                <p:cTn id="98" presetID="13" presetClass="entr" presetSubtype="16" fill="hold" grpId="1" nodeType="withEffect">
                                  <p:stCondLst>
                                    <p:cond delay="0"/>
                                  </p:stCondLst>
                                  <p:childTnLst>
                                    <p:set>
                                      <p:cBhvr>
                                        <p:cTn id="99" dur="1" fill="hold">
                                          <p:stCondLst>
                                            <p:cond delay="0"/>
                                          </p:stCondLst>
                                        </p:cTn>
                                        <p:tgtEl>
                                          <p:spTgt spid="11"/>
                                        </p:tgtEl>
                                        <p:attrNameLst>
                                          <p:attrName>style.visibility</p:attrName>
                                        </p:attrNameLst>
                                      </p:cBhvr>
                                      <p:to>
                                        <p:strVal val="visible"/>
                                      </p:to>
                                    </p:set>
                                    <p:animEffect transition="in" filter="plus(in)">
                                      <p:cBhvr>
                                        <p:cTn id="100" dur="3000"/>
                                        <p:tgtEl>
                                          <p:spTgt spid="11"/>
                                        </p:tgtEl>
                                      </p:cBhvr>
                                    </p:animEffect>
                                  </p:childTnLst>
                                </p:cTn>
                              </p:par>
                              <p:par>
                                <p:cTn id="101" presetID="13" presetClass="entr" presetSubtype="16" fill="hold" grpId="1" nodeType="withEffect">
                                  <p:stCondLst>
                                    <p:cond delay="0"/>
                                  </p:stCondLst>
                                  <p:childTnLst>
                                    <p:set>
                                      <p:cBhvr>
                                        <p:cTn id="102" dur="1" fill="hold">
                                          <p:stCondLst>
                                            <p:cond delay="0"/>
                                          </p:stCondLst>
                                        </p:cTn>
                                        <p:tgtEl>
                                          <p:spTgt spid="12"/>
                                        </p:tgtEl>
                                        <p:attrNameLst>
                                          <p:attrName>style.visibility</p:attrName>
                                        </p:attrNameLst>
                                      </p:cBhvr>
                                      <p:to>
                                        <p:strVal val="visible"/>
                                      </p:to>
                                    </p:set>
                                    <p:animEffect transition="in" filter="plus(in)">
                                      <p:cBhvr>
                                        <p:cTn id="103" dur="3000"/>
                                        <p:tgtEl>
                                          <p:spTgt spid="12"/>
                                        </p:tgtEl>
                                      </p:cBhvr>
                                    </p:animEffect>
                                  </p:childTnLst>
                                </p:cTn>
                              </p:par>
                              <p:par>
                                <p:cTn id="104" presetID="13" presetClass="entr" presetSubtype="16"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plus(in)">
                                      <p:cBhvr>
                                        <p:cTn id="106" dur="3000"/>
                                        <p:tgtEl>
                                          <p:spTgt spid="13"/>
                                        </p:tgtEl>
                                      </p:cBhvr>
                                    </p:animEffect>
                                  </p:childTnLst>
                                </p:cTn>
                              </p:par>
                              <p:par>
                                <p:cTn id="107" presetID="13" presetClass="entr" presetSubtype="16" fill="hold" grpId="1"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plus(in)">
                                      <p:cBhvr>
                                        <p:cTn id="109" dur="3000"/>
                                        <p:tgtEl>
                                          <p:spTgt spid="14"/>
                                        </p:tgtEl>
                                      </p:cBhvr>
                                    </p:animEffect>
                                  </p:childTnLst>
                                </p:cTn>
                              </p:par>
                              <p:par>
                                <p:cTn id="110" presetID="13" presetClass="entr" presetSubtype="16" fill="hold" grpId="1" nodeType="withEffect">
                                  <p:stCondLst>
                                    <p:cond delay="0"/>
                                  </p:stCondLst>
                                  <p:childTnLst>
                                    <p:set>
                                      <p:cBhvr>
                                        <p:cTn id="111" dur="1" fill="hold">
                                          <p:stCondLst>
                                            <p:cond delay="0"/>
                                          </p:stCondLst>
                                        </p:cTn>
                                        <p:tgtEl>
                                          <p:spTgt spid="15"/>
                                        </p:tgtEl>
                                        <p:attrNameLst>
                                          <p:attrName>style.visibility</p:attrName>
                                        </p:attrNameLst>
                                      </p:cBhvr>
                                      <p:to>
                                        <p:strVal val="visible"/>
                                      </p:to>
                                    </p:set>
                                    <p:animEffect transition="in" filter="plus(in)">
                                      <p:cBhvr>
                                        <p:cTn id="112" dur="3000"/>
                                        <p:tgtEl>
                                          <p:spTgt spid="15"/>
                                        </p:tgtEl>
                                      </p:cBhvr>
                                    </p:animEffect>
                                  </p:childTnLst>
                                </p:cTn>
                              </p:par>
                              <p:par>
                                <p:cTn id="113" presetID="13" presetClass="entr" presetSubtype="16" fill="hold" grpId="1" nodeType="withEffect">
                                  <p:stCondLst>
                                    <p:cond delay="0"/>
                                  </p:stCondLst>
                                  <p:childTnLst>
                                    <p:set>
                                      <p:cBhvr>
                                        <p:cTn id="114" dur="1" fill="hold">
                                          <p:stCondLst>
                                            <p:cond delay="0"/>
                                          </p:stCondLst>
                                        </p:cTn>
                                        <p:tgtEl>
                                          <p:spTgt spid="16"/>
                                        </p:tgtEl>
                                        <p:attrNameLst>
                                          <p:attrName>style.visibility</p:attrName>
                                        </p:attrNameLst>
                                      </p:cBhvr>
                                      <p:to>
                                        <p:strVal val="visible"/>
                                      </p:to>
                                    </p:set>
                                    <p:animEffect transition="in" filter="plus(in)">
                                      <p:cBhvr>
                                        <p:cTn id="115" dur="3000"/>
                                        <p:tgtEl>
                                          <p:spTgt spid="16"/>
                                        </p:tgtEl>
                                      </p:cBhvr>
                                    </p:animEffect>
                                  </p:childTnLst>
                                </p:cTn>
                              </p:par>
                              <p:par>
                                <p:cTn id="116" presetID="13" presetClass="entr" presetSubtype="16" fill="hold" grpId="1" nodeType="withEffect">
                                  <p:stCondLst>
                                    <p:cond delay="0"/>
                                  </p:stCondLst>
                                  <p:childTnLst>
                                    <p:set>
                                      <p:cBhvr>
                                        <p:cTn id="117" dur="1" fill="hold">
                                          <p:stCondLst>
                                            <p:cond delay="0"/>
                                          </p:stCondLst>
                                        </p:cTn>
                                        <p:tgtEl>
                                          <p:spTgt spid="17"/>
                                        </p:tgtEl>
                                        <p:attrNameLst>
                                          <p:attrName>style.visibility</p:attrName>
                                        </p:attrNameLst>
                                      </p:cBhvr>
                                      <p:to>
                                        <p:strVal val="visible"/>
                                      </p:to>
                                    </p:set>
                                    <p:animEffect transition="in" filter="plus(in)">
                                      <p:cBhvr>
                                        <p:cTn id="118" dur="3000"/>
                                        <p:tgtEl>
                                          <p:spTgt spid="17"/>
                                        </p:tgtEl>
                                      </p:cBhvr>
                                    </p:animEffect>
                                  </p:childTnLst>
                                </p:cTn>
                              </p:par>
                              <p:par>
                                <p:cTn id="119" presetID="13" presetClass="entr" presetSubtype="16" fill="hold" grpId="1" nodeType="withEffect">
                                  <p:stCondLst>
                                    <p:cond delay="0"/>
                                  </p:stCondLst>
                                  <p:childTnLst>
                                    <p:set>
                                      <p:cBhvr>
                                        <p:cTn id="120" dur="1" fill="hold">
                                          <p:stCondLst>
                                            <p:cond delay="0"/>
                                          </p:stCondLst>
                                        </p:cTn>
                                        <p:tgtEl>
                                          <p:spTgt spid="18"/>
                                        </p:tgtEl>
                                        <p:attrNameLst>
                                          <p:attrName>style.visibility</p:attrName>
                                        </p:attrNameLst>
                                      </p:cBhvr>
                                      <p:to>
                                        <p:strVal val="visible"/>
                                      </p:to>
                                    </p:set>
                                    <p:animEffect transition="in" filter="plus(in)">
                                      <p:cBhvr>
                                        <p:cTn id="121" dur="3000"/>
                                        <p:tgtEl>
                                          <p:spTgt spid="18"/>
                                        </p:tgtEl>
                                      </p:cBhvr>
                                    </p:animEffect>
                                  </p:childTnLst>
                                </p:cTn>
                              </p:par>
                              <p:par>
                                <p:cTn id="122" presetID="13" presetClass="entr" presetSubtype="16" fill="hold" grpId="1" nodeType="withEffect">
                                  <p:stCondLst>
                                    <p:cond delay="0"/>
                                  </p:stCondLst>
                                  <p:childTnLst>
                                    <p:set>
                                      <p:cBhvr>
                                        <p:cTn id="123" dur="1" fill="hold">
                                          <p:stCondLst>
                                            <p:cond delay="0"/>
                                          </p:stCondLst>
                                        </p:cTn>
                                        <p:tgtEl>
                                          <p:spTgt spid="19"/>
                                        </p:tgtEl>
                                        <p:attrNameLst>
                                          <p:attrName>style.visibility</p:attrName>
                                        </p:attrNameLst>
                                      </p:cBhvr>
                                      <p:to>
                                        <p:strVal val="visible"/>
                                      </p:to>
                                    </p:set>
                                    <p:animEffect transition="in" filter="plus(in)">
                                      <p:cBhvr>
                                        <p:cTn id="124" dur="3000"/>
                                        <p:tgtEl>
                                          <p:spTgt spid="19"/>
                                        </p:tgtEl>
                                      </p:cBhvr>
                                    </p:animEffect>
                                  </p:childTnLst>
                                </p:cTn>
                              </p:par>
                              <p:par>
                                <p:cTn id="125" presetID="13" presetClass="entr" presetSubtype="16" fill="hold" grpId="1" nodeType="withEffect">
                                  <p:stCondLst>
                                    <p:cond delay="0"/>
                                  </p:stCondLst>
                                  <p:childTnLst>
                                    <p:set>
                                      <p:cBhvr>
                                        <p:cTn id="126" dur="1" fill="hold">
                                          <p:stCondLst>
                                            <p:cond delay="0"/>
                                          </p:stCondLst>
                                        </p:cTn>
                                        <p:tgtEl>
                                          <p:spTgt spid="20"/>
                                        </p:tgtEl>
                                        <p:attrNameLst>
                                          <p:attrName>style.visibility</p:attrName>
                                        </p:attrNameLst>
                                      </p:cBhvr>
                                      <p:to>
                                        <p:strVal val="visible"/>
                                      </p:to>
                                    </p:set>
                                    <p:animEffect transition="in" filter="plus(in)">
                                      <p:cBhvr>
                                        <p:cTn id="127" dur="3000"/>
                                        <p:tgtEl>
                                          <p:spTgt spid="20"/>
                                        </p:tgtEl>
                                      </p:cBhvr>
                                    </p:animEffect>
                                  </p:childTnLst>
                                </p:cTn>
                              </p:par>
                              <p:par>
                                <p:cTn id="128" presetID="13" presetClass="entr" presetSubtype="16" fill="hold" grpId="1" nodeType="withEffect">
                                  <p:stCondLst>
                                    <p:cond delay="0"/>
                                  </p:stCondLst>
                                  <p:childTnLst>
                                    <p:set>
                                      <p:cBhvr>
                                        <p:cTn id="129" dur="1" fill="hold">
                                          <p:stCondLst>
                                            <p:cond delay="0"/>
                                          </p:stCondLst>
                                        </p:cTn>
                                        <p:tgtEl>
                                          <p:spTgt spid="21"/>
                                        </p:tgtEl>
                                        <p:attrNameLst>
                                          <p:attrName>style.visibility</p:attrName>
                                        </p:attrNameLst>
                                      </p:cBhvr>
                                      <p:to>
                                        <p:strVal val="visible"/>
                                      </p:to>
                                    </p:set>
                                    <p:animEffect transition="in" filter="plus(in)">
                                      <p:cBhvr>
                                        <p:cTn id="130" dur="3000"/>
                                        <p:tgtEl>
                                          <p:spTgt spid="21"/>
                                        </p:tgtEl>
                                      </p:cBhvr>
                                    </p:animEffect>
                                  </p:childTnLst>
                                </p:cTn>
                              </p:par>
                              <p:par>
                                <p:cTn id="131" presetID="13" presetClass="entr" presetSubtype="16" fill="hold" grpId="1" nodeType="withEffect">
                                  <p:stCondLst>
                                    <p:cond delay="0"/>
                                  </p:stCondLst>
                                  <p:childTnLst>
                                    <p:set>
                                      <p:cBhvr>
                                        <p:cTn id="132" dur="1" fill="hold">
                                          <p:stCondLst>
                                            <p:cond delay="0"/>
                                          </p:stCondLst>
                                        </p:cTn>
                                        <p:tgtEl>
                                          <p:spTgt spid="22"/>
                                        </p:tgtEl>
                                        <p:attrNameLst>
                                          <p:attrName>style.visibility</p:attrName>
                                        </p:attrNameLst>
                                      </p:cBhvr>
                                      <p:to>
                                        <p:strVal val="visible"/>
                                      </p:to>
                                    </p:set>
                                    <p:animEffect transition="in" filter="plus(in)">
                                      <p:cBhvr>
                                        <p:cTn id="133" dur="3000"/>
                                        <p:tgtEl>
                                          <p:spTgt spid="22"/>
                                        </p:tgtEl>
                                      </p:cBhvr>
                                    </p:animEffect>
                                  </p:childTnLst>
                                </p:cTn>
                              </p:par>
                              <p:par>
                                <p:cTn id="134" presetID="8" presetClass="emph" presetSubtype="0" fill="hold" grpId="2" nodeType="withEffect">
                                  <p:stCondLst>
                                    <p:cond delay="0"/>
                                  </p:stCondLst>
                                  <p:childTnLst>
                                    <p:animRot by="21600000">
                                      <p:cBhvr>
                                        <p:cTn id="135" dur="3000" fill="hold"/>
                                        <p:tgtEl>
                                          <p:spTgt spid="5"/>
                                        </p:tgtEl>
                                        <p:attrNameLst>
                                          <p:attrName>r</p:attrName>
                                        </p:attrNameLst>
                                      </p:cBhvr>
                                    </p:animRot>
                                  </p:childTnLst>
                                </p:cTn>
                              </p:par>
                              <p:par>
                                <p:cTn id="136" presetID="8" presetClass="emph" presetSubtype="0" fill="hold" grpId="2" nodeType="withEffect">
                                  <p:stCondLst>
                                    <p:cond delay="0"/>
                                  </p:stCondLst>
                                  <p:childTnLst>
                                    <p:animRot by="21600000">
                                      <p:cBhvr>
                                        <p:cTn id="137" dur="3000" fill="hold"/>
                                        <p:tgtEl>
                                          <p:spTgt spid="6"/>
                                        </p:tgtEl>
                                        <p:attrNameLst>
                                          <p:attrName>r</p:attrName>
                                        </p:attrNameLst>
                                      </p:cBhvr>
                                    </p:animRot>
                                  </p:childTnLst>
                                </p:cTn>
                              </p:par>
                              <p:par>
                                <p:cTn id="138" presetID="8" presetClass="emph" presetSubtype="0" fill="hold" grpId="2" nodeType="withEffect">
                                  <p:stCondLst>
                                    <p:cond delay="0"/>
                                  </p:stCondLst>
                                  <p:childTnLst>
                                    <p:animRot by="21600000">
                                      <p:cBhvr>
                                        <p:cTn id="139" dur="3000" fill="hold"/>
                                        <p:tgtEl>
                                          <p:spTgt spid="7"/>
                                        </p:tgtEl>
                                        <p:attrNameLst>
                                          <p:attrName>r</p:attrName>
                                        </p:attrNameLst>
                                      </p:cBhvr>
                                    </p:animRot>
                                  </p:childTnLst>
                                </p:cTn>
                              </p:par>
                              <p:par>
                                <p:cTn id="140" presetID="8" presetClass="emph" presetSubtype="0" fill="hold" grpId="2" nodeType="withEffect">
                                  <p:stCondLst>
                                    <p:cond delay="0"/>
                                  </p:stCondLst>
                                  <p:childTnLst>
                                    <p:animRot by="21600000">
                                      <p:cBhvr>
                                        <p:cTn id="141" dur="3000" fill="hold"/>
                                        <p:tgtEl>
                                          <p:spTgt spid="8"/>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9"/>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10"/>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11"/>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12"/>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13"/>
                                        </p:tgtEl>
                                        <p:attrNameLst>
                                          <p:attrName>r</p:attrName>
                                        </p:attrNameLst>
                                      </p:cBhvr>
                                    </p:animRot>
                                  </p:childTnLst>
                                </p:cTn>
                              </p:par>
                              <p:par>
                                <p:cTn id="152" presetID="8" presetClass="emph" presetSubtype="0" fill="hold" grpId="2" nodeType="withEffect">
                                  <p:stCondLst>
                                    <p:cond delay="0"/>
                                  </p:stCondLst>
                                  <p:childTnLst>
                                    <p:animRot by="21600000">
                                      <p:cBhvr>
                                        <p:cTn id="153" dur="3000" fill="hold"/>
                                        <p:tgtEl>
                                          <p:spTgt spid="14"/>
                                        </p:tgtEl>
                                        <p:attrNameLst>
                                          <p:attrName>r</p:attrName>
                                        </p:attrNameLst>
                                      </p:cBhvr>
                                    </p:animRot>
                                  </p:childTnLst>
                                </p:cTn>
                              </p:par>
                              <p:par>
                                <p:cTn id="154" presetID="8" presetClass="emph" presetSubtype="0" fill="hold" grpId="2" nodeType="withEffect">
                                  <p:stCondLst>
                                    <p:cond delay="0"/>
                                  </p:stCondLst>
                                  <p:childTnLst>
                                    <p:animRot by="21600000">
                                      <p:cBhvr>
                                        <p:cTn id="155" dur="3000" fill="hold"/>
                                        <p:tgtEl>
                                          <p:spTgt spid="15"/>
                                        </p:tgtEl>
                                        <p:attrNameLst>
                                          <p:attrName>r</p:attrName>
                                        </p:attrNameLst>
                                      </p:cBhvr>
                                    </p:animRot>
                                  </p:childTnLst>
                                </p:cTn>
                              </p:par>
                              <p:par>
                                <p:cTn id="156" presetID="8" presetClass="emph" presetSubtype="0" fill="hold" grpId="2" nodeType="withEffect">
                                  <p:stCondLst>
                                    <p:cond delay="0"/>
                                  </p:stCondLst>
                                  <p:childTnLst>
                                    <p:animRot by="21600000">
                                      <p:cBhvr>
                                        <p:cTn id="157" dur="3000" fill="hold"/>
                                        <p:tgtEl>
                                          <p:spTgt spid="16"/>
                                        </p:tgtEl>
                                        <p:attrNameLst>
                                          <p:attrName>r</p:attrName>
                                        </p:attrNameLst>
                                      </p:cBhvr>
                                    </p:animRot>
                                  </p:childTnLst>
                                </p:cTn>
                              </p:par>
                              <p:par>
                                <p:cTn id="158" presetID="8" presetClass="emph" presetSubtype="0" fill="hold" grpId="2" nodeType="withEffect">
                                  <p:stCondLst>
                                    <p:cond delay="0"/>
                                  </p:stCondLst>
                                  <p:childTnLst>
                                    <p:animRot by="21600000">
                                      <p:cBhvr>
                                        <p:cTn id="159" dur="3000" fill="hold"/>
                                        <p:tgtEl>
                                          <p:spTgt spid="17"/>
                                        </p:tgtEl>
                                        <p:attrNameLst>
                                          <p:attrName>r</p:attrName>
                                        </p:attrNameLst>
                                      </p:cBhvr>
                                    </p:animRot>
                                  </p:childTnLst>
                                </p:cTn>
                              </p:par>
                              <p:par>
                                <p:cTn id="160" presetID="8" presetClass="emph" presetSubtype="0" fill="hold" grpId="2" nodeType="withEffect">
                                  <p:stCondLst>
                                    <p:cond delay="0"/>
                                  </p:stCondLst>
                                  <p:childTnLst>
                                    <p:animRot by="21600000">
                                      <p:cBhvr>
                                        <p:cTn id="161" dur="3000" fill="hold"/>
                                        <p:tgtEl>
                                          <p:spTgt spid="18"/>
                                        </p:tgtEl>
                                        <p:attrNameLst>
                                          <p:attrName>r</p:attrName>
                                        </p:attrNameLst>
                                      </p:cBhvr>
                                    </p:animRot>
                                  </p:childTnLst>
                                </p:cTn>
                              </p:par>
                              <p:par>
                                <p:cTn id="162" presetID="8" presetClass="emph" presetSubtype="0" fill="hold" grpId="2" nodeType="withEffect">
                                  <p:stCondLst>
                                    <p:cond delay="0"/>
                                  </p:stCondLst>
                                  <p:childTnLst>
                                    <p:animRot by="21600000">
                                      <p:cBhvr>
                                        <p:cTn id="163" dur="3000" fill="hold"/>
                                        <p:tgtEl>
                                          <p:spTgt spid="19"/>
                                        </p:tgtEl>
                                        <p:attrNameLst>
                                          <p:attrName>r</p:attrName>
                                        </p:attrNameLst>
                                      </p:cBhvr>
                                    </p:animRot>
                                  </p:childTnLst>
                                </p:cTn>
                              </p:par>
                              <p:par>
                                <p:cTn id="164" presetID="8" presetClass="emph" presetSubtype="0" fill="hold" grpId="2" nodeType="withEffect">
                                  <p:stCondLst>
                                    <p:cond delay="0"/>
                                  </p:stCondLst>
                                  <p:childTnLst>
                                    <p:animRot by="21600000">
                                      <p:cBhvr>
                                        <p:cTn id="165" dur="3000" fill="hold"/>
                                        <p:tgtEl>
                                          <p:spTgt spid="20"/>
                                        </p:tgtEl>
                                        <p:attrNameLst>
                                          <p:attrName>r</p:attrName>
                                        </p:attrNameLst>
                                      </p:cBhvr>
                                    </p:animRot>
                                  </p:childTnLst>
                                </p:cTn>
                              </p:par>
                              <p:par>
                                <p:cTn id="166" presetID="8" presetClass="emph" presetSubtype="0" fill="hold" grpId="2" nodeType="withEffect">
                                  <p:stCondLst>
                                    <p:cond delay="0"/>
                                  </p:stCondLst>
                                  <p:childTnLst>
                                    <p:animRot by="21600000">
                                      <p:cBhvr>
                                        <p:cTn id="167" dur="3000" fill="hold"/>
                                        <p:tgtEl>
                                          <p:spTgt spid="21"/>
                                        </p:tgtEl>
                                        <p:attrNameLst>
                                          <p:attrName>r</p:attrName>
                                        </p:attrNameLst>
                                      </p:cBhvr>
                                    </p:animRot>
                                  </p:childTnLst>
                                </p:cTn>
                              </p:par>
                              <p:par>
                                <p:cTn id="168" presetID="8" presetClass="emph" presetSubtype="0" fill="hold" grpId="2" nodeType="withEffect">
                                  <p:stCondLst>
                                    <p:cond delay="0"/>
                                  </p:stCondLst>
                                  <p:childTnLst>
                                    <p:animRot by="21600000">
                                      <p:cBhvr>
                                        <p:cTn id="169" dur="3000" fill="hold"/>
                                        <p:tgtEl>
                                          <p:spTgt spid="22"/>
                                        </p:tgtEl>
                                        <p:attrNameLst>
                                          <p:attrName>r</p:attrName>
                                        </p:attrNameLst>
                                      </p:cBhvr>
                                    </p:animRot>
                                  </p:childTnLst>
                                </p:cTn>
                              </p:par>
                            </p:childTnLst>
                          </p:cTn>
                        </p:par>
                        <p:par>
                          <p:cTn id="170" fill="hold">
                            <p:stCondLst>
                              <p:cond delay="3000"/>
                            </p:stCondLst>
                            <p:childTnLst>
                              <p:par>
                                <p:cTn id="171" presetID="2" presetClass="exit" presetSubtype="8" fill="hold" grpId="3" nodeType="afterEffect">
                                  <p:stCondLst>
                                    <p:cond delay="0"/>
                                  </p:stCondLst>
                                  <p:childTnLst>
                                    <p:anim calcmode="lin" valueType="num">
                                      <p:cBhvr additive="base">
                                        <p:cTn id="172" dur="3000"/>
                                        <p:tgtEl>
                                          <p:spTgt spid="5"/>
                                        </p:tgtEl>
                                        <p:attrNameLst>
                                          <p:attrName>ppt_x</p:attrName>
                                        </p:attrNameLst>
                                      </p:cBhvr>
                                      <p:tavLst>
                                        <p:tav tm="0">
                                          <p:val>
                                            <p:strVal val="ppt_x"/>
                                          </p:val>
                                        </p:tav>
                                        <p:tav tm="100000">
                                          <p:val>
                                            <p:strVal val="0-ppt_w/2"/>
                                          </p:val>
                                        </p:tav>
                                      </p:tavLst>
                                    </p:anim>
                                    <p:anim calcmode="lin" valueType="num">
                                      <p:cBhvr additive="base">
                                        <p:cTn id="173" dur="3000"/>
                                        <p:tgtEl>
                                          <p:spTgt spid="5"/>
                                        </p:tgtEl>
                                        <p:attrNameLst>
                                          <p:attrName>ppt_y</p:attrName>
                                        </p:attrNameLst>
                                      </p:cBhvr>
                                      <p:tavLst>
                                        <p:tav tm="0">
                                          <p:val>
                                            <p:strVal val="ppt_y"/>
                                          </p:val>
                                        </p:tav>
                                        <p:tav tm="100000">
                                          <p:val>
                                            <p:strVal val="ppt_y"/>
                                          </p:val>
                                        </p:tav>
                                      </p:tavLst>
                                    </p:anim>
                                    <p:set>
                                      <p:cBhvr>
                                        <p:cTn id="174" dur="1" fill="hold">
                                          <p:stCondLst>
                                            <p:cond delay="2999"/>
                                          </p:stCondLst>
                                        </p:cTn>
                                        <p:tgtEl>
                                          <p:spTgt spid="5"/>
                                        </p:tgtEl>
                                        <p:attrNameLst>
                                          <p:attrName>style.visibility</p:attrName>
                                        </p:attrNameLst>
                                      </p:cBhvr>
                                      <p:to>
                                        <p:strVal val="hidden"/>
                                      </p:to>
                                    </p:set>
                                  </p:childTnLst>
                                </p:cTn>
                              </p:par>
                              <p:par>
                                <p:cTn id="175" presetID="2" presetClass="exit" presetSubtype="2" fill="hold" grpId="3" nodeType="withEffect">
                                  <p:stCondLst>
                                    <p:cond delay="0"/>
                                  </p:stCondLst>
                                  <p:childTnLst>
                                    <p:anim calcmode="lin" valueType="num">
                                      <p:cBhvr additive="base">
                                        <p:cTn id="176" dur="3000"/>
                                        <p:tgtEl>
                                          <p:spTgt spid="6"/>
                                        </p:tgtEl>
                                        <p:attrNameLst>
                                          <p:attrName>ppt_x</p:attrName>
                                        </p:attrNameLst>
                                      </p:cBhvr>
                                      <p:tavLst>
                                        <p:tav tm="0">
                                          <p:val>
                                            <p:strVal val="ppt_x"/>
                                          </p:val>
                                        </p:tav>
                                        <p:tav tm="100000">
                                          <p:val>
                                            <p:strVal val="1+ppt_w/2"/>
                                          </p:val>
                                        </p:tav>
                                      </p:tavLst>
                                    </p:anim>
                                    <p:anim calcmode="lin" valueType="num">
                                      <p:cBhvr additive="base">
                                        <p:cTn id="177" dur="3000"/>
                                        <p:tgtEl>
                                          <p:spTgt spid="6"/>
                                        </p:tgtEl>
                                        <p:attrNameLst>
                                          <p:attrName>ppt_y</p:attrName>
                                        </p:attrNameLst>
                                      </p:cBhvr>
                                      <p:tavLst>
                                        <p:tav tm="0">
                                          <p:val>
                                            <p:strVal val="ppt_y"/>
                                          </p:val>
                                        </p:tav>
                                        <p:tav tm="100000">
                                          <p:val>
                                            <p:strVal val="ppt_y"/>
                                          </p:val>
                                        </p:tav>
                                      </p:tavLst>
                                    </p:anim>
                                    <p:set>
                                      <p:cBhvr>
                                        <p:cTn id="178" dur="1" fill="hold">
                                          <p:stCondLst>
                                            <p:cond delay="2999"/>
                                          </p:stCondLst>
                                        </p:cTn>
                                        <p:tgtEl>
                                          <p:spTgt spid="6"/>
                                        </p:tgtEl>
                                        <p:attrNameLst>
                                          <p:attrName>style.visibility</p:attrName>
                                        </p:attrNameLst>
                                      </p:cBhvr>
                                      <p:to>
                                        <p:strVal val="hidden"/>
                                      </p:to>
                                    </p:set>
                                  </p:childTnLst>
                                </p:cTn>
                              </p:par>
                              <p:par>
                                <p:cTn id="179" presetID="2" presetClass="exit" presetSubtype="8" fill="hold" grpId="3" nodeType="withEffect">
                                  <p:stCondLst>
                                    <p:cond delay="0"/>
                                  </p:stCondLst>
                                  <p:childTnLst>
                                    <p:anim calcmode="lin" valueType="num">
                                      <p:cBhvr additive="base">
                                        <p:cTn id="180" dur="3000"/>
                                        <p:tgtEl>
                                          <p:spTgt spid="7"/>
                                        </p:tgtEl>
                                        <p:attrNameLst>
                                          <p:attrName>ppt_x</p:attrName>
                                        </p:attrNameLst>
                                      </p:cBhvr>
                                      <p:tavLst>
                                        <p:tav tm="0">
                                          <p:val>
                                            <p:strVal val="ppt_x"/>
                                          </p:val>
                                        </p:tav>
                                        <p:tav tm="100000">
                                          <p:val>
                                            <p:strVal val="0-ppt_w/2"/>
                                          </p:val>
                                        </p:tav>
                                      </p:tavLst>
                                    </p:anim>
                                    <p:anim calcmode="lin" valueType="num">
                                      <p:cBhvr additive="base">
                                        <p:cTn id="181" dur="3000"/>
                                        <p:tgtEl>
                                          <p:spTgt spid="7"/>
                                        </p:tgtEl>
                                        <p:attrNameLst>
                                          <p:attrName>ppt_y</p:attrName>
                                        </p:attrNameLst>
                                      </p:cBhvr>
                                      <p:tavLst>
                                        <p:tav tm="0">
                                          <p:val>
                                            <p:strVal val="ppt_y"/>
                                          </p:val>
                                        </p:tav>
                                        <p:tav tm="100000">
                                          <p:val>
                                            <p:strVal val="ppt_y"/>
                                          </p:val>
                                        </p:tav>
                                      </p:tavLst>
                                    </p:anim>
                                    <p:set>
                                      <p:cBhvr>
                                        <p:cTn id="182" dur="1" fill="hold">
                                          <p:stCondLst>
                                            <p:cond delay="2999"/>
                                          </p:stCondLst>
                                        </p:cTn>
                                        <p:tgtEl>
                                          <p:spTgt spid="7"/>
                                        </p:tgtEl>
                                        <p:attrNameLst>
                                          <p:attrName>style.visibility</p:attrName>
                                        </p:attrNameLst>
                                      </p:cBhvr>
                                      <p:to>
                                        <p:strVal val="hidden"/>
                                      </p:to>
                                    </p:set>
                                  </p:childTnLst>
                                </p:cTn>
                              </p:par>
                              <p:par>
                                <p:cTn id="183" presetID="2" presetClass="exit" presetSubtype="2" fill="hold" grpId="3" nodeType="withEffect">
                                  <p:stCondLst>
                                    <p:cond delay="0"/>
                                  </p:stCondLst>
                                  <p:childTnLst>
                                    <p:anim calcmode="lin" valueType="num">
                                      <p:cBhvr additive="base">
                                        <p:cTn id="184" dur="3000"/>
                                        <p:tgtEl>
                                          <p:spTgt spid="8"/>
                                        </p:tgtEl>
                                        <p:attrNameLst>
                                          <p:attrName>ppt_x</p:attrName>
                                        </p:attrNameLst>
                                      </p:cBhvr>
                                      <p:tavLst>
                                        <p:tav tm="0">
                                          <p:val>
                                            <p:strVal val="ppt_x"/>
                                          </p:val>
                                        </p:tav>
                                        <p:tav tm="100000">
                                          <p:val>
                                            <p:strVal val="1+ppt_w/2"/>
                                          </p:val>
                                        </p:tav>
                                      </p:tavLst>
                                    </p:anim>
                                    <p:anim calcmode="lin" valueType="num">
                                      <p:cBhvr additive="base">
                                        <p:cTn id="185" dur="3000"/>
                                        <p:tgtEl>
                                          <p:spTgt spid="8"/>
                                        </p:tgtEl>
                                        <p:attrNameLst>
                                          <p:attrName>ppt_y</p:attrName>
                                        </p:attrNameLst>
                                      </p:cBhvr>
                                      <p:tavLst>
                                        <p:tav tm="0">
                                          <p:val>
                                            <p:strVal val="ppt_y"/>
                                          </p:val>
                                        </p:tav>
                                        <p:tav tm="100000">
                                          <p:val>
                                            <p:strVal val="ppt_y"/>
                                          </p:val>
                                        </p:tav>
                                      </p:tavLst>
                                    </p:anim>
                                    <p:set>
                                      <p:cBhvr>
                                        <p:cTn id="186" dur="1" fill="hold">
                                          <p:stCondLst>
                                            <p:cond delay="2999"/>
                                          </p:stCondLst>
                                        </p:cTn>
                                        <p:tgtEl>
                                          <p:spTgt spid="8"/>
                                        </p:tgtEl>
                                        <p:attrNameLst>
                                          <p:attrName>style.visibility</p:attrName>
                                        </p:attrNameLst>
                                      </p:cBhvr>
                                      <p:to>
                                        <p:strVal val="hidden"/>
                                      </p:to>
                                    </p:set>
                                  </p:childTnLst>
                                </p:cTn>
                              </p:par>
                              <p:par>
                                <p:cTn id="187" presetID="2" presetClass="exit" presetSubtype="8" fill="hold" grpId="3" nodeType="withEffect">
                                  <p:stCondLst>
                                    <p:cond delay="0"/>
                                  </p:stCondLst>
                                  <p:childTnLst>
                                    <p:anim calcmode="lin" valueType="num">
                                      <p:cBhvr additive="base">
                                        <p:cTn id="188" dur="3000"/>
                                        <p:tgtEl>
                                          <p:spTgt spid="9"/>
                                        </p:tgtEl>
                                        <p:attrNameLst>
                                          <p:attrName>ppt_x</p:attrName>
                                        </p:attrNameLst>
                                      </p:cBhvr>
                                      <p:tavLst>
                                        <p:tav tm="0">
                                          <p:val>
                                            <p:strVal val="ppt_x"/>
                                          </p:val>
                                        </p:tav>
                                        <p:tav tm="100000">
                                          <p:val>
                                            <p:strVal val="0-ppt_w/2"/>
                                          </p:val>
                                        </p:tav>
                                      </p:tavLst>
                                    </p:anim>
                                    <p:anim calcmode="lin" valueType="num">
                                      <p:cBhvr additive="base">
                                        <p:cTn id="189" dur="3000"/>
                                        <p:tgtEl>
                                          <p:spTgt spid="9"/>
                                        </p:tgtEl>
                                        <p:attrNameLst>
                                          <p:attrName>ppt_y</p:attrName>
                                        </p:attrNameLst>
                                      </p:cBhvr>
                                      <p:tavLst>
                                        <p:tav tm="0">
                                          <p:val>
                                            <p:strVal val="ppt_y"/>
                                          </p:val>
                                        </p:tav>
                                        <p:tav tm="100000">
                                          <p:val>
                                            <p:strVal val="ppt_y"/>
                                          </p:val>
                                        </p:tav>
                                      </p:tavLst>
                                    </p:anim>
                                    <p:set>
                                      <p:cBhvr>
                                        <p:cTn id="190" dur="1" fill="hold">
                                          <p:stCondLst>
                                            <p:cond delay="2999"/>
                                          </p:stCondLst>
                                        </p:cTn>
                                        <p:tgtEl>
                                          <p:spTgt spid="9"/>
                                        </p:tgtEl>
                                        <p:attrNameLst>
                                          <p:attrName>style.visibility</p:attrName>
                                        </p:attrNameLst>
                                      </p:cBhvr>
                                      <p:to>
                                        <p:strVal val="hidden"/>
                                      </p:to>
                                    </p:set>
                                  </p:childTnLst>
                                </p:cTn>
                              </p:par>
                              <p:par>
                                <p:cTn id="191" presetID="2" presetClass="exit" presetSubtype="2" fill="hold" grpId="3" nodeType="withEffect">
                                  <p:stCondLst>
                                    <p:cond delay="0"/>
                                  </p:stCondLst>
                                  <p:childTnLst>
                                    <p:anim calcmode="lin" valueType="num">
                                      <p:cBhvr additive="base">
                                        <p:cTn id="192" dur="3000"/>
                                        <p:tgtEl>
                                          <p:spTgt spid="10"/>
                                        </p:tgtEl>
                                        <p:attrNameLst>
                                          <p:attrName>ppt_x</p:attrName>
                                        </p:attrNameLst>
                                      </p:cBhvr>
                                      <p:tavLst>
                                        <p:tav tm="0">
                                          <p:val>
                                            <p:strVal val="ppt_x"/>
                                          </p:val>
                                        </p:tav>
                                        <p:tav tm="100000">
                                          <p:val>
                                            <p:strVal val="1+ppt_w/2"/>
                                          </p:val>
                                        </p:tav>
                                      </p:tavLst>
                                    </p:anim>
                                    <p:anim calcmode="lin" valueType="num">
                                      <p:cBhvr additive="base">
                                        <p:cTn id="193" dur="3000"/>
                                        <p:tgtEl>
                                          <p:spTgt spid="10"/>
                                        </p:tgtEl>
                                        <p:attrNameLst>
                                          <p:attrName>ppt_y</p:attrName>
                                        </p:attrNameLst>
                                      </p:cBhvr>
                                      <p:tavLst>
                                        <p:tav tm="0">
                                          <p:val>
                                            <p:strVal val="ppt_y"/>
                                          </p:val>
                                        </p:tav>
                                        <p:tav tm="100000">
                                          <p:val>
                                            <p:strVal val="ppt_y"/>
                                          </p:val>
                                        </p:tav>
                                      </p:tavLst>
                                    </p:anim>
                                    <p:set>
                                      <p:cBhvr>
                                        <p:cTn id="194" dur="1" fill="hold">
                                          <p:stCondLst>
                                            <p:cond delay="2999"/>
                                          </p:stCondLst>
                                        </p:cTn>
                                        <p:tgtEl>
                                          <p:spTgt spid="10"/>
                                        </p:tgtEl>
                                        <p:attrNameLst>
                                          <p:attrName>style.visibility</p:attrName>
                                        </p:attrNameLst>
                                      </p:cBhvr>
                                      <p:to>
                                        <p:strVal val="hidden"/>
                                      </p:to>
                                    </p:set>
                                  </p:childTnLst>
                                </p:cTn>
                              </p:par>
                              <p:par>
                                <p:cTn id="195" presetID="2" presetClass="exit" presetSubtype="8" fill="hold" grpId="3" nodeType="withEffect">
                                  <p:stCondLst>
                                    <p:cond delay="0"/>
                                  </p:stCondLst>
                                  <p:childTnLst>
                                    <p:anim calcmode="lin" valueType="num">
                                      <p:cBhvr additive="base">
                                        <p:cTn id="196" dur="3000"/>
                                        <p:tgtEl>
                                          <p:spTgt spid="11"/>
                                        </p:tgtEl>
                                        <p:attrNameLst>
                                          <p:attrName>ppt_x</p:attrName>
                                        </p:attrNameLst>
                                      </p:cBhvr>
                                      <p:tavLst>
                                        <p:tav tm="0">
                                          <p:val>
                                            <p:strVal val="ppt_x"/>
                                          </p:val>
                                        </p:tav>
                                        <p:tav tm="100000">
                                          <p:val>
                                            <p:strVal val="0-ppt_w/2"/>
                                          </p:val>
                                        </p:tav>
                                      </p:tavLst>
                                    </p:anim>
                                    <p:anim calcmode="lin" valueType="num">
                                      <p:cBhvr additive="base">
                                        <p:cTn id="197" dur="3000"/>
                                        <p:tgtEl>
                                          <p:spTgt spid="11"/>
                                        </p:tgtEl>
                                        <p:attrNameLst>
                                          <p:attrName>ppt_y</p:attrName>
                                        </p:attrNameLst>
                                      </p:cBhvr>
                                      <p:tavLst>
                                        <p:tav tm="0">
                                          <p:val>
                                            <p:strVal val="ppt_y"/>
                                          </p:val>
                                        </p:tav>
                                        <p:tav tm="100000">
                                          <p:val>
                                            <p:strVal val="ppt_y"/>
                                          </p:val>
                                        </p:tav>
                                      </p:tavLst>
                                    </p:anim>
                                    <p:set>
                                      <p:cBhvr>
                                        <p:cTn id="198" dur="1" fill="hold">
                                          <p:stCondLst>
                                            <p:cond delay="2999"/>
                                          </p:stCondLst>
                                        </p:cTn>
                                        <p:tgtEl>
                                          <p:spTgt spid="11"/>
                                        </p:tgtEl>
                                        <p:attrNameLst>
                                          <p:attrName>style.visibility</p:attrName>
                                        </p:attrNameLst>
                                      </p:cBhvr>
                                      <p:to>
                                        <p:strVal val="hidden"/>
                                      </p:to>
                                    </p:set>
                                  </p:childTnLst>
                                </p:cTn>
                              </p:par>
                              <p:par>
                                <p:cTn id="199" presetID="2" presetClass="exit" presetSubtype="2" fill="hold" grpId="3" nodeType="withEffect">
                                  <p:stCondLst>
                                    <p:cond delay="0"/>
                                  </p:stCondLst>
                                  <p:childTnLst>
                                    <p:anim calcmode="lin" valueType="num">
                                      <p:cBhvr additive="base">
                                        <p:cTn id="200" dur="3000"/>
                                        <p:tgtEl>
                                          <p:spTgt spid="12"/>
                                        </p:tgtEl>
                                        <p:attrNameLst>
                                          <p:attrName>ppt_x</p:attrName>
                                        </p:attrNameLst>
                                      </p:cBhvr>
                                      <p:tavLst>
                                        <p:tav tm="0">
                                          <p:val>
                                            <p:strVal val="ppt_x"/>
                                          </p:val>
                                        </p:tav>
                                        <p:tav tm="100000">
                                          <p:val>
                                            <p:strVal val="1+ppt_w/2"/>
                                          </p:val>
                                        </p:tav>
                                      </p:tavLst>
                                    </p:anim>
                                    <p:anim calcmode="lin" valueType="num">
                                      <p:cBhvr additive="base">
                                        <p:cTn id="201" dur="3000"/>
                                        <p:tgtEl>
                                          <p:spTgt spid="12"/>
                                        </p:tgtEl>
                                        <p:attrNameLst>
                                          <p:attrName>ppt_y</p:attrName>
                                        </p:attrNameLst>
                                      </p:cBhvr>
                                      <p:tavLst>
                                        <p:tav tm="0">
                                          <p:val>
                                            <p:strVal val="ppt_y"/>
                                          </p:val>
                                        </p:tav>
                                        <p:tav tm="100000">
                                          <p:val>
                                            <p:strVal val="ppt_y"/>
                                          </p:val>
                                        </p:tav>
                                      </p:tavLst>
                                    </p:anim>
                                    <p:set>
                                      <p:cBhvr>
                                        <p:cTn id="202" dur="1" fill="hold">
                                          <p:stCondLst>
                                            <p:cond delay="2999"/>
                                          </p:stCondLst>
                                        </p:cTn>
                                        <p:tgtEl>
                                          <p:spTgt spid="12"/>
                                        </p:tgtEl>
                                        <p:attrNameLst>
                                          <p:attrName>style.visibility</p:attrName>
                                        </p:attrNameLst>
                                      </p:cBhvr>
                                      <p:to>
                                        <p:strVal val="hidden"/>
                                      </p:to>
                                    </p:set>
                                  </p:childTnLst>
                                </p:cTn>
                              </p:par>
                              <p:par>
                                <p:cTn id="203" presetID="2" presetClass="exit" presetSubtype="8" fill="hold" grpId="3" nodeType="withEffect">
                                  <p:stCondLst>
                                    <p:cond delay="0"/>
                                  </p:stCondLst>
                                  <p:childTnLst>
                                    <p:anim calcmode="lin" valueType="num">
                                      <p:cBhvr additive="base">
                                        <p:cTn id="204" dur="3000"/>
                                        <p:tgtEl>
                                          <p:spTgt spid="13"/>
                                        </p:tgtEl>
                                        <p:attrNameLst>
                                          <p:attrName>ppt_x</p:attrName>
                                        </p:attrNameLst>
                                      </p:cBhvr>
                                      <p:tavLst>
                                        <p:tav tm="0">
                                          <p:val>
                                            <p:strVal val="ppt_x"/>
                                          </p:val>
                                        </p:tav>
                                        <p:tav tm="100000">
                                          <p:val>
                                            <p:strVal val="0-ppt_w/2"/>
                                          </p:val>
                                        </p:tav>
                                      </p:tavLst>
                                    </p:anim>
                                    <p:anim calcmode="lin" valueType="num">
                                      <p:cBhvr additive="base">
                                        <p:cTn id="205" dur="3000"/>
                                        <p:tgtEl>
                                          <p:spTgt spid="13"/>
                                        </p:tgtEl>
                                        <p:attrNameLst>
                                          <p:attrName>ppt_y</p:attrName>
                                        </p:attrNameLst>
                                      </p:cBhvr>
                                      <p:tavLst>
                                        <p:tav tm="0">
                                          <p:val>
                                            <p:strVal val="ppt_y"/>
                                          </p:val>
                                        </p:tav>
                                        <p:tav tm="100000">
                                          <p:val>
                                            <p:strVal val="ppt_y"/>
                                          </p:val>
                                        </p:tav>
                                      </p:tavLst>
                                    </p:anim>
                                    <p:set>
                                      <p:cBhvr>
                                        <p:cTn id="206" dur="1" fill="hold">
                                          <p:stCondLst>
                                            <p:cond delay="2999"/>
                                          </p:stCondLst>
                                        </p:cTn>
                                        <p:tgtEl>
                                          <p:spTgt spid="13"/>
                                        </p:tgtEl>
                                        <p:attrNameLst>
                                          <p:attrName>style.visibility</p:attrName>
                                        </p:attrNameLst>
                                      </p:cBhvr>
                                      <p:to>
                                        <p:strVal val="hidden"/>
                                      </p:to>
                                    </p:set>
                                  </p:childTnLst>
                                </p:cTn>
                              </p:par>
                              <p:par>
                                <p:cTn id="207" presetID="2" presetClass="exit" presetSubtype="2" fill="hold" grpId="3" nodeType="withEffect">
                                  <p:stCondLst>
                                    <p:cond delay="0"/>
                                  </p:stCondLst>
                                  <p:childTnLst>
                                    <p:anim calcmode="lin" valueType="num">
                                      <p:cBhvr additive="base">
                                        <p:cTn id="208" dur="3000"/>
                                        <p:tgtEl>
                                          <p:spTgt spid="14"/>
                                        </p:tgtEl>
                                        <p:attrNameLst>
                                          <p:attrName>ppt_x</p:attrName>
                                        </p:attrNameLst>
                                      </p:cBhvr>
                                      <p:tavLst>
                                        <p:tav tm="0">
                                          <p:val>
                                            <p:strVal val="ppt_x"/>
                                          </p:val>
                                        </p:tav>
                                        <p:tav tm="100000">
                                          <p:val>
                                            <p:strVal val="1+ppt_w/2"/>
                                          </p:val>
                                        </p:tav>
                                      </p:tavLst>
                                    </p:anim>
                                    <p:anim calcmode="lin" valueType="num">
                                      <p:cBhvr additive="base">
                                        <p:cTn id="209" dur="3000"/>
                                        <p:tgtEl>
                                          <p:spTgt spid="14"/>
                                        </p:tgtEl>
                                        <p:attrNameLst>
                                          <p:attrName>ppt_y</p:attrName>
                                        </p:attrNameLst>
                                      </p:cBhvr>
                                      <p:tavLst>
                                        <p:tav tm="0">
                                          <p:val>
                                            <p:strVal val="ppt_y"/>
                                          </p:val>
                                        </p:tav>
                                        <p:tav tm="100000">
                                          <p:val>
                                            <p:strVal val="ppt_y"/>
                                          </p:val>
                                        </p:tav>
                                      </p:tavLst>
                                    </p:anim>
                                    <p:set>
                                      <p:cBhvr>
                                        <p:cTn id="210" dur="1" fill="hold">
                                          <p:stCondLst>
                                            <p:cond delay="2999"/>
                                          </p:stCondLst>
                                        </p:cTn>
                                        <p:tgtEl>
                                          <p:spTgt spid="14"/>
                                        </p:tgtEl>
                                        <p:attrNameLst>
                                          <p:attrName>style.visibility</p:attrName>
                                        </p:attrNameLst>
                                      </p:cBhvr>
                                      <p:to>
                                        <p:strVal val="hidden"/>
                                      </p:to>
                                    </p:set>
                                  </p:childTnLst>
                                </p:cTn>
                              </p:par>
                              <p:par>
                                <p:cTn id="211" presetID="2" presetClass="exit" presetSubtype="8" fill="hold" grpId="3" nodeType="withEffect">
                                  <p:stCondLst>
                                    <p:cond delay="0"/>
                                  </p:stCondLst>
                                  <p:childTnLst>
                                    <p:anim calcmode="lin" valueType="num">
                                      <p:cBhvr additive="base">
                                        <p:cTn id="212" dur="3000"/>
                                        <p:tgtEl>
                                          <p:spTgt spid="15"/>
                                        </p:tgtEl>
                                        <p:attrNameLst>
                                          <p:attrName>ppt_x</p:attrName>
                                        </p:attrNameLst>
                                      </p:cBhvr>
                                      <p:tavLst>
                                        <p:tav tm="0">
                                          <p:val>
                                            <p:strVal val="ppt_x"/>
                                          </p:val>
                                        </p:tav>
                                        <p:tav tm="100000">
                                          <p:val>
                                            <p:strVal val="0-ppt_w/2"/>
                                          </p:val>
                                        </p:tav>
                                      </p:tavLst>
                                    </p:anim>
                                    <p:anim calcmode="lin" valueType="num">
                                      <p:cBhvr additive="base">
                                        <p:cTn id="213" dur="3000"/>
                                        <p:tgtEl>
                                          <p:spTgt spid="15"/>
                                        </p:tgtEl>
                                        <p:attrNameLst>
                                          <p:attrName>ppt_y</p:attrName>
                                        </p:attrNameLst>
                                      </p:cBhvr>
                                      <p:tavLst>
                                        <p:tav tm="0">
                                          <p:val>
                                            <p:strVal val="ppt_y"/>
                                          </p:val>
                                        </p:tav>
                                        <p:tav tm="100000">
                                          <p:val>
                                            <p:strVal val="ppt_y"/>
                                          </p:val>
                                        </p:tav>
                                      </p:tavLst>
                                    </p:anim>
                                    <p:set>
                                      <p:cBhvr>
                                        <p:cTn id="214" dur="1" fill="hold">
                                          <p:stCondLst>
                                            <p:cond delay="2999"/>
                                          </p:stCondLst>
                                        </p:cTn>
                                        <p:tgtEl>
                                          <p:spTgt spid="15"/>
                                        </p:tgtEl>
                                        <p:attrNameLst>
                                          <p:attrName>style.visibility</p:attrName>
                                        </p:attrNameLst>
                                      </p:cBhvr>
                                      <p:to>
                                        <p:strVal val="hidden"/>
                                      </p:to>
                                    </p:set>
                                  </p:childTnLst>
                                </p:cTn>
                              </p:par>
                              <p:par>
                                <p:cTn id="215" presetID="2" presetClass="exit" presetSubtype="2" fill="hold" grpId="3" nodeType="withEffect">
                                  <p:stCondLst>
                                    <p:cond delay="0"/>
                                  </p:stCondLst>
                                  <p:childTnLst>
                                    <p:anim calcmode="lin" valueType="num">
                                      <p:cBhvr additive="base">
                                        <p:cTn id="216" dur="3000"/>
                                        <p:tgtEl>
                                          <p:spTgt spid="16"/>
                                        </p:tgtEl>
                                        <p:attrNameLst>
                                          <p:attrName>ppt_x</p:attrName>
                                        </p:attrNameLst>
                                      </p:cBhvr>
                                      <p:tavLst>
                                        <p:tav tm="0">
                                          <p:val>
                                            <p:strVal val="ppt_x"/>
                                          </p:val>
                                        </p:tav>
                                        <p:tav tm="100000">
                                          <p:val>
                                            <p:strVal val="1+ppt_w/2"/>
                                          </p:val>
                                        </p:tav>
                                      </p:tavLst>
                                    </p:anim>
                                    <p:anim calcmode="lin" valueType="num">
                                      <p:cBhvr additive="base">
                                        <p:cTn id="217" dur="3000"/>
                                        <p:tgtEl>
                                          <p:spTgt spid="16"/>
                                        </p:tgtEl>
                                        <p:attrNameLst>
                                          <p:attrName>ppt_y</p:attrName>
                                        </p:attrNameLst>
                                      </p:cBhvr>
                                      <p:tavLst>
                                        <p:tav tm="0">
                                          <p:val>
                                            <p:strVal val="ppt_y"/>
                                          </p:val>
                                        </p:tav>
                                        <p:tav tm="100000">
                                          <p:val>
                                            <p:strVal val="ppt_y"/>
                                          </p:val>
                                        </p:tav>
                                      </p:tavLst>
                                    </p:anim>
                                    <p:set>
                                      <p:cBhvr>
                                        <p:cTn id="218" dur="1" fill="hold">
                                          <p:stCondLst>
                                            <p:cond delay="2999"/>
                                          </p:stCondLst>
                                        </p:cTn>
                                        <p:tgtEl>
                                          <p:spTgt spid="16"/>
                                        </p:tgtEl>
                                        <p:attrNameLst>
                                          <p:attrName>style.visibility</p:attrName>
                                        </p:attrNameLst>
                                      </p:cBhvr>
                                      <p:to>
                                        <p:strVal val="hidden"/>
                                      </p:to>
                                    </p:set>
                                  </p:childTnLst>
                                </p:cTn>
                              </p:par>
                              <p:par>
                                <p:cTn id="219" presetID="2" presetClass="exit" presetSubtype="8" fill="hold" grpId="3" nodeType="withEffect">
                                  <p:stCondLst>
                                    <p:cond delay="0"/>
                                  </p:stCondLst>
                                  <p:childTnLst>
                                    <p:anim calcmode="lin" valueType="num">
                                      <p:cBhvr additive="base">
                                        <p:cTn id="220" dur="3000"/>
                                        <p:tgtEl>
                                          <p:spTgt spid="17"/>
                                        </p:tgtEl>
                                        <p:attrNameLst>
                                          <p:attrName>ppt_x</p:attrName>
                                        </p:attrNameLst>
                                      </p:cBhvr>
                                      <p:tavLst>
                                        <p:tav tm="0">
                                          <p:val>
                                            <p:strVal val="ppt_x"/>
                                          </p:val>
                                        </p:tav>
                                        <p:tav tm="100000">
                                          <p:val>
                                            <p:strVal val="0-ppt_w/2"/>
                                          </p:val>
                                        </p:tav>
                                      </p:tavLst>
                                    </p:anim>
                                    <p:anim calcmode="lin" valueType="num">
                                      <p:cBhvr additive="base">
                                        <p:cTn id="221" dur="3000"/>
                                        <p:tgtEl>
                                          <p:spTgt spid="17"/>
                                        </p:tgtEl>
                                        <p:attrNameLst>
                                          <p:attrName>ppt_y</p:attrName>
                                        </p:attrNameLst>
                                      </p:cBhvr>
                                      <p:tavLst>
                                        <p:tav tm="0">
                                          <p:val>
                                            <p:strVal val="ppt_y"/>
                                          </p:val>
                                        </p:tav>
                                        <p:tav tm="100000">
                                          <p:val>
                                            <p:strVal val="ppt_y"/>
                                          </p:val>
                                        </p:tav>
                                      </p:tavLst>
                                    </p:anim>
                                    <p:set>
                                      <p:cBhvr>
                                        <p:cTn id="222" dur="1" fill="hold">
                                          <p:stCondLst>
                                            <p:cond delay="2999"/>
                                          </p:stCondLst>
                                        </p:cTn>
                                        <p:tgtEl>
                                          <p:spTgt spid="17"/>
                                        </p:tgtEl>
                                        <p:attrNameLst>
                                          <p:attrName>style.visibility</p:attrName>
                                        </p:attrNameLst>
                                      </p:cBhvr>
                                      <p:to>
                                        <p:strVal val="hidden"/>
                                      </p:to>
                                    </p:set>
                                  </p:childTnLst>
                                </p:cTn>
                              </p:par>
                              <p:par>
                                <p:cTn id="223" presetID="2" presetClass="exit" presetSubtype="2" fill="hold" grpId="3" nodeType="withEffect">
                                  <p:stCondLst>
                                    <p:cond delay="0"/>
                                  </p:stCondLst>
                                  <p:childTnLst>
                                    <p:anim calcmode="lin" valueType="num">
                                      <p:cBhvr additive="base">
                                        <p:cTn id="224" dur="3000"/>
                                        <p:tgtEl>
                                          <p:spTgt spid="18"/>
                                        </p:tgtEl>
                                        <p:attrNameLst>
                                          <p:attrName>ppt_x</p:attrName>
                                        </p:attrNameLst>
                                      </p:cBhvr>
                                      <p:tavLst>
                                        <p:tav tm="0">
                                          <p:val>
                                            <p:strVal val="ppt_x"/>
                                          </p:val>
                                        </p:tav>
                                        <p:tav tm="100000">
                                          <p:val>
                                            <p:strVal val="1+ppt_w/2"/>
                                          </p:val>
                                        </p:tav>
                                      </p:tavLst>
                                    </p:anim>
                                    <p:anim calcmode="lin" valueType="num">
                                      <p:cBhvr additive="base">
                                        <p:cTn id="225" dur="3000"/>
                                        <p:tgtEl>
                                          <p:spTgt spid="18"/>
                                        </p:tgtEl>
                                        <p:attrNameLst>
                                          <p:attrName>ppt_y</p:attrName>
                                        </p:attrNameLst>
                                      </p:cBhvr>
                                      <p:tavLst>
                                        <p:tav tm="0">
                                          <p:val>
                                            <p:strVal val="ppt_y"/>
                                          </p:val>
                                        </p:tav>
                                        <p:tav tm="100000">
                                          <p:val>
                                            <p:strVal val="ppt_y"/>
                                          </p:val>
                                        </p:tav>
                                      </p:tavLst>
                                    </p:anim>
                                    <p:set>
                                      <p:cBhvr>
                                        <p:cTn id="226" dur="1" fill="hold">
                                          <p:stCondLst>
                                            <p:cond delay="2999"/>
                                          </p:stCondLst>
                                        </p:cTn>
                                        <p:tgtEl>
                                          <p:spTgt spid="18"/>
                                        </p:tgtEl>
                                        <p:attrNameLst>
                                          <p:attrName>style.visibility</p:attrName>
                                        </p:attrNameLst>
                                      </p:cBhvr>
                                      <p:to>
                                        <p:strVal val="hidden"/>
                                      </p:to>
                                    </p:set>
                                  </p:childTnLst>
                                </p:cTn>
                              </p:par>
                              <p:par>
                                <p:cTn id="227" presetID="2" presetClass="exit" presetSubtype="8" fill="hold" grpId="3" nodeType="withEffect">
                                  <p:stCondLst>
                                    <p:cond delay="0"/>
                                  </p:stCondLst>
                                  <p:childTnLst>
                                    <p:anim calcmode="lin" valueType="num">
                                      <p:cBhvr additive="base">
                                        <p:cTn id="228" dur="3000"/>
                                        <p:tgtEl>
                                          <p:spTgt spid="19"/>
                                        </p:tgtEl>
                                        <p:attrNameLst>
                                          <p:attrName>ppt_x</p:attrName>
                                        </p:attrNameLst>
                                      </p:cBhvr>
                                      <p:tavLst>
                                        <p:tav tm="0">
                                          <p:val>
                                            <p:strVal val="ppt_x"/>
                                          </p:val>
                                        </p:tav>
                                        <p:tav tm="100000">
                                          <p:val>
                                            <p:strVal val="0-ppt_w/2"/>
                                          </p:val>
                                        </p:tav>
                                      </p:tavLst>
                                    </p:anim>
                                    <p:anim calcmode="lin" valueType="num">
                                      <p:cBhvr additive="base">
                                        <p:cTn id="229" dur="3000"/>
                                        <p:tgtEl>
                                          <p:spTgt spid="19"/>
                                        </p:tgtEl>
                                        <p:attrNameLst>
                                          <p:attrName>ppt_y</p:attrName>
                                        </p:attrNameLst>
                                      </p:cBhvr>
                                      <p:tavLst>
                                        <p:tav tm="0">
                                          <p:val>
                                            <p:strVal val="ppt_y"/>
                                          </p:val>
                                        </p:tav>
                                        <p:tav tm="100000">
                                          <p:val>
                                            <p:strVal val="ppt_y"/>
                                          </p:val>
                                        </p:tav>
                                      </p:tavLst>
                                    </p:anim>
                                    <p:set>
                                      <p:cBhvr>
                                        <p:cTn id="230" dur="1" fill="hold">
                                          <p:stCondLst>
                                            <p:cond delay="2999"/>
                                          </p:stCondLst>
                                        </p:cTn>
                                        <p:tgtEl>
                                          <p:spTgt spid="19"/>
                                        </p:tgtEl>
                                        <p:attrNameLst>
                                          <p:attrName>style.visibility</p:attrName>
                                        </p:attrNameLst>
                                      </p:cBhvr>
                                      <p:to>
                                        <p:strVal val="hidden"/>
                                      </p:to>
                                    </p:set>
                                  </p:childTnLst>
                                </p:cTn>
                              </p:par>
                              <p:par>
                                <p:cTn id="231" presetID="2" presetClass="exit" presetSubtype="2" fill="hold" grpId="3" nodeType="withEffect">
                                  <p:stCondLst>
                                    <p:cond delay="0"/>
                                  </p:stCondLst>
                                  <p:childTnLst>
                                    <p:anim calcmode="lin" valueType="num">
                                      <p:cBhvr additive="base">
                                        <p:cTn id="232" dur="3000"/>
                                        <p:tgtEl>
                                          <p:spTgt spid="20"/>
                                        </p:tgtEl>
                                        <p:attrNameLst>
                                          <p:attrName>ppt_x</p:attrName>
                                        </p:attrNameLst>
                                      </p:cBhvr>
                                      <p:tavLst>
                                        <p:tav tm="0">
                                          <p:val>
                                            <p:strVal val="ppt_x"/>
                                          </p:val>
                                        </p:tav>
                                        <p:tav tm="100000">
                                          <p:val>
                                            <p:strVal val="1+ppt_w/2"/>
                                          </p:val>
                                        </p:tav>
                                      </p:tavLst>
                                    </p:anim>
                                    <p:anim calcmode="lin" valueType="num">
                                      <p:cBhvr additive="base">
                                        <p:cTn id="233" dur="3000"/>
                                        <p:tgtEl>
                                          <p:spTgt spid="20"/>
                                        </p:tgtEl>
                                        <p:attrNameLst>
                                          <p:attrName>ppt_y</p:attrName>
                                        </p:attrNameLst>
                                      </p:cBhvr>
                                      <p:tavLst>
                                        <p:tav tm="0">
                                          <p:val>
                                            <p:strVal val="ppt_y"/>
                                          </p:val>
                                        </p:tav>
                                        <p:tav tm="100000">
                                          <p:val>
                                            <p:strVal val="ppt_y"/>
                                          </p:val>
                                        </p:tav>
                                      </p:tavLst>
                                    </p:anim>
                                    <p:set>
                                      <p:cBhvr>
                                        <p:cTn id="234" dur="1" fill="hold">
                                          <p:stCondLst>
                                            <p:cond delay="2999"/>
                                          </p:stCondLst>
                                        </p:cTn>
                                        <p:tgtEl>
                                          <p:spTgt spid="20"/>
                                        </p:tgtEl>
                                        <p:attrNameLst>
                                          <p:attrName>style.visibility</p:attrName>
                                        </p:attrNameLst>
                                      </p:cBhvr>
                                      <p:to>
                                        <p:strVal val="hidden"/>
                                      </p:to>
                                    </p:set>
                                  </p:childTnLst>
                                </p:cTn>
                              </p:par>
                              <p:par>
                                <p:cTn id="235" presetID="2" presetClass="exit" presetSubtype="8" fill="hold" grpId="3" nodeType="withEffect">
                                  <p:stCondLst>
                                    <p:cond delay="0"/>
                                  </p:stCondLst>
                                  <p:childTnLst>
                                    <p:anim calcmode="lin" valueType="num">
                                      <p:cBhvr additive="base">
                                        <p:cTn id="236" dur="3000"/>
                                        <p:tgtEl>
                                          <p:spTgt spid="21"/>
                                        </p:tgtEl>
                                        <p:attrNameLst>
                                          <p:attrName>ppt_x</p:attrName>
                                        </p:attrNameLst>
                                      </p:cBhvr>
                                      <p:tavLst>
                                        <p:tav tm="0">
                                          <p:val>
                                            <p:strVal val="ppt_x"/>
                                          </p:val>
                                        </p:tav>
                                        <p:tav tm="100000">
                                          <p:val>
                                            <p:strVal val="0-ppt_w/2"/>
                                          </p:val>
                                        </p:tav>
                                      </p:tavLst>
                                    </p:anim>
                                    <p:anim calcmode="lin" valueType="num">
                                      <p:cBhvr additive="base">
                                        <p:cTn id="237" dur="3000"/>
                                        <p:tgtEl>
                                          <p:spTgt spid="21"/>
                                        </p:tgtEl>
                                        <p:attrNameLst>
                                          <p:attrName>ppt_y</p:attrName>
                                        </p:attrNameLst>
                                      </p:cBhvr>
                                      <p:tavLst>
                                        <p:tav tm="0">
                                          <p:val>
                                            <p:strVal val="ppt_y"/>
                                          </p:val>
                                        </p:tav>
                                        <p:tav tm="100000">
                                          <p:val>
                                            <p:strVal val="ppt_y"/>
                                          </p:val>
                                        </p:tav>
                                      </p:tavLst>
                                    </p:anim>
                                    <p:set>
                                      <p:cBhvr>
                                        <p:cTn id="238" dur="1" fill="hold">
                                          <p:stCondLst>
                                            <p:cond delay="2999"/>
                                          </p:stCondLst>
                                        </p:cTn>
                                        <p:tgtEl>
                                          <p:spTgt spid="21"/>
                                        </p:tgtEl>
                                        <p:attrNameLst>
                                          <p:attrName>style.visibility</p:attrName>
                                        </p:attrNameLst>
                                      </p:cBhvr>
                                      <p:to>
                                        <p:strVal val="hidden"/>
                                      </p:to>
                                    </p:set>
                                  </p:childTnLst>
                                </p:cTn>
                              </p:par>
                              <p:par>
                                <p:cTn id="239" presetID="2" presetClass="exit" presetSubtype="2" fill="hold" grpId="3" nodeType="withEffect">
                                  <p:stCondLst>
                                    <p:cond delay="0"/>
                                  </p:stCondLst>
                                  <p:childTnLst>
                                    <p:anim calcmode="lin" valueType="num">
                                      <p:cBhvr additive="base">
                                        <p:cTn id="240" dur="3000"/>
                                        <p:tgtEl>
                                          <p:spTgt spid="22"/>
                                        </p:tgtEl>
                                        <p:attrNameLst>
                                          <p:attrName>ppt_x</p:attrName>
                                        </p:attrNameLst>
                                      </p:cBhvr>
                                      <p:tavLst>
                                        <p:tav tm="0">
                                          <p:val>
                                            <p:strVal val="ppt_x"/>
                                          </p:val>
                                        </p:tav>
                                        <p:tav tm="100000">
                                          <p:val>
                                            <p:strVal val="1+ppt_w/2"/>
                                          </p:val>
                                        </p:tav>
                                      </p:tavLst>
                                    </p:anim>
                                    <p:anim calcmode="lin" valueType="num">
                                      <p:cBhvr additive="base">
                                        <p:cTn id="241" dur="3000"/>
                                        <p:tgtEl>
                                          <p:spTgt spid="22"/>
                                        </p:tgtEl>
                                        <p:attrNameLst>
                                          <p:attrName>ppt_y</p:attrName>
                                        </p:attrNameLst>
                                      </p:cBhvr>
                                      <p:tavLst>
                                        <p:tav tm="0">
                                          <p:val>
                                            <p:strVal val="ppt_y"/>
                                          </p:val>
                                        </p:tav>
                                        <p:tav tm="100000">
                                          <p:val>
                                            <p:strVal val="ppt_y"/>
                                          </p:val>
                                        </p:tav>
                                      </p:tavLst>
                                    </p:anim>
                                    <p:set>
                                      <p:cBhvr>
                                        <p:cTn id="242" dur="1" fill="hold">
                                          <p:stCondLst>
                                            <p:cond delay="2999"/>
                                          </p:stCondLst>
                                        </p:cTn>
                                        <p:tgtEl>
                                          <p:spTgt spid="22"/>
                                        </p:tgtEl>
                                        <p:attrNameLst>
                                          <p:attrName>style.visibility</p:attrName>
                                        </p:attrNameLst>
                                      </p:cBhvr>
                                      <p:to>
                                        <p:strVal val="hidden"/>
                                      </p:to>
                                    </p:set>
                                  </p:childTnLst>
                                </p:cTn>
                              </p:par>
                              <p:par>
                                <p:cTn id="243" presetID="23" presetClass="entr" presetSubtype="272" fill="hold" nodeType="withEffect">
                                  <p:stCondLst>
                                    <p:cond delay="0"/>
                                  </p:stCondLst>
                                  <p:childTnLst>
                                    <p:set>
                                      <p:cBhvr>
                                        <p:cTn id="244" dur="1" fill="hold">
                                          <p:stCondLst>
                                            <p:cond delay="0"/>
                                          </p:stCondLst>
                                        </p:cTn>
                                        <p:tgtEl>
                                          <p:spTgt spid="4"/>
                                        </p:tgtEl>
                                        <p:attrNameLst>
                                          <p:attrName>style.visibility</p:attrName>
                                        </p:attrNameLst>
                                      </p:cBhvr>
                                      <p:to>
                                        <p:strVal val="visible"/>
                                      </p:to>
                                    </p:set>
                                    <p:anim calcmode="lin" valueType="num">
                                      <p:cBhvr>
                                        <p:cTn id="245" dur="3000" fill="hold"/>
                                        <p:tgtEl>
                                          <p:spTgt spid="4"/>
                                        </p:tgtEl>
                                        <p:attrNameLst>
                                          <p:attrName>ppt_w</p:attrName>
                                        </p:attrNameLst>
                                      </p:cBhvr>
                                      <p:tavLst>
                                        <p:tav tm="0">
                                          <p:val>
                                            <p:strVal val="2/3*#ppt_w"/>
                                          </p:val>
                                        </p:tav>
                                        <p:tav tm="100000">
                                          <p:val>
                                            <p:strVal val="#ppt_w"/>
                                          </p:val>
                                        </p:tav>
                                      </p:tavLst>
                                    </p:anim>
                                    <p:anim calcmode="lin" valueType="num">
                                      <p:cBhvr>
                                        <p:cTn id="246" dur="3000" fill="hold"/>
                                        <p:tgtEl>
                                          <p:spTgt spid="4"/>
                                        </p:tgtEl>
                                        <p:attrNameLst>
                                          <p:attrName>ppt_h</p:attrName>
                                        </p:attrNameLst>
                                      </p:cBhvr>
                                      <p:tavLst>
                                        <p:tav tm="0">
                                          <p:val>
                                            <p:strVal val="2/3*#ppt_h"/>
                                          </p:val>
                                        </p:tav>
                                        <p:tav tm="100000">
                                          <p:val>
                                            <p:strVal val="#ppt_h"/>
                                          </p:val>
                                        </p:tav>
                                      </p:tavLst>
                                    </p:anim>
                                  </p:childTnLst>
                                </p:cTn>
                              </p:par>
                              <p:par>
                                <p:cTn id="247" presetID="16" presetClass="entr" presetSubtype="37" fill="hold" nodeType="withEffect">
                                  <p:stCondLst>
                                    <p:cond delay="0"/>
                                  </p:stCondLst>
                                  <p:childTnLst>
                                    <p:set>
                                      <p:cBhvr>
                                        <p:cTn id="248" dur="1" fill="hold">
                                          <p:stCondLst>
                                            <p:cond delay="0"/>
                                          </p:stCondLst>
                                        </p:cTn>
                                        <p:tgtEl>
                                          <p:spTgt spid="4"/>
                                        </p:tgtEl>
                                        <p:attrNameLst>
                                          <p:attrName>style.visibility</p:attrName>
                                        </p:attrNameLst>
                                      </p:cBhvr>
                                      <p:to>
                                        <p:strVal val="visible"/>
                                      </p:to>
                                    </p:set>
                                    <p:animEffect transition="in" filter="barn(outVertical)">
                                      <p:cBhvr>
                                        <p:cTn id="24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gneti-toscani-a288172031.jpg"/>
          <p:cNvPicPr>
            <a:picLocks noChangeAspect="1"/>
          </p:cNvPicPr>
          <p:nvPr/>
        </p:nvPicPr>
        <p:blipFill>
          <a:blip r:embed="rId2"/>
          <a:stretch>
            <a:fillRect/>
          </a:stretch>
        </p:blipFill>
        <p:spPr>
          <a:xfrm>
            <a:off x="0" y="10016"/>
            <a:ext cx="9144000" cy="6837967"/>
          </a:xfrm>
          <a:prstGeom prst="rect">
            <a:avLst/>
          </a:prstGeom>
        </p:spPr>
      </p:pic>
      <p:sp>
        <p:nvSpPr>
          <p:cNvPr id="5" name="4 Cheurón"/>
          <p:cNvSpPr/>
          <p:nvPr/>
        </p:nvSpPr>
        <p:spPr>
          <a:xfrm rot="16200000">
            <a:off x="3893351" y="-321483"/>
            <a:ext cx="1857364" cy="2500330"/>
          </a:xfrm>
          <a:prstGeom prst="chevron">
            <a:avLst>
              <a:gd name="adj" fmla="val 83812"/>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821913" y="249997"/>
            <a:ext cx="1857364" cy="2500330"/>
          </a:xfrm>
          <a:prstGeom prst="chevron">
            <a:avLst>
              <a:gd name="adj" fmla="val 87208"/>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893351" y="750063"/>
            <a:ext cx="1857364" cy="2500330"/>
          </a:xfrm>
          <a:prstGeom prst="chevron">
            <a:avLst>
              <a:gd name="adj" fmla="val 87208"/>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893351" y="1393005"/>
            <a:ext cx="1857364" cy="2500330"/>
          </a:xfrm>
          <a:prstGeom prst="chevron">
            <a:avLst>
              <a:gd name="adj" fmla="val 83813"/>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893351" y="1893095"/>
            <a:ext cx="1857364" cy="2500330"/>
          </a:xfrm>
          <a:prstGeom prst="chevron">
            <a:avLst>
              <a:gd name="adj" fmla="val 83812"/>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821913" y="2464575"/>
            <a:ext cx="1857364" cy="2500330"/>
          </a:xfrm>
          <a:prstGeom prst="chevron">
            <a:avLst>
              <a:gd name="adj" fmla="val 87208"/>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893351" y="2964641"/>
            <a:ext cx="1857364" cy="2500330"/>
          </a:xfrm>
          <a:prstGeom prst="chevron">
            <a:avLst>
              <a:gd name="adj" fmla="val 87208"/>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893351" y="3607583"/>
            <a:ext cx="1857364" cy="2500330"/>
          </a:xfrm>
          <a:prstGeom prst="chevron">
            <a:avLst>
              <a:gd name="adj" fmla="val 83813"/>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893351" y="4179087"/>
            <a:ext cx="1857364" cy="2500330"/>
          </a:xfrm>
          <a:prstGeom prst="chevron">
            <a:avLst>
              <a:gd name="adj" fmla="val 87208"/>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964789" y="4679153"/>
            <a:ext cx="1857364" cy="2500330"/>
          </a:xfrm>
          <a:prstGeom prst="chevron">
            <a:avLst>
              <a:gd name="adj" fmla="val 87208"/>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964789" y="5322095"/>
            <a:ext cx="1857364" cy="2500330"/>
          </a:xfrm>
          <a:prstGeom prst="chevron">
            <a:avLst>
              <a:gd name="adj" fmla="val 83813"/>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0" y="0"/>
            <a:ext cx="9144000" cy="75009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13" presetClass="entr" presetSubtype="16" fill="hold" grpId="1" nodeType="with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plus(in)">
                                      <p:cBhvr>
                                        <p:cTn id="54" dur="3000"/>
                                        <p:tgtEl>
                                          <p:spTgt spid="5"/>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plus(in)">
                                      <p:cBhvr>
                                        <p:cTn id="57" dur="3000"/>
                                        <p:tgtEl>
                                          <p:spTgt spid="6"/>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plus(in)">
                                      <p:cBhvr>
                                        <p:cTn id="60" dur="3000"/>
                                        <p:tgtEl>
                                          <p:spTgt spid="7"/>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plus(in)">
                                      <p:cBhvr>
                                        <p:cTn id="63" dur="3000"/>
                                        <p:tgtEl>
                                          <p:spTgt spid="8"/>
                                        </p:tgtEl>
                                      </p:cBhvr>
                                    </p:animEffect>
                                  </p:childTnLst>
                                </p:cTn>
                              </p:par>
                              <p:par>
                                <p:cTn id="64" presetID="13" presetClass="entr" presetSubtype="16"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plus(in)">
                                      <p:cBhvr>
                                        <p:cTn id="66" dur="3000"/>
                                        <p:tgtEl>
                                          <p:spTgt spid="9"/>
                                        </p:tgtEl>
                                      </p:cBhvr>
                                    </p:animEffect>
                                  </p:childTnLst>
                                </p:cTn>
                              </p:par>
                              <p:par>
                                <p:cTn id="67" presetID="13" presetClass="entr" presetSubtype="16"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plus(in)">
                                      <p:cBhvr>
                                        <p:cTn id="69" dur="3000"/>
                                        <p:tgtEl>
                                          <p:spTgt spid="10"/>
                                        </p:tgtEl>
                                      </p:cBhvr>
                                    </p:animEffect>
                                  </p:childTnLst>
                                </p:cTn>
                              </p:par>
                              <p:par>
                                <p:cTn id="70" presetID="13" presetClass="entr" presetSubtype="16" fill="hold" grpId="1" nodeType="with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plus(in)">
                                      <p:cBhvr>
                                        <p:cTn id="72" dur="3000"/>
                                        <p:tgtEl>
                                          <p:spTgt spid="11"/>
                                        </p:tgtEl>
                                      </p:cBhvr>
                                    </p:animEffect>
                                  </p:childTnLst>
                                </p:cTn>
                              </p:par>
                              <p:par>
                                <p:cTn id="73" presetID="13" presetClass="entr" presetSubtype="16" fill="hold" grpId="1"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plus(in)">
                                      <p:cBhvr>
                                        <p:cTn id="75" dur="3000"/>
                                        <p:tgtEl>
                                          <p:spTgt spid="12"/>
                                        </p:tgtEl>
                                      </p:cBhvr>
                                    </p:animEffect>
                                  </p:childTnLst>
                                </p:cTn>
                              </p:par>
                              <p:par>
                                <p:cTn id="76" presetID="13" presetClass="entr" presetSubtype="16" fill="hold" grpId="1" nodeType="withEffect">
                                  <p:stCondLst>
                                    <p:cond delay="0"/>
                                  </p:stCondLst>
                                  <p:childTnLst>
                                    <p:set>
                                      <p:cBhvr>
                                        <p:cTn id="77" dur="1" fill="hold">
                                          <p:stCondLst>
                                            <p:cond delay="0"/>
                                          </p:stCondLst>
                                        </p:cTn>
                                        <p:tgtEl>
                                          <p:spTgt spid="13"/>
                                        </p:tgtEl>
                                        <p:attrNameLst>
                                          <p:attrName>style.visibility</p:attrName>
                                        </p:attrNameLst>
                                      </p:cBhvr>
                                      <p:to>
                                        <p:strVal val="visible"/>
                                      </p:to>
                                    </p:set>
                                    <p:animEffect transition="in" filter="plus(in)">
                                      <p:cBhvr>
                                        <p:cTn id="78" dur="3000"/>
                                        <p:tgtEl>
                                          <p:spTgt spid="13"/>
                                        </p:tgtEl>
                                      </p:cBhvr>
                                    </p:animEffect>
                                  </p:childTnLst>
                                </p:cTn>
                              </p:par>
                              <p:par>
                                <p:cTn id="79" presetID="13" presetClass="entr" presetSubtype="16" fill="hold" grpId="1" nodeType="withEffect">
                                  <p:stCondLst>
                                    <p:cond delay="0"/>
                                  </p:stCondLst>
                                  <p:childTnLst>
                                    <p:set>
                                      <p:cBhvr>
                                        <p:cTn id="80" dur="1" fill="hold">
                                          <p:stCondLst>
                                            <p:cond delay="0"/>
                                          </p:stCondLst>
                                        </p:cTn>
                                        <p:tgtEl>
                                          <p:spTgt spid="14"/>
                                        </p:tgtEl>
                                        <p:attrNameLst>
                                          <p:attrName>style.visibility</p:attrName>
                                        </p:attrNameLst>
                                      </p:cBhvr>
                                      <p:to>
                                        <p:strVal val="visible"/>
                                      </p:to>
                                    </p:set>
                                    <p:animEffect transition="in" filter="plus(in)">
                                      <p:cBhvr>
                                        <p:cTn id="81" dur="3000"/>
                                        <p:tgtEl>
                                          <p:spTgt spid="14"/>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15"/>
                                        </p:tgtEl>
                                        <p:attrNameLst>
                                          <p:attrName>style.visibility</p:attrName>
                                        </p:attrNameLst>
                                      </p:cBhvr>
                                      <p:to>
                                        <p:strVal val="visible"/>
                                      </p:to>
                                    </p:set>
                                    <p:animEffect transition="in" filter="plus(in)">
                                      <p:cBhvr>
                                        <p:cTn id="84" dur="3000"/>
                                        <p:tgtEl>
                                          <p:spTgt spid="15"/>
                                        </p:tgtEl>
                                      </p:cBhvr>
                                    </p:animEffect>
                                  </p:childTnLst>
                                </p:cTn>
                              </p:par>
                              <p:par>
                                <p:cTn id="85" presetID="8" presetClass="emph" presetSubtype="0" fill="hold" grpId="2" nodeType="withEffect">
                                  <p:stCondLst>
                                    <p:cond delay="0"/>
                                  </p:stCondLst>
                                  <p:childTnLst>
                                    <p:animRot by="21600000">
                                      <p:cBhvr>
                                        <p:cTn id="86" dur="3000" fill="hold"/>
                                        <p:tgtEl>
                                          <p:spTgt spid="5"/>
                                        </p:tgtEl>
                                        <p:attrNameLst>
                                          <p:attrName>r</p:attrName>
                                        </p:attrNameLst>
                                      </p:cBhvr>
                                    </p:animRot>
                                  </p:childTnLst>
                                </p:cTn>
                              </p:par>
                              <p:par>
                                <p:cTn id="87" presetID="8" presetClass="emph" presetSubtype="0" fill="hold" grpId="2" nodeType="withEffect">
                                  <p:stCondLst>
                                    <p:cond delay="0"/>
                                  </p:stCondLst>
                                  <p:childTnLst>
                                    <p:animRot by="-21600000">
                                      <p:cBhvr>
                                        <p:cTn id="88" dur="3000" fill="hold"/>
                                        <p:tgtEl>
                                          <p:spTgt spid="6"/>
                                        </p:tgtEl>
                                        <p:attrNameLst>
                                          <p:attrName>r</p:attrName>
                                        </p:attrNameLst>
                                      </p:cBhvr>
                                    </p:animRot>
                                  </p:childTnLst>
                                </p:cTn>
                              </p:par>
                              <p:par>
                                <p:cTn id="89" presetID="8" presetClass="emph" presetSubtype="0" fill="hold" grpId="2" nodeType="withEffect">
                                  <p:stCondLst>
                                    <p:cond delay="0"/>
                                  </p:stCondLst>
                                  <p:childTnLst>
                                    <p:animRot by="21600000">
                                      <p:cBhvr>
                                        <p:cTn id="90" dur="3000" fill="hold"/>
                                        <p:tgtEl>
                                          <p:spTgt spid="7"/>
                                        </p:tgtEl>
                                        <p:attrNameLst>
                                          <p:attrName>r</p:attrName>
                                        </p:attrNameLst>
                                      </p:cBhvr>
                                    </p:animRot>
                                  </p:childTnLst>
                                </p:cTn>
                              </p:par>
                              <p:par>
                                <p:cTn id="91" presetID="8" presetClass="emph" presetSubtype="0" fill="hold" grpId="2"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fill="hold" grpId="2" nodeType="withEffect">
                                  <p:stCondLst>
                                    <p:cond delay="0"/>
                                  </p:stCondLst>
                                  <p:childTnLst>
                                    <p:animRot by="21600000">
                                      <p:cBhvr>
                                        <p:cTn id="94" dur="3000" fill="hold"/>
                                        <p:tgtEl>
                                          <p:spTgt spid="9"/>
                                        </p:tgtEl>
                                        <p:attrNameLst>
                                          <p:attrName>r</p:attrName>
                                        </p:attrNameLst>
                                      </p:cBhvr>
                                    </p:animRot>
                                  </p:childTnLst>
                                </p:cTn>
                              </p:par>
                              <p:par>
                                <p:cTn id="95" presetID="8" presetClass="emph" presetSubtype="0" fill="hold" grpId="2" nodeType="withEffect">
                                  <p:stCondLst>
                                    <p:cond delay="0"/>
                                  </p:stCondLst>
                                  <p:childTnLst>
                                    <p:animRot by="-21600000">
                                      <p:cBhvr>
                                        <p:cTn id="96" dur="3000" fill="hold"/>
                                        <p:tgtEl>
                                          <p:spTgt spid="10"/>
                                        </p:tgtEl>
                                        <p:attrNameLst>
                                          <p:attrName>r</p:attrName>
                                        </p:attrNameLst>
                                      </p:cBhvr>
                                    </p:animRot>
                                  </p:childTnLst>
                                </p:cTn>
                              </p:par>
                              <p:par>
                                <p:cTn id="97" presetID="8" presetClass="emph" presetSubtype="0" fill="hold" grpId="2" nodeType="withEffect">
                                  <p:stCondLst>
                                    <p:cond delay="0"/>
                                  </p:stCondLst>
                                  <p:childTnLst>
                                    <p:animRot by="21600000">
                                      <p:cBhvr>
                                        <p:cTn id="98" dur="3000" fill="hold"/>
                                        <p:tgtEl>
                                          <p:spTgt spid="11"/>
                                        </p:tgtEl>
                                        <p:attrNameLst>
                                          <p:attrName>r</p:attrName>
                                        </p:attrNameLst>
                                      </p:cBhvr>
                                    </p:animRot>
                                  </p:childTnLst>
                                </p:cTn>
                              </p:par>
                              <p:par>
                                <p:cTn id="99" presetID="8" presetClass="emph" presetSubtype="0" fill="hold" grpId="2" nodeType="withEffect">
                                  <p:stCondLst>
                                    <p:cond delay="0"/>
                                  </p:stCondLst>
                                  <p:childTnLst>
                                    <p:animRot by="-21600000">
                                      <p:cBhvr>
                                        <p:cTn id="100" dur="3000" fill="hold"/>
                                        <p:tgtEl>
                                          <p:spTgt spid="12"/>
                                        </p:tgtEl>
                                        <p:attrNameLst>
                                          <p:attrName>r</p:attrName>
                                        </p:attrNameLst>
                                      </p:cBhvr>
                                    </p:animRot>
                                  </p:childTnLst>
                                </p:cTn>
                              </p:par>
                              <p:par>
                                <p:cTn id="101" presetID="8" presetClass="emph" presetSubtype="0" fill="hold" grpId="2" nodeType="withEffect">
                                  <p:stCondLst>
                                    <p:cond delay="0"/>
                                  </p:stCondLst>
                                  <p:childTnLst>
                                    <p:animRot by="21600000">
                                      <p:cBhvr>
                                        <p:cTn id="102" dur="3000" fill="hold"/>
                                        <p:tgtEl>
                                          <p:spTgt spid="13"/>
                                        </p:tgtEl>
                                        <p:attrNameLst>
                                          <p:attrName>r</p:attrName>
                                        </p:attrNameLst>
                                      </p:cBhvr>
                                    </p:animRot>
                                  </p:childTnLst>
                                </p:cTn>
                              </p:par>
                              <p:par>
                                <p:cTn id="103" presetID="8" presetClass="emph" presetSubtype="0" fill="hold" grpId="2" nodeType="withEffect">
                                  <p:stCondLst>
                                    <p:cond delay="0"/>
                                  </p:stCondLst>
                                  <p:childTnLst>
                                    <p:animRot by="-21600000">
                                      <p:cBhvr>
                                        <p:cTn id="104" dur="3000" fill="hold"/>
                                        <p:tgtEl>
                                          <p:spTgt spid="14"/>
                                        </p:tgtEl>
                                        <p:attrNameLst>
                                          <p:attrName>r</p:attrName>
                                        </p:attrNameLst>
                                      </p:cBhvr>
                                    </p:animRot>
                                  </p:childTnLst>
                                </p:cTn>
                              </p:par>
                              <p:par>
                                <p:cTn id="105" presetID="8" presetClass="emph" presetSubtype="0" fill="hold" grpId="2" nodeType="withEffect">
                                  <p:stCondLst>
                                    <p:cond delay="0"/>
                                  </p:stCondLst>
                                  <p:childTnLst>
                                    <p:animRot by="21600000">
                                      <p:cBhvr>
                                        <p:cTn id="106" dur="3000" fill="hold"/>
                                        <p:tgtEl>
                                          <p:spTgt spid="15"/>
                                        </p:tgtEl>
                                        <p:attrNameLst>
                                          <p:attrName>r</p:attrName>
                                        </p:attrNameLst>
                                      </p:cBhvr>
                                    </p:animRot>
                                  </p:childTnLst>
                                </p:cTn>
                              </p:par>
                            </p:childTnLst>
                          </p:cTn>
                        </p:par>
                        <p:par>
                          <p:cTn id="107" fill="hold">
                            <p:stCondLst>
                              <p:cond delay="3000"/>
                            </p:stCondLst>
                            <p:childTnLst>
                              <p:par>
                                <p:cTn id="108" presetID="2" presetClass="exit" presetSubtype="4" fill="hold" grpId="3" nodeType="afterEffect">
                                  <p:stCondLst>
                                    <p:cond delay="0"/>
                                  </p:stCondLst>
                                  <p:childTnLst>
                                    <p:anim calcmode="lin" valueType="num">
                                      <p:cBhvr additive="base">
                                        <p:cTn id="109" dur="3000"/>
                                        <p:tgtEl>
                                          <p:spTgt spid="5"/>
                                        </p:tgtEl>
                                        <p:attrNameLst>
                                          <p:attrName>ppt_x</p:attrName>
                                        </p:attrNameLst>
                                      </p:cBhvr>
                                      <p:tavLst>
                                        <p:tav tm="0">
                                          <p:val>
                                            <p:strVal val="ppt_x"/>
                                          </p:val>
                                        </p:tav>
                                        <p:tav tm="100000">
                                          <p:val>
                                            <p:strVal val="ppt_x"/>
                                          </p:val>
                                        </p:tav>
                                      </p:tavLst>
                                    </p:anim>
                                    <p:anim calcmode="lin" valueType="num">
                                      <p:cBhvr additive="base">
                                        <p:cTn id="110" dur="3000"/>
                                        <p:tgtEl>
                                          <p:spTgt spid="5"/>
                                        </p:tgtEl>
                                        <p:attrNameLst>
                                          <p:attrName>ppt_y</p:attrName>
                                        </p:attrNameLst>
                                      </p:cBhvr>
                                      <p:tavLst>
                                        <p:tav tm="0">
                                          <p:val>
                                            <p:strVal val="ppt_y"/>
                                          </p:val>
                                        </p:tav>
                                        <p:tav tm="100000">
                                          <p:val>
                                            <p:strVal val="1+ppt_h/2"/>
                                          </p:val>
                                        </p:tav>
                                      </p:tavLst>
                                    </p:anim>
                                    <p:set>
                                      <p:cBhvr>
                                        <p:cTn id="111" dur="1" fill="hold">
                                          <p:stCondLst>
                                            <p:cond delay="2999"/>
                                          </p:stCondLst>
                                        </p:cTn>
                                        <p:tgtEl>
                                          <p:spTgt spid="5"/>
                                        </p:tgtEl>
                                        <p:attrNameLst>
                                          <p:attrName>style.visibility</p:attrName>
                                        </p:attrNameLst>
                                      </p:cBhvr>
                                      <p:to>
                                        <p:strVal val="hidden"/>
                                      </p:to>
                                    </p:set>
                                  </p:childTnLst>
                                </p:cTn>
                              </p:par>
                              <p:par>
                                <p:cTn id="112" presetID="2" presetClass="exit" presetSubtype="4" fill="hold" grpId="3" nodeType="withEffect">
                                  <p:stCondLst>
                                    <p:cond delay="0"/>
                                  </p:stCondLst>
                                  <p:childTnLst>
                                    <p:anim calcmode="lin" valueType="num">
                                      <p:cBhvr additive="base">
                                        <p:cTn id="113" dur="3000"/>
                                        <p:tgtEl>
                                          <p:spTgt spid="6"/>
                                        </p:tgtEl>
                                        <p:attrNameLst>
                                          <p:attrName>ppt_x</p:attrName>
                                        </p:attrNameLst>
                                      </p:cBhvr>
                                      <p:tavLst>
                                        <p:tav tm="0">
                                          <p:val>
                                            <p:strVal val="ppt_x"/>
                                          </p:val>
                                        </p:tav>
                                        <p:tav tm="100000">
                                          <p:val>
                                            <p:strVal val="ppt_x"/>
                                          </p:val>
                                        </p:tav>
                                      </p:tavLst>
                                    </p:anim>
                                    <p:anim calcmode="lin" valueType="num">
                                      <p:cBhvr additive="base">
                                        <p:cTn id="114" dur="3000"/>
                                        <p:tgtEl>
                                          <p:spTgt spid="6"/>
                                        </p:tgtEl>
                                        <p:attrNameLst>
                                          <p:attrName>ppt_y</p:attrName>
                                        </p:attrNameLst>
                                      </p:cBhvr>
                                      <p:tavLst>
                                        <p:tav tm="0">
                                          <p:val>
                                            <p:strVal val="ppt_y"/>
                                          </p:val>
                                        </p:tav>
                                        <p:tav tm="100000">
                                          <p:val>
                                            <p:strVal val="1+ppt_h/2"/>
                                          </p:val>
                                        </p:tav>
                                      </p:tavLst>
                                    </p:anim>
                                    <p:set>
                                      <p:cBhvr>
                                        <p:cTn id="115" dur="1" fill="hold">
                                          <p:stCondLst>
                                            <p:cond delay="2999"/>
                                          </p:stCondLst>
                                        </p:cTn>
                                        <p:tgtEl>
                                          <p:spTgt spid="6"/>
                                        </p:tgtEl>
                                        <p:attrNameLst>
                                          <p:attrName>style.visibility</p:attrName>
                                        </p:attrNameLst>
                                      </p:cBhvr>
                                      <p:to>
                                        <p:strVal val="hidden"/>
                                      </p:to>
                                    </p:set>
                                  </p:childTnLst>
                                </p:cTn>
                              </p:par>
                              <p:par>
                                <p:cTn id="116" presetID="2" presetClass="exit" presetSubtype="4" fill="hold" grpId="3" nodeType="withEffect">
                                  <p:stCondLst>
                                    <p:cond delay="0"/>
                                  </p:stCondLst>
                                  <p:childTnLst>
                                    <p:anim calcmode="lin" valueType="num">
                                      <p:cBhvr additive="base">
                                        <p:cTn id="117" dur="3000"/>
                                        <p:tgtEl>
                                          <p:spTgt spid="7"/>
                                        </p:tgtEl>
                                        <p:attrNameLst>
                                          <p:attrName>ppt_x</p:attrName>
                                        </p:attrNameLst>
                                      </p:cBhvr>
                                      <p:tavLst>
                                        <p:tav tm="0">
                                          <p:val>
                                            <p:strVal val="ppt_x"/>
                                          </p:val>
                                        </p:tav>
                                        <p:tav tm="100000">
                                          <p:val>
                                            <p:strVal val="ppt_x"/>
                                          </p:val>
                                        </p:tav>
                                      </p:tavLst>
                                    </p:anim>
                                    <p:anim calcmode="lin" valueType="num">
                                      <p:cBhvr additive="base">
                                        <p:cTn id="118" dur="3000"/>
                                        <p:tgtEl>
                                          <p:spTgt spid="7"/>
                                        </p:tgtEl>
                                        <p:attrNameLst>
                                          <p:attrName>ppt_y</p:attrName>
                                        </p:attrNameLst>
                                      </p:cBhvr>
                                      <p:tavLst>
                                        <p:tav tm="0">
                                          <p:val>
                                            <p:strVal val="ppt_y"/>
                                          </p:val>
                                        </p:tav>
                                        <p:tav tm="100000">
                                          <p:val>
                                            <p:strVal val="1+ppt_h/2"/>
                                          </p:val>
                                        </p:tav>
                                      </p:tavLst>
                                    </p:anim>
                                    <p:set>
                                      <p:cBhvr>
                                        <p:cTn id="119" dur="1" fill="hold">
                                          <p:stCondLst>
                                            <p:cond delay="2999"/>
                                          </p:stCondLst>
                                        </p:cTn>
                                        <p:tgtEl>
                                          <p:spTgt spid="7"/>
                                        </p:tgtEl>
                                        <p:attrNameLst>
                                          <p:attrName>style.visibility</p:attrName>
                                        </p:attrNameLst>
                                      </p:cBhvr>
                                      <p:to>
                                        <p:strVal val="hidden"/>
                                      </p:to>
                                    </p:set>
                                  </p:childTnLst>
                                </p:cTn>
                              </p:par>
                              <p:par>
                                <p:cTn id="120" presetID="2" presetClass="exit" presetSubtype="4" fill="hold" grpId="3" nodeType="withEffect">
                                  <p:stCondLst>
                                    <p:cond delay="0"/>
                                  </p:stCondLst>
                                  <p:childTnLst>
                                    <p:anim calcmode="lin" valueType="num">
                                      <p:cBhvr additive="base">
                                        <p:cTn id="121" dur="3000"/>
                                        <p:tgtEl>
                                          <p:spTgt spid="8"/>
                                        </p:tgtEl>
                                        <p:attrNameLst>
                                          <p:attrName>ppt_x</p:attrName>
                                        </p:attrNameLst>
                                      </p:cBhvr>
                                      <p:tavLst>
                                        <p:tav tm="0">
                                          <p:val>
                                            <p:strVal val="ppt_x"/>
                                          </p:val>
                                        </p:tav>
                                        <p:tav tm="100000">
                                          <p:val>
                                            <p:strVal val="ppt_x"/>
                                          </p:val>
                                        </p:tav>
                                      </p:tavLst>
                                    </p:anim>
                                    <p:anim calcmode="lin" valueType="num">
                                      <p:cBhvr additive="base">
                                        <p:cTn id="122" dur="3000"/>
                                        <p:tgtEl>
                                          <p:spTgt spid="8"/>
                                        </p:tgtEl>
                                        <p:attrNameLst>
                                          <p:attrName>ppt_y</p:attrName>
                                        </p:attrNameLst>
                                      </p:cBhvr>
                                      <p:tavLst>
                                        <p:tav tm="0">
                                          <p:val>
                                            <p:strVal val="ppt_y"/>
                                          </p:val>
                                        </p:tav>
                                        <p:tav tm="100000">
                                          <p:val>
                                            <p:strVal val="1+ppt_h/2"/>
                                          </p:val>
                                        </p:tav>
                                      </p:tavLst>
                                    </p:anim>
                                    <p:set>
                                      <p:cBhvr>
                                        <p:cTn id="123" dur="1" fill="hold">
                                          <p:stCondLst>
                                            <p:cond delay="2999"/>
                                          </p:stCondLst>
                                        </p:cTn>
                                        <p:tgtEl>
                                          <p:spTgt spid="8"/>
                                        </p:tgtEl>
                                        <p:attrNameLst>
                                          <p:attrName>style.visibility</p:attrName>
                                        </p:attrNameLst>
                                      </p:cBhvr>
                                      <p:to>
                                        <p:strVal val="hidden"/>
                                      </p:to>
                                    </p:set>
                                  </p:childTnLst>
                                </p:cTn>
                              </p:par>
                              <p:par>
                                <p:cTn id="124" presetID="2" presetClass="exit" presetSubtype="4" fill="hold" grpId="3" nodeType="withEffect">
                                  <p:stCondLst>
                                    <p:cond delay="0"/>
                                  </p:stCondLst>
                                  <p:childTnLst>
                                    <p:anim calcmode="lin" valueType="num">
                                      <p:cBhvr additive="base">
                                        <p:cTn id="125" dur="3000"/>
                                        <p:tgtEl>
                                          <p:spTgt spid="9"/>
                                        </p:tgtEl>
                                        <p:attrNameLst>
                                          <p:attrName>ppt_x</p:attrName>
                                        </p:attrNameLst>
                                      </p:cBhvr>
                                      <p:tavLst>
                                        <p:tav tm="0">
                                          <p:val>
                                            <p:strVal val="ppt_x"/>
                                          </p:val>
                                        </p:tav>
                                        <p:tav tm="100000">
                                          <p:val>
                                            <p:strVal val="ppt_x"/>
                                          </p:val>
                                        </p:tav>
                                      </p:tavLst>
                                    </p:anim>
                                    <p:anim calcmode="lin" valueType="num">
                                      <p:cBhvr additive="base">
                                        <p:cTn id="126" dur="3000"/>
                                        <p:tgtEl>
                                          <p:spTgt spid="9"/>
                                        </p:tgtEl>
                                        <p:attrNameLst>
                                          <p:attrName>ppt_y</p:attrName>
                                        </p:attrNameLst>
                                      </p:cBhvr>
                                      <p:tavLst>
                                        <p:tav tm="0">
                                          <p:val>
                                            <p:strVal val="ppt_y"/>
                                          </p:val>
                                        </p:tav>
                                        <p:tav tm="100000">
                                          <p:val>
                                            <p:strVal val="1+ppt_h/2"/>
                                          </p:val>
                                        </p:tav>
                                      </p:tavLst>
                                    </p:anim>
                                    <p:set>
                                      <p:cBhvr>
                                        <p:cTn id="127" dur="1" fill="hold">
                                          <p:stCondLst>
                                            <p:cond delay="2999"/>
                                          </p:stCondLst>
                                        </p:cTn>
                                        <p:tgtEl>
                                          <p:spTgt spid="9"/>
                                        </p:tgtEl>
                                        <p:attrNameLst>
                                          <p:attrName>style.visibility</p:attrName>
                                        </p:attrNameLst>
                                      </p:cBhvr>
                                      <p:to>
                                        <p:strVal val="hidden"/>
                                      </p:to>
                                    </p:set>
                                  </p:childTnLst>
                                </p:cTn>
                              </p:par>
                              <p:par>
                                <p:cTn id="128" presetID="2" presetClass="exit" presetSubtype="4" fill="hold" grpId="3" nodeType="withEffect">
                                  <p:stCondLst>
                                    <p:cond delay="0"/>
                                  </p:stCondLst>
                                  <p:childTnLst>
                                    <p:anim calcmode="lin" valueType="num">
                                      <p:cBhvr additive="base">
                                        <p:cTn id="129" dur="3000"/>
                                        <p:tgtEl>
                                          <p:spTgt spid="10"/>
                                        </p:tgtEl>
                                        <p:attrNameLst>
                                          <p:attrName>ppt_x</p:attrName>
                                        </p:attrNameLst>
                                      </p:cBhvr>
                                      <p:tavLst>
                                        <p:tav tm="0">
                                          <p:val>
                                            <p:strVal val="ppt_x"/>
                                          </p:val>
                                        </p:tav>
                                        <p:tav tm="100000">
                                          <p:val>
                                            <p:strVal val="ppt_x"/>
                                          </p:val>
                                        </p:tav>
                                      </p:tavLst>
                                    </p:anim>
                                    <p:anim calcmode="lin" valueType="num">
                                      <p:cBhvr additive="base">
                                        <p:cTn id="130" dur="3000"/>
                                        <p:tgtEl>
                                          <p:spTgt spid="10"/>
                                        </p:tgtEl>
                                        <p:attrNameLst>
                                          <p:attrName>ppt_y</p:attrName>
                                        </p:attrNameLst>
                                      </p:cBhvr>
                                      <p:tavLst>
                                        <p:tav tm="0">
                                          <p:val>
                                            <p:strVal val="ppt_y"/>
                                          </p:val>
                                        </p:tav>
                                        <p:tav tm="100000">
                                          <p:val>
                                            <p:strVal val="1+ppt_h/2"/>
                                          </p:val>
                                        </p:tav>
                                      </p:tavLst>
                                    </p:anim>
                                    <p:set>
                                      <p:cBhvr>
                                        <p:cTn id="131" dur="1" fill="hold">
                                          <p:stCondLst>
                                            <p:cond delay="2999"/>
                                          </p:stCondLst>
                                        </p:cTn>
                                        <p:tgtEl>
                                          <p:spTgt spid="10"/>
                                        </p:tgtEl>
                                        <p:attrNameLst>
                                          <p:attrName>style.visibility</p:attrName>
                                        </p:attrNameLst>
                                      </p:cBhvr>
                                      <p:to>
                                        <p:strVal val="hidden"/>
                                      </p:to>
                                    </p:set>
                                  </p:childTnLst>
                                </p:cTn>
                              </p:par>
                              <p:par>
                                <p:cTn id="132" presetID="2" presetClass="exit" presetSubtype="4" fill="hold" grpId="3" nodeType="withEffect">
                                  <p:stCondLst>
                                    <p:cond delay="0"/>
                                  </p:stCondLst>
                                  <p:childTnLst>
                                    <p:anim calcmode="lin" valueType="num">
                                      <p:cBhvr additive="base">
                                        <p:cTn id="133" dur="3000"/>
                                        <p:tgtEl>
                                          <p:spTgt spid="11"/>
                                        </p:tgtEl>
                                        <p:attrNameLst>
                                          <p:attrName>ppt_x</p:attrName>
                                        </p:attrNameLst>
                                      </p:cBhvr>
                                      <p:tavLst>
                                        <p:tav tm="0">
                                          <p:val>
                                            <p:strVal val="ppt_x"/>
                                          </p:val>
                                        </p:tav>
                                        <p:tav tm="100000">
                                          <p:val>
                                            <p:strVal val="ppt_x"/>
                                          </p:val>
                                        </p:tav>
                                      </p:tavLst>
                                    </p:anim>
                                    <p:anim calcmode="lin" valueType="num">
                                      <p:cBhvr additive="base">
                                        <p:cTn id="134" dur="3000"/>
                                        <p:tgtEl>
                                          <p:spTgt spid="11"/>
                                        </p:tgtEl>
                                        <p:attrNameLst>
                                          <p:attrName>ppt_y</p:attrName>
                                        </p:attrNameLst>
                                      </p:cBhvr>
                                      <p:tavLst>
                                        <p:tav tm="0">
                                          <p:val>
                                            <p:strVal val="ppt_y"/>
                                          </p:val>
                                        </p:tav>
                                        <p:tav tm="100000">
                                          <p:val>
                                            <p:strVal val="1+ppt_h/2"/>
                                          </p:val>
                                        </p:tav>
                                      </p:tavLst>
                                    </p:anim>
                                    <p:set>
                                      <p:cBhvr>
                                        <p:cTn id="135" dur="1" fill="hold">
                                          <p:stCondLst>
                                            <p:cond delay="2999"/>
                                          </p:stCondLst>
                                        </p:cTn>
                                        <p:tgtEl>
                                          <p:spTgt spid="11"/>
                                        </p:tgtEl>
                                        <p:attrNameLst>
                                          <p:attrName>style.visibility</p:attrName>
                                        </p:attrNameLst>
                                      </p:cBhvr>
                                      <p:to>
                                        <p:strVal val="hidden"/>
                                      </p:to>
                                    </p:set>
                                  </p:childTnLst>
                                </p:cTn>
                              </p:par>
                              <p:par>
                                <p:cTn id="136" presetID="2" presetClass="exit" presetSubtype="4" fill="hold" grpId="3" nodeType="withEffect">
                                  <p:stCondLst>
                                    <p:cond delay="0"/>
                                  </p:stCondLst>
                                  <p:childTnLst>
                                    <p:anim calcmode="lin" valueType="num">
                                      <p:cBhvr additive="base">
                                        <p:cTn id="137" dur="3000"/>
                                        <p:tgtEl>
                                          <p:spTgt spid="12"/>
                                        </p:tgtEl>
                                        <p:attrNameLst>
                                          <p:attrName>ppt_x</p:attrName>
                                        </p:attrNameLst>
                                      </p:cBhvr>
                                      <p:tavLst>
                                        <p:tav tm="0">
                                          <p:val>
                                            <p:strVal val="ppt_x"/>
                                          </p:val>
                                        </p:tav>
                                        <p:tav tm="100000">
                                          <p:val>
                                            <p:strVal val="ppt_x"/>
                                          </p:val>
                                        </p:tav>
                                      </p:tavLst>
                                    </p:anim>
                                    <p:anim calcmode="lin" valueType="num">
                                      <p:cBhvr additive="base">
                                        <p:cTn id="138" dur="3000"/>
                                        <p:tgtEl>
                                          <p:spTgt spid="12"/>
                                        </p:tgtEl>
                                        <p:attrNameLst>
                                          <p:attrName>ppt_y</p:attrName>
                                        </p:attrNameLst>
                                      </p:cBhvr>
                                      <p:tavLst>
                                        <p:tav tm="0">
                                          <p:val>
                                            <p:strVal val="ppt_y"/>
                                          </p:val>
                                        </p:tav>
                                        <p:tav tm="100000">
                                          <p:val>
                                            <p:strVal val="1+ppt_h/2"/>
                                          </p:val>
                                        </p:tav>
                                      </p:tavLst>
                                    </p:anim>
                                    <p:set>
                                      <p:cBhvr>
                                        <p:cTn id="139" dur="1" fill="hold">
                                          <p:stCondLst>
                                            <p:cond delay="2999"/>
                                          </p:stCondLst>
                                        </p:cTn>
                                        <p:tgtEl>
                                          <p:spTgt spid="12"/>
                                        </p:tgtEl>
                                        <p:attrNameLst>
                                          <p:attrName>style.visibility</p:attrName>
                                        </p:attrNameLst>
                                      </p:cBhvr>
                                      <p:to>
                                        <p:strVal val="hidden"/>
                                      </p:to>
                                    </p:set>
                                  </p:childTnLst>
                                </p:cTn>
                              </p:par>
                              <p:par>
                                <p:cTn id="140" presetID="2" presetClass="exit" presetSubtype="4" fill="hold" grpId="3" nodeType="withEffect">
                                  <p:stCondLst>
                                    <p:cond delay="0"/>
                                  </p:stCondLst>
                                  <p:childTnLst>
                                    <p:anim calcmode="lin" valueType="num">
                                      <p:cBhvr additive="base">
                                        <p:cTn id="141" dur="3000"/>
                                        <p:tgtEl>
                                          <p:spTgt spid="13"/>
                                        </p:tgtEl>
                                        <p:attrNameLst>
                                          <p:attrName>ppt_x</p:attrName>
                                        </p:attrNameLst>
                                      </p:cBhvr>
                                      <p:tavLst>
                                        <p:tav tm="0">
                                          <p:val>
                                            <p:strVal val="ppt_x"/>
                                          </p:val>
                                        </p:tav>
                                        <p:tav tm="100000">
                                          <p:val>
                                            <p:strVal val="ppt_x"/>
                                          </p:val>
                                        </p:tav>
                                      </p:tavLst>
                                    </p:anim>
                                    <p:anim calcmode="lin" valueType="num">
                                      <p:cBhvr additive="base">
                                        <p:cTn id="142" dur="3000"/>
                                        <p:tgtEl>
                                          <p:spTgt spid="13"/>
                                        </p:tgtEl>
                                        <p:attrNameLst>
                                          <p:attrName>ppt_y</p:attrName>
                                        </p:attrNameLst>
                                      </p:cBhvr>
                                      <p:tavLst>
                                        <p:tav tm="0">
                                          <p:val>
                                            <p:strVal val="ppt_y"/>
                                          </p:val>
                                        </p:tav>
                                        <p:tav tm="100000">
                                          <p:val>
                                            <p:strVal val="1+ppt_h/2"/>
                                          </p:val>
                                        </p:tav>
                                      </p:tavLst>
                                    </p:anim>
                                    <p:set>
                                      <p:cBhvr>
                                        <p:cTn id="143" dur="1" fill="hold">
                                          <p:stCondLst>
                                            <p:cond delay="2999"/>
                                          </p:stCondLst>
                                        </p:cTn>
                                        <p:tgtEl>
                                          <p:spTgt spid="13"/>
                                        </p:tgtEl>
                                        <p:attrNameLst>
                                          <p:attrName>style.visibility</p:attrName>
                                        </p:attrNameLst>
                                      </p:cBhvr>
                                      <p:to>
                                        <p:strVal val="hidden"/>
                                      </p:to>
                                    </p:set>
                                  </p:childTnLst>
                                </p:cTn>
                              </p:par>
                              <p:par>
                                <p:cTn id="144" presetID="2" presetClass="exit" presetSubtype="4" fill="hold" grpId="3" nodeType="withEffect">
                                  <p:stCondLst>
                                    <p:cond delay="0"/>
                                  </p:stCondLst>
                                  <p:childTnLst>
                                    <p:anim calcmode="lin" valueType="num">
                                      <p:cBhvr additive="base">
                                        <p:cTn id="145" dur="3000"/>
                                        <p:tgtEl>
                                          <p:spTgt spid="14"/>
                                        </p:tgtEl>
                                        <p:attrNameLst>
                                          <p:attrName>ppt_x</p:attrName>
                                        </p:attrNameLst>
                                      </p:cBhvr>
                                      <p:tavLst>
                                        <p:tav tm="0">
                                          <p:val>
                                            <p:strVal val="ppt_x"/>
                                          </p:val>
                                        </p:tav>
                                        <p:tav tm="100000">
                                          <p:val>
                                            <p:strVal val="ppt_x"/>
                                          </p:val>
                                        </p:tav>
                                      </p:tavLst>
                                    </p:anim>
                                    <p:anim calcmode="lin" valueType="num">
                                      <p:cBhvr additive="base">
                                        <p:cTn id="146" dur="3000"/>
                                        <p:tgtEl>
                                          <p:spTgt spid="14"/>
                                        </p:tgtEl>
                                        <p:attrNameLst>
                                          <p:attrName>ppt_y</p:attrName>
                                        </p:attrNameLst>
                                      </p:cBhvr>
                                      <p:tavLst>
                                        <p:tav tm="0">
                                          <p:val>
                                            <p:strVal val="ppt_y"/>
                                          </p:val>
                                        </p:tav>
                                        <p:tav tm="100000">
                                          <p:val>
                                            <p:strVal val="1+ppt_h/2"/>
                                          </p:val>
                                        </p:tav>
                                      </p:tavLst>
                                    </p:anim>
                                    <p:set>
                                      <p:cBhvr>
                                        <p:cTn id="147" dur="1" fill="hold">
                                          <p:stCondLst>
                                            <p:cond delay="2999"/>
                                          </p:stCondLst>
                                        </p:cTn>
                                        <p:tgtEl>
                                          <p:spTgt spid="14"/>
                                        </p:tgtEl>
                                        <p:attrNameLst>
                                          <p:attrName>style.visibility</p:attrName>
                                        </p:attrNameLst>
                                      </p:cBhvr>
                                      <p:to>
                                        <p:strVal val="hidden"/>
                                      </p:to>
                                    </p:set>
                                  </p:childTnLst>
                                </p:cTn>
                              </p:par>
                              <p:par>
                                <p:cTn id="148" presetID="2" presetClass="exit" presetSubtype="4" fill="hold" grpId="3" nodeType="withEffect">
                                  <p:stCondLst>
                                    <p:cond delay="0"/>
                                  </p:stCondLst>
                                  <p:childTnLst>
                                    <p:anim calcmode="lin" valueType="num">
                                      <p:cBhvr additive="base">
                                        <p:cTn id="149" dur="3000"/>
                                        <p:tgtEl>
                                          <p:spTgt spid="15"/>
                                        </p:tgtEl>
                                        <p:attrNameLst>
                                          <p:attrName>ppt_x</p:attrName>
                                        </p:attrNameLst>
                                      </p:cBhvr>
                                      <p:tavLst>
                                        <p:tav tm="0">
                                          <p:val>
                                            <p:strVal val="ppt_x"/>
                                          </p:val>
                                        </p:tav>
                                        <p:tav tm="100000">
                                          <p:val>
                                            <p:strVal val="ppt_x"/>
                                          </p:val>
                                        </p:tav>
                                      </p:tavLst>
                                    </p:anim>
                                    <p:anim calcmode="lin" valueType="num">
                                      <p:cBhvr additive="base">
                                        <p:cTn id="150" dur="3000"/>
                                        <p:tgtEl>
                                          <p:spTgt spid="15"/>
                                        </p:tgtEl>
                                        <p:attrNameLst>
                                          <p:attrName>ppt_y</p:attrName>
                                        </p:attrNameLst>
                                      </p:cBhvr>
                                      <p:tavLst>
                                        <p:tav tm="0">
                                          <p:val>
                                            <p:strVal val="ppt_y"/>
                                          </p:val>
                                        </p:tav>
                                        <p:tav tm="100000">
                                          <p:val>
                                            <p:strVal val="1+ppt_h/2"/>
                                          </p:val>
                                        </p:tav>
                                      </p:tavLst>
                                    </p:anim>
                                    <p:set>
                                      <p:cBhvr>
                                        <p:cTn id="151" dur="1" fill="hold">
                                          <p:stCondLst>
                                            <p:cond delay="2999"/>
                                          </p:stCondLst>
                                        </p:cTn>
                                        <p:tgtEl>
                                          <p:spTgt spid="15"/>
                                        </p:tgtEl>
                                        <p:attrNameLst>
                                          <p:attrName>style.visibility</p:attrName>
                                        </p:attrNameLst>
                                      </p:cBhvr>
                                      <p:to>
                                        <p:strVal val="hidden"/>
                                      </p:to>
                                    </p:set>
                                  </p:childTnLst>
                                </p:cTn>
                              </p:par>
                              <p:par>
                                <p:cTn id="152" presetID="23" presetClass="entr" presetSubtype="272"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p:cTn id="154" dur="2000" fill="hold"/>
                                        <p:tgtEl>
                                          <p:spTgt spid="4"/>
                                        </p:tgtEl>
                                        <p:attrNameLst>
                                          <p:attrName>ppt_w</p:attrName>
                                        </p:attrNameLst>
                                      </p:cBhvr>
                                      <p:tavLst>
                                        <p:tav tm="0">
                                          <p:val>
                                            <p:strVal val="2/3*#ppt_w"/>
                                          </p:val>
                                        </p:tav>
                                        <p:tav tm="100000">
                                          <p:val>
                                            <p:strVal val="#ppt_w"/>
                                          </p:val>
                                        </p:tav>
                                      </p:tavLst>
                                    </p:anim>
                                    <p:anim calcmode="lin" valueType="num">
                                      <p:cBhvr>
                                        <p:cTn id="155" dur="2000" fill="hold"/>
                                        <p:tgtEl>
                                          <p:spTgt spid="4"/>
                                        </p:tgtEl>
                                        <p:attrNameLst>
                                          <p:attrName>ppt_h</p:attrName>
                                        </p:attrNameLst>
                                      </p:cBhvr>
                                      <p:tavLst>
                                        <p:tav tm="0">
                                          <p:val>
                                            <p:strVal val="2/3*#ppt_h"/>
                                          </p:val>
                                        </p:tav>
                                        <p:tav tm="100000">
                                          <p:val>
                                            <p:strVal val="#ppt_h"/>
                                          </p:val>
                                        </p:tav>
                                      </p:tavLst>
                                    </p:anim>
                                  </p:childTnLst>
                                </p:cTn>
                              </p:par>
                              <p:par>
                                <p:cTn id="156" presetID="2" presetClass="entr" presetSubtype="1" fill="hold" nodeType="withEffect">
                                  <p:stCondLst>
                                    <p:cond delay="0"/>
                                  </p:stCondLst>
                                  <p:childTnLst>
                                    <p:set>
                                      <p:cBhvr>
                                        <p:cTn id="157" dur="1" fill="hold">
                                          <p:stCondLst>
                                            <p:cond delay="0"/>
                                          </p:stCondLst>
                                        </p:cTn>
                                        <p:tgtEl>
                                          <p:spTgt spid="4"/>
                                        </p:tgtEl>
                                        <p:attrNameLst>
                                          <p:attrName>style.visibility</p:attrName>
                                        </p:attrNameLst>
                                      </p:cBhvr>
                                      <p:to>
                                        <p:strVal val="visible"/>
                                      </p:to>
                                    </p:set>
                                    <p:anim calcmode="lin" valueType="num">
                                      <p:cBhvr additive="base">
                                        <p:cTn id="158" dur="3000" fill="hold"/>
                                        <p:tgtEl>
                                          <p:spTgt spid="4"/>
                                        </p:tgtEl>
                                        <p:attrNameLst>
                                          <p:attrName>ppt_x</p:attrName>
                                        </p:attrNameLst>
                                      </p:cBhvr>
                                      <p:tavLst>
                                        <p:tav tm="0">
                                          <p:val>
                                            <p:strVal val="#ppt_x"/>
                                          </p:val>
                                        </p:tav>
                                        <p:tav tm="100000">
                                          <p:val>
                                            <p:strVal val="#ppt_x"/>
                                          </p:val>
                                        </p:tav>
                                      </p:tavLst>
                                    </p:anim>
                                    <p:anim calcmode="lin" valueType="num">
                                      <p:cBhvr additive="base">
                                        <p:cTn id="159"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gnmaggio_winery,_Tuscany_Italy_photo_tour_ron_rosenstock.jpg"/>
          <p:cNvPicPr>
            <a:picLocks noChangeAspect="1"/>
          </p:cNvPicPr>
          <p:nvPr/>
        </p:nvPicPr>
        <p:blipFill>
          <a:blip r:embed="rId2"/>
          <a:stretch>
            <a:fillRect/>
          </a:stretch>
        </p:blipFill>
        <p:spPr>
          <a:xfrm>
            <a:off x="0" y="16662"/>
            <a:ext cx="9144000" cy="6824676"/>
          </a:xfrm>
          <a:prstGeom prst="rect">
            <a:avLst/>
          </a:prstGeom>
        </p:spPr>
      </p:pic>
      <p:sp>
        <p:nvSpPr>
          <p:cNvPr id="5" name="4 Rectángulo"/>
          <p:cNvSpPr/>
          <p:nvPr/>
        </p:nvSpPr>
        <p:spPr>
          <a:xfrm>
            <a:off x="0"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28596"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94"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357290"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785950"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214546"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714644"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143240"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00462"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929058"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429156"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857752"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286412"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715008"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215106"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643702"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143768"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7572364"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8072462"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8501058"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8929718"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0"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428596"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928694"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1357290"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1785950"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2214546"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2714644"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3143240"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3500462"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3929058"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4429156"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857752"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286412"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715008"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215106"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6643702"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7143768"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7572364"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8072462"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8501058"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8929718"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0" y="0"/>
            <a:ext cx="942978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7"/>
                                        </p:tgtEl>
                                        <p:attrNameLst>
                                          <p:attrName>style.opacity</p:attrName>
                                        </p:attrNameLst>
                                      </p:cBhvr>
                                      <p:to>
                                        <p:strVal val="0"/>
                                      </p:to>
                                    </p:set>
                                    <p:animEffect filter="image" prLst="opacity: 0">
                                      <p:cBhvr rctx="IE">
                                        <p:cTn id="7" dur="indefinite"/>
                                        <p:tgtEl>
                                          <p:spTgt spid="47"/>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8" presetClass="emph" presetSubtype="0" fill="hold" grpId="1" nodeType="withEffect">
                                  <p:stCondLst>
                                    <p:cond delay="0"/>
                                  </p:stCondLst>
                                  <p:childTnLst>
                                    <p:animRot by="21600000">
                                      <p:cBhvr>
                                        <p:cTn id="72" dur="3000" fill="hold"/>
                                        <p:tgtEl>
                                          <p:spTgt spid="5"/>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6"/>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7"/>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8"/>
                                        </p:tgtEl>
                                        <p:attrNameLst>
                                          <p:attrName>r</p:attrName>
                                        </p:attrNameLst>
                                      </p:cBhvr>
                                    </p:animRot>
                                  </p:childTnLst>
                                </p:cTn>
                              </p:par>
                              <p:par>
                                <p:cTn id="79" presetID="8" presetClass="emph" presetSubtype="0" fill="hold" grpId="1" nodeType="withEffect">
                                  <p:stCondLst>
                                    <p:cond delay="0"/>
                                  </p:stCondLst>
                                  <p:childTnLst>
                                    <p:animRot by="21600000">
                                      <p:cBhvr>
                                        <p:cTn id="80" dur="3000" fill="hold"/>
                                        <p:tgtEl>
                                          <p:spTgt spid="9"/>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10"/>
                                        </p:tgtEl>
                                        <p:attrNameLst>
                                          <p:attrName>r</p:attrName>
                                        </p:attrNameLst>
                                      </p:cBhvr>
                                    </p:animRot>
                                  </p:childTnLst>
                                </p:cTn>
                              </p:par>
                              <p:par>
                                <p:cTn id="83" presetID="8" presetClass="emph" presetSubtype="0" fill="hold" grpId="1" nodeType="withEffect">
                                  <p:stCondLst>
                                    <p:cond delay="0"/>
                                  </p:stCondLst>
                                  <p:childTnLst>
                                    <p:animRot by="21600000">
                                      <p:cBhvr>
                                        <p:cTn id="84" dur="3000" fill="hold"/>
                                        <p:tgtEl>
                                          <p:spTgt spid="11"/>
                                        </p:tgtEl>
                                        <p:attrNameLst>
                                          <p:attrName>r</p:attrName>
                                        </p:attrNameLst>
                                      </p:cBhvr>
                                    </p:animRot>
                                  </p:childTnLst>
                                </p:cTn>
                              </p:par>
                              <p:par>
                                <p:cTn id="85" presetID="8" presetClass="emph" presetSubtype="0" fill="hold" grpId="1" nodeType="withEffect">
                                  <p:stCondLst>
                                    <p:cond delay="0"/>
                                  </p:stCondLst>
                                  <p:childTnLst>
                                    <p:animRot by="21600000">
                                      <p:cBhvr>
                                        <p:cTn id="86" dur="3000" fill="hold"/>
                                        <p:tgtEl>
                                          <p:spTgt spid="12"/>
                                        </p:tgtEl>
                                        <p:attrNameLst>
                                          <p:attrName>r</p:attrName>
                                        </p:attrNameLst>
                                      </p:cBhvr>
                                    </p:animRot>
                                  </p:childTnLst>
                                </p:cTn>
                              </p:par>
                              <p:par>
                                <p:cTn id="87" presetID="8" presetClass="emph" presetSubtype="0" fill="hold" grpId="1" nodeType="withEffect">
                                  <p:stCondLst>
                                    <p:cond delay="0"/>
                                  </p:stCondLst>
                                  <p:childTnLst>
                                    <p:animRot by="21600000">
                                      <p:cBhvr>
                                        <p:cTn id="88" dur="3000" fill="hold"/>
                                        <p:tgtEl>
                                          <p:spTgt spid="13"/>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14"/>
                                        </p:tgtEl>
                                        <p:attrNameLst>
                                          <p:attrName>r</p:attrName>
                                        </p:attrNameLst>
                                      </p:cBhvr>
                                    </p:animRot>
                                  </p:childTnLst>
                                </p:cTn>
                              </p:par>
                              <p:par>
                                <p:cTn id="91" presetID="8" presetClass="emph" presetSubtype="0" fill="hold" grpId="1" nodeType="withEffect">
                                  <p:stCondLst>
                                    <p:cond delay="0"/>
                                  </p:stCondLst>
                                  <p:childTnLst>
                                    <p:animRot by="21600000">
                                      <p:cBhvr>
                                        <p:cTn id="92" dur="3000" fill="hold"/>
                                        <p:tgtEl>
                                          <p:spTgt spid="15"/>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16"/>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17"/>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18"/>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19"/>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20"/>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21"/>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22"/>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23"/>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24"/>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25"/>
                                        </p:tgtEl>
                                        <p:attrNameLst>
                                          <p:attrName>r</p:attrName>
                                        </p:attrNameLst>
                                      </p:cBhvr>
                                    </p:animRot>
                                  </p:childTnLst>
                                </p:cTn>
                              </p:par>
                              <p:par>
                                <p:cTn id="113" presetID="13" presetClass="entr" presetSubtype="16" fill="hold" grpId="0" nodeType="withEffect">
                                  <p:stCondLst>
                                    <p:cond delay="0"/>
                                  </p:stCondLst>
                                  <p:childTnLst>
                                    <p:set>
                                      <p:cBhvr>
                                        <p:cTn id="114" dur="1" fill="hold">
                                          <p:stCondLst>
                                            <p:cond delay="0"/>
                                          </p:stCondLst>
                                        </p:cTn>
                                        <p:tgtEl>
                                          <p:spTgt spid="26"/>
                                        </p:tgtEl>
                                        <p:attrNameLst>
                                          <p:attrName>style.visibility</p:attrName>
                                        </p:attrNameLst>
                                      </p:cBhvr>
                                      <p:to>
                                        <p:strVal val="visible"/>
                                      </p:to>
                                    </p:set>
                                    <p:animEffect transition="in" filter="plus(in)">
                                      <p:cBhvr>
                                        <p:cTn id="115" dur="3000"/>
                                        <p:tgtEl>
                                          <p:spTgt spid="26"/>
                                        </p:tgtEl>
                                      </p:cBhvr>
                                    </p:animEffect>
                                  </p:childTnLst>
                                </p:cTn>
                              </p:par>
                              <p:par>
                                <p:cTn id="116" presetID="13" presetClass="entr" presetSubtype="16" fill="hold" grpId="0" nodeType="withEffect">
                                  <p:stCondLst>
                                    <p:cond delay="0"/>
                                  </p:stCondLst>
                                  <p:childTnLst>
                                    <p:set>
                                      <p:cBhvr>
                                        <p:cTn id="117" dur="1" fill="hold">
                                          <p:stCondLst>
                                            <p:cond delay="0"/>
                                          </p:stCondLst>
                                        </p:cTn>
                                        <p:tgtEl>
                                          <p:spTgt spid="27"/>
                                        </p:tgtEl>
                                        <p:attrNameLst>
                                          <p:attrName>style.visibility</p:attrName>
                                        </p:attrNameLst>
                                      </p:cBhvr>
                                      <p:to>
                                        <p:strVal val="visible"/>
                                      </p:to>
                                    </p:set>
                                    <p:animEffect transition="in" filter="plus(in)">
                                      <p:cBhvr>
                                        <p:cTn id="118" dur="3000"/>
                                        <p:tgtEl>
                                          <p:spTgt spid="27"/>
                                        </p:tgtEl>
                                      </p:cBhvr>
                                    </p:animEffect>
                                  </p:childTnLst>
                                </p:cTn>
                              </p:par>
                              <p:par>
                                <p:cTn id="119" presetID="13" presetClass="entr" presetSubtype="16" fill="hold" grpId="0" nodeType="withEffect">
                                  <p:stCondLst>
                                    <p:cond delay="0"/>
                                  </p:stCondLst>
                                  <p:childTnLst>
                                    <p:set>
                                      <p:cBhvr>
                                        <p:cTn id="120" dur="1" fill="hold">
                                          <p:stCondLst>
                                            <p:cond delay="0"/>
                                          </p:stCondLst>
                                        </p:cTn>
                                        <p:tgtEl>
                                          <p:spTgt spid="28"/>
                                        </p:tgtEl>
                                        <p:attrNameLst>
                                          <p:attrName>style.visibility</p:attrName>
                                        </p:attrNameLst>
                                      </p:cBhvr>
                                      <p:to>
                                        <p:strVal val="visible"/>
                                      </p:to>
                                    </p:set>
                                    <p:animEffect transition="in" filter="plus(in)">
                                      <p:cBhvr>
                                        <p:cTn id="121" dur="3000"/>
                                        <p:tgtEl>
                                          <p:spTgt spid="28"/>
                                        </p:tgtEl>
                                      </p:cBhvr>
                                    </p:animEffect>
                                  </p:childTnLst>
                                </p:cTn>
                              </p:par>
                              <p:par>
                                <p:cTn id="122" presetID="13" presetClass="entr" presetSubtype="16" fill="hold" grpId="0" nodeType="withEffect">
                                  <p:stCondLst>
                                    <p:cond delay="0"/>
                                  </p:stCondLst>
                                  <p:childTnLst>
                                    <p:set>
                                      <p:cBhvr>
                                        <p:cTn id="123" dur="1" fill="hold">
                                          <p:stCondLst>
                                            <p:cond delay="0"/>
                                          </p:stCondLst>
                                        </p:cTn>
                                        <p:tgtEl>
                                          <p:spTgt spid="29"/>
                                        </p:tgtEl>
                                        <p:attrNameLst>
                                          <p:attrName>style.visibility</p:attrName>
                                        </p:attrNameLst>
                                      </p:cBhvr>
                                      <p:to>
                                        <p:strVal val="visible"/>
                                      </p:to>
                                    </p:set>
                                    <p:animEffect transition="in" filter="plus(in)">
                                      <p:cBhvr>
                                        <p:cTn id="124" dur="3000"/>
                                        <p:tgtEl>
                                          <p:spTgt spid="29"/>
                                        </p:tgtEl>
                                      </p:cBhvr>
                                    </p:animEffect>
                                  </p:childTnLst>
                                </p:cTn>
                              </p:par>
                              <p:par>
                                <p:cTn id="125" presetID="13" presetClass="entr" presetSubtype="16" fill="hold" grpId="0" nodeType="withEffect">
                                  <p:stCondLst>
                                    <p:cond delay="0"/>
                                  </p:stCondLst>
                                  <p:childTnLst>
                                    <p:set>
                                      <p:cBhvr>
                                        <p:cTn id="126" dur="1" fill="hold">
                                          <p:stCondLst>
                                            <p:cond delay="0"/>
                                          </p:stCondLst>
                                        </p:cTn>
                                        <p:tgtEl>
                                          <p:spTgt spid="30"/>
                                        </p:tgtEl>
                                        <p:attrNameLst>
                                          <p:attrName>style.visibility</p:attrName>
                                        </p:attrNameLst>
                                      </p:cBhvr>
                                      <p:to>
                                        <p:strVal val="visible"/>
                                      </p:to>
                                    </p:set>
                                    <p:animEffect transition="in" filter="plus(in)">
                                      <p:cBhvr>
                                        <p:cTn id="127" dur="3000"/>
                                        <p:tgtEl>
                                          <p:spTgt spid="30"/>
                                        </p:tgtEl>
                                      </p:cBhvr>
                                    </p:animEffect>
                                  </p:childTnLst>
                                </p:cTn>
                              </p:par>
                              <p:par>
                                <p:cTn id="128" presetID="13" presetClass="entr" presetSubtype="16" fill="hold" grpId="0" nodeType="withEffect">
                                  <p:stCondLst>
                                    <p:cond delay="0"/>
                                  </p:stCondLst>
                                  <p:childTnLst>
                                    <p:set>
                                      <p:cBhvr>
                                        <p:cTn id="129" dur="1" fill="hold">
                                          <p:stCondLst>
                                            <p:cond delay="0"/>
                                          </p:stCondLst>
                                        </p:cTn>
                                        <p:tgtEl>
                                          <p:spTgt spid="31"/>
                                        </p:tgtEl>
                                        <p:attrNameLst>
                                          <p:attrName>style.visibility</p:attrName>
                                        </p:attrNameLst>
                                      </p:cBhvr>
                                      <p:to>
                                        <p:strVal val="visible"/>
                                      </p:to>
                                    </p:set>
                                    <p:animEffect transition="in" filter="plus(in)">
                                      <p:cBhvr>
                                        <p:cTn id="130" dur="3000"/>
                                        <p:tgtEl>
                                          <p:spTgt spid="31"/>
                                        </p:tgtEl>
                                      </p:cBhvr>
                                    </p:animEffect>
                                  </p:childTnLst>
                                </p:cTn>
                              </p:par>
                              <p:par>
                                <p:cTn id="131" presetID="13" presetClass="entr" presetSubtype="16" fill="hold" grpId="0" nodeType="withEffect">
                                  <p:stCondLst>
                                    <p:cond delay="0"/>
                                  </p:stCondLst>
                                  <p:childTnLst>
                                    <p:set>
                                      <p:cBhvr>
                                        <p:cTn id="132" dur="1" fill="hold">
                                          <p:stCondLst>
                                            <p:cond delay="0"/>
                                          </p:stCondLst>
                                        </p:cTn>
                                        <p:tgtEl>
                                          <p:spTgt spid="32"/>
                                        </p:tgtEl>
                                        <p:attrNameLst>
                                          <p:attrName>style.visibility</p:attrName>
                                        </p:attrNameLst>
                                      </p:cBhvr>
                                      <p:to>
                                        <p:strVal val="visible"/>
                                      </p:to>
                                    </p:set>
                                    <p:animEffect transition="in" filter="plus(in)">
                                      <p:cBhvr>
                                        <p:cTn id="133" dur="3000"/>
                                        <p:tgtEl>
                                          <p:spTgt spid="32"/>
                                        </p:tgtEl>
                                      </p:cBhvr>
                                    </p:animEffect>
                                  </p:childTnLst>
                                </p:cTn>
                              </p:par>
                              <p:par>
                                <p:cTn id="134" presetID="13" presetClass="entr" presetSubtype="16" fill="hold" grpId="0" nodeType="withEffect">
                                  <p:stCondLst>
                                    <p:cond delay="0"/>
                                  </p:stCondLst>
                                  <p:childTnLst>
                                    <p:set>
                                      <p:cBhvr>
                                        <p:cTn id="135" dur="1" fill="hold">
                                          <p:stCondLst>
                                            <p:cond delay="0"/>
                                          </p:stCondLst>
                                        </p:cTn>
                                        <p:tgtEl>
                                          <p:spTgt spid="33"/>
                                        </p:tgtEl>
                                        <p:attrNameLst>
                                          <p:attrName>style.visibility</p:attrName>
                                        </p:attrNameLst>
                                      </p:cBhvr>
                                      <p:to>
                                        <p:strVal val="visible"/>
                                      </p:to>
                                    </p:set>
                                    <p:animEffect transition="in" filter="plus(in)">
                                      <p:cBhvr>
                                        <p:cTn id="136" dur="3000"/>
                                        <p:tgtEl>
                                          <p:spTgt spid="33"/>
                                        </p:tgtEl>
                                      </p:cBhvr>
                                    </p:animEffect>
                                  </p:childTnLst>
                                </p:cTn>
                              </p:par>
                              <p:par>
                                <p:cTn id="137" presetID="13" presetClass="entr" presetSubtype="16" fill="hold" grpId="0" nodeType="withEffect">
                                  <p:stCondLst>
                                    <p:cond delay="0"/>
                                  </p:stCondLst>
                                  <p:childTnLst>
                                    <p:set>
                                      <p:cBhvr>
                                        <p:cTn id="138" dur="1" fill="hold">
                                          <p:stCondLst>
                                            <p:cond delay="0"/>
                                          </p:stCondLst>
                                        </p:cTn>
                                        <p:tgtEl>
                                          <p:spTgt spid="34"/>
                                        </p:tgtEl>
                                        <p:attrNameLst>
                                          <p:attrName>style.visibility</p:attrName>
                                        </p:attrNameLst>
                                      </p:cBhvr>
                                      <p:to>
                                        <p:strVal val="visible"/>
                                      </p:to>
                                    </p:set>
                                    <p:animEffect transition="in" filter="plus(in)">
                                      <p:cBhvr>
                                        <p:cTn id="139" dur="3000"/>
                                        <p:tgtEl>
                                          <p:spTgt spid="34"/>
                                        </p:tgtEl>
                                      </p:cBhvr>
                                    </p:animEffect>
                                  </p:childTnLst>
                                </p:cTn>
                              </p:par>
                              <p:par>
                                <p:cTn id="140" presetID="13" presetClass="entr" presetSubtype="16" fill="hold" grpId="0" nodeType="withEffect">
                                  <p:stCondLst>
                                    <p:cond delay="0"/>
                                  </p:stCondLst>
                                  <p:childTnLst>
                                    <p:set>
                                      <p:cBhvr>
                                        <p:cTn id="141" dur="1" fill="hold">
                                          <p:stCondLst>
                                            <p:cond delay="0"/>
                                          </p:stCondLst>
                                        </p:cTn>
                                        <p:tgtEl>
                                          <p:spTgt spid="35"/>
                                        </p:tgtEl>
                                        <p:attrNameLst>
                                          <p:attrName>style.visibility</p:attrName>
                                        </p:attrNameLst>
                                      </p:cBhvr>
                                      <p:to>
                                        <p:strVal val="visible"/>
                                      </p:to>
                                    </p:set>
                                    <p:animEffect transition="in" filter="plus(in)">
                                      <p:cBhvr>
                                        <p:cTn id="142" dur="3000"/>
                                        <p:tgtEl>
                                          <p:spTgt spid="35"/>
                                        </p:tgtEl>
                                      </p:cBhvr>
                                    </p:animEffect>
                                  </p:childTnLst>
                                </p:cTn>
                              </p:par>
                              <p:par>
                                <p:cTn id="143" presetID="13" presetClass="entr" presetSubtype="16" fill="hold" grpId="0" nodeType="withEffect">
                                  <p:stCondLst>
                                    <p:cond delay="0"/>
                                  </p:stCondLst>
                                  <p:childTnLst>
                                    <p:set>
                                      <p:cBhvr>
                                        <p:cTn id="144" dur="1" fill="hold">
                                          <p:stCondLst>
                                            <p:cond delay="0"/>
                                          </p:stCondLst>
                                        </p:cTn>
                                        <p:tgtEl>
                                          <p:spTgt spid="36"/>
                                        </p:tgtEl>
                                        <p:attrNameLst>
                                          <p:attrName>style.visibility</p:attrName>
                                        </p:attrNameLst>
                                      </p:cBhvr>
                                      <p:to>
                                        <p:strVal val="visible"/>
                                      </p:to>
                                    </p:set>
                                    <p:animEffect transition="in" filter="plus(in)">
                                      <p:cBhvr>
                                        <p:cTn id="145" dur="3000"/>
                                        <p:tgtEl>
                                          <p:spTgt spid="36"/>
                                        </p:tgtEl>
                                      </p:cBhvr>
                                    </p:animEffect>
                                  </p:childTnLst>
                                </p:cTn>
                              </p:par>
                              <p:par>
                                <p:cTn id="146" presetID="13" presetClass="entr" presetSubtype="16" fill="hold" grpId="0" nodeType="withEffect">
                                  <p:stCondLst>
                                    <p:cond delay="0"/>
                                  </p:stCondLst>
                                  <p:childTnLst>
                                    <p:set>
                                      <p:cBhvr>
                                        <p:cTn id="147" dur="1" fill="hold">
                                          <p:stCondLst>
                                            <p:cond delay="0"/>
                                          </p:stCondLst>
                                        </p:cTn>
                                        <p:tgtEl>
                                          <p:spTgt spid="37"/>
                                        </p:tgtEl>
                                        <p:attrNameLst>
                                          <p:attrName>style.visibility</p:attrName>
                                        </p:attrNameLst>
                                      </p:cBhvr>
                                      <p:to>
                                        <p:strVal val="visible"/>
                                      </p:to>
                                    </p:set>
                                    <p:animEffect transition="in" filter="plus(in)">
                                      <p:cBhvr>
                                        <p:cTn id="148" dur="3000"/>
                                        <p:tgtEl>
                                          <p:spTgt spid="37"/>
                                        </p:tgtEl>
                                      </p:cBhvr>
                                    </p:animEffect>
                                  </p:childTnLst>
                                </p:cTn>
                              </p:par>
                              <p:par>
                                <p:cTn id="149" presetID="13" presetClass="entr" presetSubtype="16" fill="hold" grpId="0" nodeType="withEffect">
                                  <p:stCondLst>
                                    <p:cond delay="0"/>
                                  </p:stCondLst>
                                  <p:childTnLst>
                                    <p:set>
                                      <p:cBhvr>
                                        <p:cTn id="150" dur="1" fill="hold">
                                          <p:stCondLst>
                                            <p:cond delay="0"/>
                                          </p:stCondLst>
                                        </p:cTn>
                                        <p:tgtEl>
                                          <p:spTgt spid="38"/>
                                        </p:tgtEl>
                                        <p:attrNameLst>
                                          <p:attrName>style.visibility</p:attrName>
                                        </p:attrNameLst>
                                      </p:cBhvr>
                                      <p:to>
                                        <p:strVal val="visible"/>
                                      </p:to>
                                    </p:set>
                                    <p:animEffect transition="in" filter="plus(in)">
                                      <p:cBhvr>
                                        <p:cTn id="151" dur="3000"/>
                                        <p:tgtEl>
                                          <p:spTgt spid="38"/>
                                        </p:tgtEl>
                                      </p:cBhvr>
                                    </p:animEffect>
                                  </p:childTnLst>
                                </p:cTn>
                              </p:par>
                              <p:par>
                                <p:cTn id="152" presetID="13" presetClass="entr" presetSubtype="16" fill="hold" grpId="0" nodeType="withEffect">
                                  <p:stCondLst>
                                    <p:cond delay="0"/>
                                  </p:stCondLst>
                                  <p:childTnLst>
                                    <p:set>
                                      <p:cBhvr>
                                        <p:cTn id="153" dur="1" fill="hold">
                                          <p:stCondLst>
                                            <p:cond delay="0"/>
                                          </p:stCondLst>
                                        </p:cTn>
                                        <p:tgtEl>
                                          <p:spTgt spid="39"/>
                                        </p:tgtEl>
                                        <p:attrNameLst>
                                          <p:attrName>style.visibility</p:attrName>
                                        </p:attrNameLst>
                                      </p:cBhvr>
                                      <p:to>
                                        <p:strVal val="visible"/>
                                      </p:to>
                                    </p:set>
                                    <p:animEffect transition="in" filter="plus(in)">
                                      <p:cBhvr>
                                        <p:cTn id="154" dur="3000"/>
                                        <p:tgtEl>
                                          <p:spTgt spid="39"/>
                                        </p:tgtEl>
                                      </p:cBhvr>
                                    </p:animEffect>
                                  </p:childTnLst>
                                </p:cTn>
                              </p:par>
                              <p:par>
                                <p:cTn id="155" presetID="13" presetClass="entr" presetSubtype="16" fill="hold" grpId="0" nodeType="withEffect">
                                  <p:stCondLst>
                                    <p:cond delay="0"/>
                                  </p:stCondLst>
                                  <p:childTnLst>
                                    <p:set>
                                      <p:cBhvr>
                                        <p:cTn id="156" dur="1" fill="hold">
                                          <p:stCondLst>
                                            <p:cond delay="0"/>
                                          </p:stCondLst>
                                        </p:cTn>
                                        <p:tgtEl>
                                          <p:spTgt spid="40"/>
                                        </p:tgtEl>
                                        <p:attrNameLst>
                                          <p:attrName>style.visibility</p:attrName>
                                        </p:attrNameLst>
                                      </p:cBhvr>
                                      <p:to>
                                        <p:strVal val="visible"/>
                                      </p:to>
                                    </p:set>
                                    <p:animEffect transition="in" filter="plus(in)">
                                      <p:cBhvr>
                                        <p:cTn id="157" dur="3000"/>
                                        <p:tgtEl>
                                          <p:spTgt spid="40"/>
                                        </p:tgtEl>
                                      </p:cBhvr>
                                    </p:animEffect>
                                  </p:childTnLst>
                                </p:cTn>
                              </p:par>
                              <p:par>
                                <p:cTn id="158" presetID="13" presetClass="entr" presetSubtype="16" fill="hold" grpId="0" nodeType="withEffect">
                                  <p:stCondLst>
                                    <p:cond delay="0"/>
                                  </p:stCondLst>
                                  <p:childTnLst>
                                    <p:set>
                                      <p:cBhvr>
                                        <p:cTn id="159" dur="1" fill="hold">
                                          <p:stCondLst>
                                            <p:cond delay="0"/>
                                          </p:stCondLst>
                                        </p:cTn>
                                        <p:tgtEl>
                                          <p:spTgt spid="41"/>
                                        </p:tgtEl>
                                        <p:attrNameLst>
                                          <p:attrName>style.visibility</p:attrName>
                                        </p:attrNameLst>
                                      </p:cBhvr>
                                      <p:to>
                                        <p:strVal val="visible"/>
                                      </p:to>
                                    </p:set>
                                    <p:animEffect transition="in" filter="plus(in)">
                                      <p:cBhvr>
                                        <p:cTn id="160" dur="3000"/>
                                        <p:tgtEl>
                                          <p:spTgt spid="41"/>
                                        </p:tgtEl>
                                      </p:cBhvr>
                                    </p:animEffect>
                                  </p:childTnLst>
                                </p:cTn>
                              </p:par>
                              <p:par>
                                <p:cTn id="161" presetID="13" presetClass="entr" presetSubtype="16" fill="hold" grpId="0" nodeType="withEffect">
                                  <p:stCondLst>
                                    <p:cond delay="0"/>
                                  </p:stCondLst>
                                  <p:childTnLst>
                                    <p:set>
                                      <p:cBhvr>
                                        <p:cTn id="162" dur="1" fill="hold">
                                          <p:stCondLst>
                                            <p:cond delay="0"/>
                                          </p:stCondLst>
                                        </p:cTn>
                                        <p:tgtEl>
                                          <p:spTgt spid="42"/>
                                        </p:tgtEl>
                                        <p:attrNameLst>
                                          <p:attrName>style.visibility</p:attrName>
                                        </p:attrNameLst>
                                      </p:cBhvr>
                                      <p:to>
                                        <p:strVal val="visible"/>
                                      </p:to>
                                    </p:set>
                                    <p:animEffect transition="in" filter="plus(in)">
                                      <p:cBhvr>
                                        <p:cTn id="163" dur="3000"/>
                                        <p:tgtEl>
                                          <p:spTgt spid="42"/>
                                        </p:tgtEl>
                                      </p:cBhvr>
                                    </p:animEffect>
                                  </p:childTnLst>
                                </p:cTn>
                              </p:par>
                              <p:par>
                                <p:cTn id="164" presetID="13" presetClass="entr" presetSubtype="16" fill="hold" grpId="0" nodeType="withEffect">
                                  <p:stCondLst>
                                    <p:cond delay="0"/>
                                  </p:stCondLst>
                                  <p:childTnLst>
                                    <p:set>
                                      <p:cBhvr>
                                        <p:cTn id="165" dur="1" fill="hold">
                                          <p:stCondLst>
                                            <p:cond delay="0"/>
                                          </p:stCondLst>
                                        </p:cTn>
                                        <p:tgtEl>
                                          <p:spTgt spid="43"/>
                                        </p:tgtEl>
                                        <p:attrNameLst>
                                          <p:attrName>style.visibility</p:attrName>
                                        </p:attrNameLst>
                                      </p:cBhvr>
                                      <p:to>
                                        <p:strVal val="visible"/>
                                      </p:to>
                                    </p:set>
                                    <p:animEffect transition="in" filter="plus(in)">
                                      <p:cBhvr>
                                        <p:cTn id="166" dur="3000"/>
                                        <p:tgtEl>
                                          <p:spTgt spid="43"/>
                                        </p:tgtEl>
                                      </p:cBhvr>
                                    </p:animEffect>
                                  </p:childTnLst>
                                </p:cTn>
                              </p:par>
                              <p:par>
                                <p:cTn id="167" presetID="13" presetClass="entr" presetSubtype="16" fill="hold" grpId="0" nodeType="withEffect">
                                  <p:stCondLst>
                                    <p:cond delay="0"/>
                                  </p:stCondLst>
                                  <p:childTnLst>
                                    <p:set>
                                      <p:cBhvr>
                                        <p:cTn id="168" dur="1" fill="hold">
                                          <p:stCondLst>
                                            <p:cond delay="0"/>
                                          </p:stCondLst>
                                        </p:cTn>
                                        <p:tgtEl>
                                          <p:spTgt spid="44"/>
                                        </p:tgtEl>
                                        <p:attrNameLst>
                                          <p:attrName>style.visibility</p:attrName>
                                        </p:attrNameLst>
                                      </p:cBhvr>
                                      <p:to>
                                        <p:strVal val="visible"/>
                                      </p:to>
                                    </p:set>
                                    <p:animEffect transition="in" filter="plus(in)">
                                      <p:cBhvr>
                                        <p:cTn id="169" dur="3000"/>
                                        <p:tgtEl>
                                          <p:spTgt spid="44"/>
                                        </p:tgtEl>
                                      </p:cBhvr>
                                    </p:animEffect>
                                  </p:childTnLst>
                                </p:cTn>
                              </p:par>
                              <p:par>
                                <p:cTn id="170" presetID="13" presetClass="entr" presetSubtype="16" fill="hold" grpId="0" nodeType="withEffect">
                                  <p:stCondLst>
                                    <p:cond delay="0"/>
                                  </p:stCondLst>
                                  <p:childTnLst>
                                    <p:set>
                                      <p:cBhvr>
                                        <p:cTn id="171" dur="1" fill="hold">
                                          <p:stCondLst>
                                            <p:cond delay="0"/>
                                          </p:stCondLst>
                                        </p:cTn>
                                        <p:tgtEl>
                                          <p:spTgt spid="45"/>
                                        </p:tgtEl>
                                        <p:attrNameLst>
                                          <p:attrName>style.visibility</p:attrName>
                                        </p:attrNameLst>
                                      </p:cBhvr>
                                      <p:to>
                                        <p:strVal val="visible"/>
                                      </p:to>
                                    </p:set>
                                    <p:animEffect transition="in" filter="plus(in)">
                                      <p:cBhvr>
                                        <p:cTn id="172" dur="3000"/>
                                        <p:tgtEl>
                                          <p:spTgt spid="45"/>
                                        </p:tgtEl>
                                      </p:cBhvr>
                                    </p:animEffect>
                                  </p:childTnLst>
                                </p:cTn>
                              </p:par>
                              <p:par>
                                <p:cTn id="173" presetID="13" presetClass="entr" presetSubtype="16" fill="hold" grpId="0" nodeType="withEffect">
                                  <p:stCondLst>
                                    <p:cond delay="0"/>
                                  </p:stCondLst>
                                  <p:childTnLst>
                                    <p:set>
                                      <p:cBhvr>
                                        <p:cTn id="174" dur="1" fill="hold">
                                          <p:stCondLst>
                                            <p:cond delay="0"/>
                                          </p:stCondLst>
                                        </p:cTn>
                                        <p:tgtEl>
                                          <p:spTgt spid="46"/>
                                        </p:tgtEl>
                                        <p:attrNameLst>
                                          <p:attrName>style.visibility</p:attrName>
                                        </p:attrNameLst>
                                      </p:cBhvr>
                                      <p:to>
                                        <p:strVal val="visible"/>
                                      </p:to>
                                    </p:set>
                                    <p:animEffect transition="in" filter="plus(in)">
                                      <p:cBhvr>
                                        <p:cTn id="175" dur="3000"/>
                                        <p:tgtEl>
                                          <p:spTgt spid="46"/>
                                        </p:tgtEl>
                                      </p:cBhvr>
                                    </p:animEffect>
                                  </p:childTnLst>
                                </p:cTn>
                              </p:par>
                              <p:par>
                                <p:cTn id="176" presetID="8" presetClass="emph" presetSubtype="0" fill="hold" grpId="1" nodeType="withEffect">
                                  <p:stCondLst>
                                    <p:cond delay="0"/>
                                  </p:stCondLst>
                                  <p:childTnLst>
                                    <p:animRot by="21600000">
                                      <p:cBhvr>
                                        <p:cTn id="177" dur="3000" fill="hold"/>
                                        <p:tgtEl>
                                          <p:spTgt spid="26"/>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27"/>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28"/>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9"/>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0"/>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1"/>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32"/>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33"/>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34"/>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35"/>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36"/>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37"/>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38"/>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39"/>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40"/>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41"/>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42"/>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43"/>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44"/>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45"/>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46"/>
                                        </p:tgtEl>
                                        <p:attrNameLst>
                                          <p:attrName>r</p:attrName>
                                        </p:attrNameLst>
                                      </p:cBhvr>
                                    </p:animRot>
                                  </p:childTnLst>
                                </p:cTn>
                              </p:par>
                            </p:childTnLst>
                          </p:cTn>
                        </p:par>
                        <p:par>
                          <p:cTn id="218" fill="hold">
                            <p:stCondLst>
                              <p:cond delay="3000"/>
                            </p:stCondLst>
                            <p:childTnLst>
                              <p:par>
                                <p:cTn id="219" presetID="2" presetClass="exit" presetSubtype="4" fill="hold" grpId="2" nodeType="afterEffect">
                                  <p:stCondLst>
                                    <p:cond delay="0"/>
                                  </p:stCondLst>
                                  <p:childTnLst>
                                    <p:anim calcmode="lin" valueType="num">
                                      <p:cBhvr additive="base">
                                        <p:cTn id="220" dur="3000"/>
                                        <p:tgtEl>
                                          <p:spTgt spid="5"/>
                                        </p:tgtEl>
                                        <p:attrNameLst>
                                          <p:attrName>ppt_x</p:attrName>
                                        </p:attrNameLst>
                                      </p:cBhvr>
                                      <p:tavLst>
                                        <p:tav tm="0">
                                          <p:val>
                                            <p:strVal val="ppt_x"/>
                                          </p:val>
                                        </p:tav>
                                        <p:tav tm="100000">
                                          <p:val>
                                            <p:strVal val="ppt_x"/>
                                          </p:val>
                                        </p:tav>
                                      </p:tavLst>
                                    </p:anim>
                                    <p:anim calcmode="lin" valueType="num">
                                      <p:cBhvr additive="base">
                                        <p:cTn id="221" dur="3000"/>
                                        <p:tgtEl>
                                          <p:spTgt spid="5"/>
                                        </p:tgtEl>
                                        <p:attrNameLst>
                                          <p:attrName>ppt_y</p:attrName>
                                        </p:attrNameLst>
                                      </p:cBhvr>
                                      <p:tavLst>
                                        <p:tav tm="0">
                                          <p:val>
                                            <p:strVal val="ppt_y"/>
                                          </p:val>
                                        </p:tav>
                                        <p:tav tm="100000">
                                          <p:val>
                                            <p:strVal val="1+ppt_h/2"/>
                                          </p:val>
                                        </p:tav>
                                      </p:tavLst>
                                    </p:anim>
                                    <p:set>
                                      <p:cBhvr>
                                        <p:cTn id="222" dur="1" fill="hold">
                                          <p:stCondLst>
                                            <p:cond delay="2999"/>
                                          </p:stCondLst>
                                        </p:cTn>
                                        <p:tgtEl>
                                          <p:spTgt spid="5"/>
                                        </p:tgtEl>
                                        <p:attrNameLst>
                                          <p:attrName>style.visibility</p:attrName>
                                        </p:attrNameLst>
                                      </p:cBhvr>
                                      <p:to>
                                        <p:strVal val="hidden"/>
                                      </p:to>
                                    </p:set>
                                  </p:childTnLst>
                                </p:cTn>
                              </p:par>
                              <p:par>
                                <p:cTn id="223" presetID="2" presetClass="exit" presetSubtype="4" fill="hold" grpId="2" nodeType="withEffect">
                                  <p:stCondLst>
                                    <p:cond delay="0"/>
                                  </p:stCondLst>
                                  <p:childTnLst>
                                    <p:anim calcmode="lin" valueType="num">
                                      <p:cBhvr additive="base">
                                        <p:cTn id="224" dur="3000"/>
                                        <p:tgtEl>
                                          <p:spTgt spid="6"/>
                                        </p:tgtEl>
                                        <p:attrNameLst>
                                          <p:attrName>ppt_x</p:attrName>
                                        </p:attrNameLst>
                                      </p:cBhvr>
                                      <p:tavLst>
                                        <p:tav tm="0">
                                          <p:val>
                                            <p:strVal val="ppt_x"/>
                                          </p:val>
                                        </p:tav>
                                        <p:tav tm="100000">
                                          <p:val>
                                            <p:strVal val="ppt_x"/>
                                          </p:val>
                                        </p:tav>
                                      </p:tavLst>
                                    </p:anim>
                                    <p:anim calcmode="lin" valueType="num">
                                      <p:cBhvr additive="base">
                                        <p:cTn id="225" dur="3000"/>
                                        <p:tgtEl>
                                          <p:spTgt spid="6"/>
                                        </p:tgtEl>
                                        <p:attrNameLst>
                                          <p:attrName>ppt_y</p:attrName>
                                        </p:attrNameLst>
                                      </p:cBhvr>
                                      <p:tavLst>
                                        <p:tav tm="0">
                                          <p:val>
                                            <p:strVal val="ppt_y"/>
                                          </p:val>
                                        </p:tav>
                                        <p:tav tm="100000">
                                          <p:val>
                                            <p:strVal val="1+ppt_h/2"/>
                                          </p:val>
                                        </p:tav>
                                      </p:tavLst>
                                    </p:anim>
                                    <p:set>
                                      <p:cBhvr>
                                        <p:cTn id="226" dur="1" fill="hold">
                                          <p:stCondLst>
                                            <p:cond delay="2999"/>
                                          </p:stCondLst>
                                        </p:cTn>
                                        <p:tgtEl>
                                          <p:spTgt spid="6"/>
                                        </p:tgtEl>
                                        <p:attrNameLst>
                                          <p:attrName>style.visibility</p:attrName>
                                        </p:attrNameLst>
                                      </p:cBhvr>
                                      <p:to>
                                        <p:strVal val="hidden"/>
                                      </p:to>
                                    </p:set>
                                  </p:childTnLst>
                                </p:cTn>
                              </p:par>
                              <p:par>
                                <p:cTn id="227" presetID="2" presetClass="exit" presetSubtype="4" fill="hold" grpId="2" nodeType="withEffect">
                                  <p:stCondLst>
                                    <p:cond delay="0"/>
                                  </p:stCondLst>
                                  <p:childTnLst>
                                    <p:anim calcmode="lin" valueType="num">
                                      <p:cBhvr additive="base">
                                        <p:cTn id="228" dur="3000"/>
                                        <p:tgtEl>
                                          <p:spTgt spid="7"/>
                                        </p:tgtEl>
                                        <p:attrNameLst>
                                          <p:attrName>ppt_x</p:attrName>
                                        </p:attrNameLst>
                                      </p:cBhvr>
                                      <p:tavLst>
                                        <p:tav tm="0">
                                          <p:val>
                                            <p:strVal val="ppt_x"/>
                                          </p:val>
                                        </p:tav>
                                        <p:tav tm="100000">
                                          <p:val>
                                            <p:strVal val="ppt_x"/>
                                          </p:val>
                                        </p:tav>
                                      </p:tavLst>
                                    </p:anim>
                                    <p:anim calcmode="lin" valueType="num">
                                      <p:cBhvr additive="base">
                                        <p:cTn id="229" dur="3000"/>
                                        <p:tgtEl>
                                          <p:spTgt spid="7"/>
                                        </p:tgtEl>
                                        <p:attrNameLst>
                                          <p:attrName>ppt_y</p:attrName>
                                        </p:attrNameLst>
                                      </p:cBhvr>
                                      <p:tavLst>
                                        <p:tav tm="0">
                                          <p:val>
                                            <p:strVal val="ppt_y"/>
                                          </p:val>
                                        </p:tav>
                                        <p:tav tm="100000">
                                          <p:val>
                                            <p:strVal val="1+ppt_h/2"/>
                                          </p:val>
                                        </p:tav>
                                      </p:tavLst>
                                    </p:anim>
                                    <p:set>
                                      <p:cBhvr>
                                        <p:cTn id="230" dur="1" fill="hold">
                                          <p:stCondLst>
                                            <p:cond delay="2999"/>
                                          </p:stCondLst>
                                        </p:cTn>
                                        <p:tgtEl>
                                          <p:spTgt spid="7"/>
                                        </p:tgtEl>
                                        <p:attrNameLst>
                                          <p:attrName>style.visibility</p:attrName>
                                        </p:attrNameLst>
                                      </p:cBhvr>
                                      <p:to>
                                        <p:strVal val="hidden"/>
                                      </p:to>
                                    </p:set>
                                  </p:childTnLst>
                                </p:cTn>
                              </p:par>
                              <p:par>
                                <p:cTn id="231" presetID="2" presetClass="exit" presetSubtype="4" fill="hold" grpId="2" nodeType="withEffect">
                                  <p:stCondLst>
                                    <p:cond delay="0"/>
                                  </p:stCondLst>
                                  <p:childTnLst>
                                    <p:anim calcmode="lin" valueType="num">
                                      <p:cBhvr additive="base">
                                        <p:cTn id="232" dur="3000"/>
                                        <p:tgtEl>
                                          <p:spTgt spid="8"/>
                                        </p:tgtEl>
                                        <p:attrNameLst>
                                          <p:attrName>ppt_x</p:attrName>
                                        </p:attrNameLst>
                                      </p:cBhvr>
                                      <p:tavLst>
                                        <p:tav tm="0">
                                          <p:val>
                                            <p:strVal val="ppt_x"/>
                                          </p:val>
                                        </p:tav>
                                        <p:tav tm="100000">
                                          <p:val>
                                            <p:strVal val="ppt_x"/>
                                          </p:val>
                                        </p:tav>
                                      </p:tavLst>
                                    </p:anim>
                                    <p:anim calcmode="lin" valueType="num">
                                      <p:cBhvr additive="base">
                                        <p:cTn id="233" dur="3000"/>
                                        <p:tgtEl>
                                          <p:spTgt spid="8"/>
                                        </p:tgtEl>
                                        <p:attrNameLst>
                                          <p:attrName>ppt_y</p:attrName>
                                        </p:attrNameLst>
                                      </p:cBhvr>
                                      <p:tavLst>
                                        <p:tav tm="0">
                                          <p:val>
                                            <p:strVal val="ppt_y"/>
                                          </p:val>
                                        </p:tav>
                                        <p:tav tm="100000">
                                          <p:val>
                                            <p:strVal val="1+ppt_h/2"/>
                                          </p:val>
                                        </p:tav>
                                      </p:tavLst>
                                    </p:anim>
                                    <p:set>
                                      <p:cBhvr>
                                        <p:cTn id="234" dur="1" fill="hold">
                                          <p:stCondLst>
                                            <p:cond delay="2999"/>
                                          </p:stCondLst>
                                        </p:cTn>
                                        <p:tgtEl>
                                          <p:spTgt spid="8"/>
                                        </p:tgtEl>
                                        <p:attrNameLst>
                                          <p:attrName>style.visibility</p:attrName>
                                        </p:attrNameLst>
                                      </p:cBhvr>
                                      <p:to>
                                        <p:strVal val="hidden"/>
                                      </p:to>
                                    </p:set>
                                  </p:childTnLst>
                                </p:cTn>
                              </p:par>
                              <p:par>
                                <p:cTn id="235" presetID="2" presetClass="exit" presetSubtype="4" fill="hold" grpId="2" nodeType="withEffect">
                                  <p:stCondLst>
                                    <p:cond delay="0"/>
                                  </p:stCondLst>
                                  <p:childTnLst>
                                    <p:anim calcmode="lin" valueType="num">
                                      <p:cBhvr additive="base">
                                        <p:cTn id="236" dur="3000"/>
                                        <p:tgtEl>
                                          <p:spTgt spid="9"/>
                                        </p:tgtEl>
                                        <p:attrNameLst>
                                          <p:attrName>ppt_x</p:attrName>
                                        </p:attrNameLst>
                                      </p:cBhvr>
                                      <p:tavLst>
                                        <p:tav tm="0">
                                          <p:val>
                                            <p:strVal val="ppt_x"/>
                                          </p:val>
                                        </p:tav>
                                        <p:tav tm="100000">
                                          <p:val>
                                            <p:strVal val="ppt_x"/>
                                          </p:val>
                                        </p:tav>
                                      </p:tavLst>
                                    </p:anim>
                                    <p:anim calcmode="lin" valueType="num">
                                      <p:cBhvr additive="base">
                                        <p:cTn id="237" dur="3000"/>
                                        <p:tgtEl>
                                          <p:spTgt spid="9"/>
                                        </p:tgtEl>
                                        <p:attrNameLst>
                                          <p:attrName>ppt_y</p:attrName>
                                        </p:attrNameLst>
                                      </p:cBhvr>
                                      <p:tavLst>
                                        <p:tav tm="0">
                                          <p:val>
                                            <p:strVal val="ppt_y"/>
                                          </p:val>
                                        </p:tav>
                                        <p:tav tm="100000">
                                          <p:val>
                                            <p:strVal val="1+ppt_h/2"/>
                                          </p:val>
                                        </p:tav>
                                      </p:tavLst>
                                    </p:anim>
                                    <p:set>
                                      <p:cBhvr>
                                        <p:cTn id="238" dur="1" fill="hold">
                                          <p:stCondLst>
                                            <p:cond delay="2999"/>
                                          </p:stCondLst>
                                        </p:cTn>
                                        <p:tgtEl>
                                          <p:spTgt spid="9"/>
                                        </p:tgtEl>
                                        <p:attrNameLst>
                                          <p:attrName>style.visibility</p:attrName>
                                        </p:attrNameLst>
                                      </p:cBhvr>
                                      <p:to>
                                        <p:strVal val="hidden"/>
                                      </p:to>
                                    </p:set>
                                  </p:childTnLst>
                                </p:cTn>
                              </p:par>
                              <p:par>
                                <p:cTn id="239" presetID="2" presetClass="exit" presetSubtype="4" fill="hold" grpId="2" nodeType="withEffect">
                                  <p:stCondLst>
                                    <p:cond delay="0"/>
                                  </p:stCondLst>
                                  <p:childTnLst>
                                    <p:anim calcmode="lin" valueType="num">
                                      <p:cBhvr additive="base">
                                        <p:cTn id="240" dur="3000"/>
                                        <p:tgtEl>
                                          <p:spTgt spid="10"/>
                                        </p:tgtEl>
                                        <p:attrNameLst>
                                          <p:attrName>ppt_x</p:attrName>
                                        </p:attrNameLst>
                                      </p:cBhvr>
                                      <p:tavLst>
                                        <p:tav tm="0">
                                          <p:val>
                                            <p:strVal val="ppt_x"/>
                                          </p:val>
                                        </p:tav>
                                        <p:tav tm="100000">
                                          <p:val>
                                            <p:strVal val="ppt_x"/>
                                          </p:val>
                                        </p:tav>
                                      </p:tavLst>
                                    </p:anim>
                                    <p:anim calcmode="lin" valueType="num">
                                      <p:cBhvr additive="base">
                                        <p:cTn id="241" dur="3000"/>
                                        <p:tgtEl>
                                          <p:spTgt spid="10"/>
                                        </p:tgtEl>
                                        <p:attrNameLst>
                                          <p:attrName>ppt_y</p:attrName>
                                        </p:attrNameLst>
                                      </p:cBhvr>
                                      <p:tavLst>
                                        <p:tav tm="0">
                                          <p:val>
                                            <p:strVal val="ppt_y"/>
                                          </p:val>
                                        </p:tav>
                                        <p:tav tm="100000">
                                          <p:val>
                                            <p:strVal val="1+ppt_h/2"/>
                                          </p:val>
                                        </p:tav>
                                      </p:tavLst>
                                    </p:anim>
                                    <p:set>
                                      <p:cBhvr>
                                        <p:cTn id="242" dur="1" fill="hold">
                                          <p:stCondLst>
                                            <p:cond delay="2999"/>
                                          </p:stCondLst>
                                        </p:cTn>
                                        <p:tgtEl>
                                          <p:spTgt spid="10"/>
                                        </p:tgtEl>
                                        <p:attrNameLst>
                                          <p:attrName>style.visibility</p:attrName>
                                        </p:attrNameLst>
                                      </p:cBhvr>
                                      <p:to>
                                        <p:strVal val="hidden"/>
                                      </p:to>
                                    </p:set>
                                  </p:childTnLst>
                                </p:cTn>
                              </p:par>
                              <p:par>
                                <p:cTn id="243" presetID="2" presetClass="exit" presetSubtype="4" fill="hold" grpId="2" nodeType="withEffect">
                                  <p:stCondLst>
                                    <p:cond delay="0"/>
                                  </p:stCondLst>
                                  <p:childTnLst>
                                    <p:anim calcmode="lin" valueType="num">
                                      <p:cBhvr additive="base">
                                        <p:cTn id="244" dur="3000"/>
                                        <p:tgtEl>
                                          <p:spTgt spid="11"/>
                                        </p:tgtEl>
                                        <p:attrNameLst>
                                          <p:attrName>ppt_x</p:attrName>
                                        </p:attrNameLst>
                                      </p:cBhvr>
                                      <p:tavLst>
                                        <p:tav tm="0">
                                          <p:val>
                                            <p:strVal val="ppt_x"/>
                                          </p:val>
                                        </p:tav>
                                        <p:tav tm="100000">
                                          <p:val>
                                            <p:strVal val="ppt_x"/>
                                          </p:val>
                                        </p:tav>
                                      </p:tavLst>
                                    </p:anim>
                                    <p:anim calcmode="lin" valueType="num">
                                      <p:cBhvr additive="base">
                                        <p:cTn id="245" dur="3000"/>
                                        <p:tgtEl>
                                          <p:spTgt spid="11"/>
                                        </p:tgtEl>
                                        <p:attrNameLst>
                                          <p:attrName>ppt_y</p:attrName>
                                        </p:attrNameLst>
                                      </p:cBhvr>
                                      <p:tavLst>
                                        <p:tav tm="0">
                                          <p:val>
                                            <p:strVal val="ppt_y"/>
                                          </p:val>
                                        </p:tav>
                                        <p:tav tm="100000">
                                          <p:val>
                                            <p:strVal val="1+ppt_h/2"/>
                                          </p:val>
                                        </p:tav>
                                      </p:tavLst>
                                    </p:anim>
                                    <p:set>
                                      <p:cBhvr>
                                        <p:cTn id="246" dur="1" fill="hold">
                                          <p:stCondLst>
                                            <p:cond delay="2999"/>
                                          </p:stCondLst>
                                        </p:cTn>
                                        <p:tgtEl>
                                          <p:spTgt spid="11"/>
                                        </p:tgtEl>
                                        <p:attrNameLst>
                                          <p:attrName>style.visibility</p:attrName>
                                        </p:attrNameLst>
                                      </p:cBhvr>
                                      <p:to>
                                        <p:strVal val="hidden"/>
                                      </p:to>
                                    </p:set>
                                  </p:childTnLst>
                                </p:cTn>
                              </p:par>
                              <p:par>
                                <p:cTn id="247" presetID="2" presetClass="exit" presetSubtype="4" fill="hold" grpId="2" nodeType="withEffect">
                                  <p:stCondLst>
                                    <p:cond delay="0"/>
                                  </p:stCondLst>
                                  <p:childTnLst>
                                    <p:anim calcmode="lin" valueType="num">
                                      <p:cBhvr additive="base">
                                        <p:cTn id="248" dur="3000"/>
                                        <p:tgtEl>
                                          <p:spTgt spid="12"/>
                                        </p:tgtEl>
                                        <p:attrNameLst>
                                          <p:attrName>ppt_x</p:attrName>
                                        </p:attrNameLst>
                                      </p:cBhvr>
                                      <p:tavLst>
                                        <p:tav tm="0">
                                          <p:val>
                                            <p:strVal val="ppt_x"/>
                                          </p:val>
                                        </p:tav>
                                        <p:tav tm="100000">
                                          <p:val>
                                            <p:strVal val="ppt_x"/>
                                          </p:val>
                                        </p:tav>
                                      </p:tavLst>
                                    </p:anim>
                                    <p:anim calcmode="lin" valueType="num">
                                      <p:cBhvr additive="base">
                                        <p:cTn id="249" dur="3000"/>
                                        <p:tgtEl>
                                          <p:spTgt spid="12"/>
                                        </p:tgtEl>
                                        <p:attrNameLst>
                                          <p:attrName>ppt_y</p:attrName>
                                        </p:attrNameLst>
                                      </p:cBhvr>
                                      <p:tavLst>
                                        <p:tav tm="0">
                                          <p:val>
                                            <p:strVal val="ppt_y"/>
                                          </p:val>
                                        </p:tav>
                                        <p:tav tm="100000">
                                          <p:val>
                                            <p:strVal val="1+ppt_h/2"/>
                                          </p:val>
                                        </p:tav>
                                      </p:tavLst>
                                    </p:anim>
                                    <p:set>
                                      <p:cBhvr>
                                        <p:cTn id="250" dur="1" fill="hold">
                                          <p:stCondLst>
                                            <p:cond delay="2999"/>
                                          </p:stCondLst>
                                        </p:cTn>
                                        <p:tgtEl>
                                          <p:spTgt spid="12"/>
                                        </p:tgtEl>
                                        <p:attrNameLst>
                                          <p:attrName>style.visibility</p:attrName>
                                        </p:attrNameLst>
                                      </p:cBhvr>
                                      <p:to>
                                        <p:strVal val="hidden"/>
                                      </p:to>
                                    </p:set>
                                  </p:childTnLst>
                                </p:cTn>
                              </p:par>
                              <p:par>
                                <p:cTn id="251" presetID="2" presetClass="exit" presetSubtype="4" fill="hold" grpId="2" nodeType="withEffect">
                                  <p:stCondLst>
                                    <p:cond delay="0"/>
                                  </p:stCondLst>
                                  <p:childTnLst>
                                    <p:anim calcmode="lin" valueType="num">
                                      <p:cBhvr additive="base">
                                        <p:cTn id="252" dur="3000"/>
                                        <p:tgtEl>
                                          <p:spTgt spid="13"/>
                                        </p:tgtEl>
                                        <p:attrNameLst>
                                          <p:attrName>ppt_x</p:attrName>
                                        </p:attrNameLst>
                                      </p:cBhvr>
                                      <p:tavLst>
                                        <p:tav tm="0">
                                          <p:val>
                                            <p:strVal val="ppt_x"/>
                                          </p:val>
                                        </p:tav>
                                        <p:tav tm="100000">
                                          <p:val>
                                            <p:strVal val="ppt_x"/>
                                          </p:val>
                                        </p:tav>
                                      </p:tavLst>
                                    </p:anim>
                                    <p:anim calcmode="lin" valueType="num">
                                      <p:cBhvr additive="base">
                                        <p:cTn id="253" dur="3000"/>
                                        <p:tgtEl>
                                          <p:spTgt spid="13"/>
                                        </p:tgtEl>
                                        <p:attrNameLst>
                                          <p:attrName>ppt_y</p:attrName>
                                        </p:attrNameLst>
                                      </p:cBhvr>
                                      <p:tavLst>
                                        <p:tav tm="0">
                                          <p:val>
                                            <p:strVal val="ppt_y"/>
                                          </p:val>
                                        </p:tav>
                                        <p:tav tm="100000">
                                          <p:val>
                                            <p:strVal val="1+ppt_h/2"/>
                                          </p:val>
                                        </p:tav>
                                      </p:tavLst>
                                    </p:anim>
                                    <p:set>
                                      <p:cBhvr>
                                        <p:cTn id="254" dur="1" fill="hold">
                                          <p:stCondLst>
                                            <p:cond delay="2999"/>
                                          </p:stCondLst>
                                        </p:cTn>
                                        <p:tgtEl>
                                          <p:spTgt spid="13"/>
                                        </p:tgtEl>
                                        <p:attrNameLst>
                                          <p:attrName>style.visibility</p:attrName>
                                        </p:attrNameLst>
                                      </p:cBhvr>
                                      <p:to>
                                        <p:strVal val="hidden"/>
                                      </p:to>
                                    </p:set>
                                  </p:childTnLst>
                                </p:cTn>
                              </p:par>
                              <p:par>
                                <p:cTn id="255" presetID="2" presetClass="exit" presetSubtype="4" fill="hold" grpId="2" nodeType="withEffect">
                                  <p:stCondLst>
                                    <p:cond delay="0"/>
                                  </p:stCondLst>
                                  <p:childTnLst>
                                    <p:anim calcmode="lin" valueType="num">
                                      <p:cBhvr additive="base">
                                        <p:cTn id="256" dur="3000"/>
                                        <p:tgtEl>
                                          <p:spTgt spid="14"/>
                                        </p:tgtEl>
                                        <p:attrNameLst>
                                          <p:attrName>ppt_x</p:attrName>
                                        </p:attrNameLst>
                                      </p:cBhvr>
                                      <p:tavLst>
                                        <p:tav tm="0">
                                          <p:val>
                                            <p:strVal val="ppt_x"/>
                                          </p:val>
                                        </p:tav>
                                        <p:tav tm="100000">
                                          <p:val>
                                            <p:strVal val="ppt_x"/>
                                          </p:val>
                                        </p:tav>
                                      </p:tavLst>
                                    </p:anim>
                                    <p:anim calcmode="lin" valueType="num">
                                      <p:cBhvr additive="base">
                                        <p:cTn id="257" dur="3000"/>
                                        <p:tgtEl>
                                          <p:spTgt spid="14"/>
                                        </p:tgtEl>
                                        <p:attrNameLst>
                                          <p:attrName>ppt_y</p:attrName>
                                        </p:attrNameLst>
                                      </p:cBhvr>
                                      <p:tavLst>
                                        <p:tav tm="0">
                                          <p:val>
                                            <p:strVal val="ppt_y"/>
                                          </p:val>
                                        </p:tav>
                                        <p:tav tm="100000">
                                          <p:val>
                                            <p:strVal val="1+ppt_h/2"/>
                                          </p:val>
                                        </p:tav>
                                      </p:tavLst>
                                    </p:anim>
                                    <p:set>
                                      <p:cBhvr>
                                        <p:cTn id="258" dur="1" fill="hold">
                                          <p:stCondLst>
                                            <p:cond delay="2999"/>
                                          </p:stCondLst>
                                        </p:cTn>
                                        <p:tgtEl>
                                          <p:spTgt spid="14"/>
                                        </p:tgtEl>
                                        <p:attrNameLst>
                                          <p:attrName>style.visibility</p:attrName>
                                        </p:attrNameLst>
                                      </p:cBhvr>
                                      <p:to>
                                        <p:strVal val="hidden"/>
                                      </p:to>
                                    </p:set>
                                  </p:childTnLst>
                                </p:cTn>
                              </p:par>
                              <p:par>
                                <p:cTn id="259" presetID="2" presetClass="exit" presetSubtype="4" fill="hold" grpId="2" nodeType="withEffect">
                                  <p:stCondLst>
                                    <p:cond delay="0"/>
                                  </p:stCondLst>
                                  <p:childTnLst>
                                    <p:anim calcmode="lin" valueType="num">
                                      <p:cBhvr additive="base">
                                        <p:cTn id="260" dur="3000"/>
                                        <p:tgtEl>
                                          <p:spTgt spid="15"/>
                                        </p:tgtEl>
                                        <p:attrNameLst>
                                          <p:attrName>ppt_x</p:attrName>
                                        </p:attrNameLst>
                                      </p:cBhvr>
                                      <p:tavLst>
                                        <p:tav tm="0">
                                          <p:val>
                                            <p:strVal val="ppt_x"/>
                                          </p:val>
                                        </p:tav>
                                        <p:tav tm="100000">
                                          <p:val>
                                            <p:strVal val="ppt_x"/>
                                          </p:val>
                                        </p:tav>
                                      </p:tavLst>
                                    </p:anim>
                                    <p:anim calcmode="lin" valueType="num">
                                      <p:cBhvr additive="base">
                                        <p:cTn id="261" dur="3000"/>
                                        <p:tgtEl>
                                          <p:spTgt spid="15"/>
                                        </p:tgtEl>
                                        <p:attrNameLst>
                                          <p:attrName>ppt_y</p:attrName>
                                        </p:attrNameLst>
                                      </p:cBhvr>
                                      <p:tavLst>
                                        <p:tav tm="0">
                                          <p:val>
                                            <p:strVal val="ppt_y"/>
                                          </p:val>
                                        </p:tav>
                                        <p:tav tm="100000">
                                          <p:val>
                                            <p:strVal val="1+ppt_h/2"/>
                                          </p:val>
                                        </p:tav>
                                      </p:tavLst>
                                    </p:anim>
                                    <p:set>
                                      <p:cBhvr>
                                        <p:cTn id="262" dur="1" fill="hold">
                                          <p:stCondLst>
                                            <p:cond delay="2999"/>
                                          </p:stCondLst>
                                        </p:cTn>
                                        <p:tgtEl>
                                          <p:spTgt spid="15"/>
                                        </p:tgtEl>
                                        <p:attrNameLst>
                                          <p:attrName>style.visibility</p:attrName>
                                        </p:attrNameLst>
                                      </p:cBhvr>
                                      <p:to>
                                        <p:strVal val="hidden"/>
                                      </p:to>
                                    </p:set>
                                  </p:childTnLst>
                                </p:cTn>
                              </p:par>
                              <p:par>
                                <p:cTn id="263" presetID="2" presetClass="exit" presetSubtype="4" fill="hold" grpId="2" nodeType="withEffect">
                                  <p:stCondLst>
                                    <p:cond delay="0"/>
                                  </p:stCondLst>
                                  <p:childTnLst>
                                    <p:anim calcmode="lin" valueType="num">
                                      <p:cBhvr additive="base">
                                        <p:cTn id="264" dur="3000"/>
                                        <p:tgtEl>
                                          <p:spTgt spid="16"/>
                                        </p:tgtEl>
                                        <p:attrNameLst>
                                          <p:attrName>ppt_x</p:attrName>
                                        </p:attrNameLst>
                                      </p:cBhvr>
                                      <p:tavLst>
                                        <p:tav tm="0">
                                          <p:val>
                                            <p:strVal val="ppt_x"/>
                                          </p:val>
                                        </p:tav>
                                        <p:tav tm="100000">
                                          <p:val>
                                            <p:strVal val="ppt_x"/>
                                          </p:val>
                                        </p:tav>
                                      </p:tavLst>
                                    </p:anim>
                                    <p:anim calcmode="lin" valueType="num">
                                      <p:cBhvr additive="base">
                                        <p:cTn id="265" dur="3000"/>
                                        <p:tgtEl>
                                          <p:spTgt spid="16"/>
                                        </p:tgtEl>
                                        <p:attrNameLst>
                                          <p:attrName>ppt_y</p:attrName>
                                        </p:attrNameLst>
                                      </p:cBhvr>
                                      <p:tavLst>
                                        <p:tav tm="0">
                                          <p:val>
                                            <p:strVal val="ppt_y"/>
                                          </p:val>
                                        </p:tav>
                                        <p:tav tm="100000">
                                          <p:val>
                                            <p:strVal val="1+ppt_h/2"/>
                                          </p:val>
                                        </p:tav>
                                      </p:tavLst>
                                    </p:anim>
                                    <p:set>
                                      <p:cBhvr>
                                        <p:cTn id="266" dur="1" fill="hold">
                                          <p:stCondLst>
                                            <p:cond delay="2999"/>
                                          </p:stCondLst>
                                        </p:cTn>
                                        <p:tgtEl>
                                          <p:spTgt spid="16"/>
                                        </p:tgtEl>
                                        <p:attrNameLst>
                                          <p:attrName>style.visibility</p:attrName>
                                        </p:attrNameLst>
                                      </p:cBhvr>
                                      <p:to>
                                        <p:strVal val="hidden"/>
                                      </p:to>
                                    </p:set>
                                  </p:childTnLst>
                                </p:cTn>
                              </p:par>
                              <p:par>
                                <p:cTn id="267" presetID="2" presetClass="exit" presetSubtype="4" fill="hold" grpId="2" nodeType="withEffect">
                                  <p:stCondLst>
                                    <p:cond delay="0"/>
                                  </p:stCondLst>
                                  <p:childTnLst>
                                    <p:anim calcmode="lin" valueType="num">
                                      <p:cBhvr additive="base">
                                        <p:cTn id="268" dur="3000"/>
                                        <p:tgtEl>
                                          <p:spTgt spid="17"/>
                                        </p:tgtEl>
                                        <p:attrNameLst>
                                          <p:attrName>ppt_x</p:attrName>
                                        </p:attrNameLst>
                                      </p:cBhvr>
                                      <p:tavLst>
                                        <p:tav tm="0">
                                          <p:val>
                                            <p:strVal val="ppt_x"/>
                                          </p:val>
                                        </p:tav>
                                        <p:tav tm="100000">
                                          <p:val>
                                            <p:strVal val="ppt_x"/>
                                          </p:val>
                                        </p:tav>
                                      </p:tavLst>
                                    </p:anim>
                                    <p:anim calcmode="lin" valueType="num">
                                      <p:cBhvr additive="base">
                                        <p:cTn id="269" dur="3000"/>
                                        <p:tgtEl>
                                          <p:spTgt spid="17"/>
                                        </p:tgtEl>
                                        <p:attrNameLst>
                                          <p:attrName>ppt_y</p:attrName>
                                        </p:attrNameLst>
                                      </p:cBhvr>
                                      <p:tavLst>
                                        <p:tav tm="0">
                                          <p:val>
                                            <p:strVal val="ppt_y"/>
                                          </p:val>
                                        </p:tav>
                                        <p:tav tm="100000">
                                          <p:val>
                                            <p:strVal val="1+ppt_h/2"/>
                                          </p:val>
                                        </p:tav>
                                      </p:tavLst>
                                    </p:anim>
                                    <p:set>
                                      <p:cBhvr>
                                        <p:cTn id="270" dur="1" fill="hold">
                                          <p:stCondLst>
                                            <p:cond delay="2999"/>
                                          </p:stCondLst>
                                        </p:cTn>
                                        <p:tgtEl>
                                          <p:spTgt spid="17"/>
                                        </p:tgtEl>
                                        <p:attrNameLst>
                                          <p:attrName>style.visibility</p:attrName>
                                        </p:attrNameLst>
                                      </p:cBhvr>
                                      <p:to>
                                        <p:strVal val="hidden"/>
                                      </p:to>
                                    </p:set>
                                  </p:childTnLst>
                                </p:cTn>
                              </p:par>
                              <p:par>
                                <p:cTn id="271" presetID="2" presetClass="exit" presetSubtype="4" fill="hold" grpId="2" nodeType="withEffect">
                                  <p:stCondLst>
                                    <p:cond delay="0"/>
                                  </p:stCondLst>
                                  <p:childTnLst>
                                    <p:anim calcmode="lin" valueType="num">
                                      <p:cBhvr additive="base">
                                        <p:cTn id="272" dur="3000"/>
                                        <p:tgtEl>
                                          <p:spTgt spid="18"/>
                                        </p:tgtEl>
                                        <p:attrNameLst>
                                          <p:attrName>ppt_x</p:attrName>
                                        </p:attrNameLst>
                                      </p:cBhvr>
                                      <p:tavLst>
                                        <p:tav tm="0">
                                          <p:val>
                                            <p:strVal val="ppt_x"/>
                                          </p:val>
                                        </p:tav>
                                        <p:tav tm="100000">
                                          <p:val>
                                            <p:strVal val="ppt_x"/>
                                          </p:val>
                                        </p:tav>
                                      </p:tavLst>
                                    </p:anim>
                                    <p:anim calcmode="lin" valueType="num">
                                      <p:cBhvr additive="base">
                                        <p:cTn id="273" dur="3000"/>
                                        <p:tgtEl>
                                          <p:spTgt spid="18"/>
                                        </p:tgtEl>
                                        <p:attrNameLst>
                                          <p:attrName>ppt_y</p:attrName>
                                        </p:attrNameLst>
                                      </p:cBhvr>
                                      <p:tavLst>
                                        <p:tav tm="0">
                                          <p:val>
                                            <p:strVal val="ppt_y"/>
                                          </p:val>
                                        </p:tav>
                                        <p:tav tm="100000">
                                          <p:val>
                                            <p:strVal val="1+ppt_h/2"/>
                                          </p:val>
                                        </p:tav>
                                      </p:tavLst>
                                    </p:anim>
                                    <p:set>
                                      <p:cBhvr>
                                        <p:cTn id="274" dur="1" fill="hold">
                                          <p:stCondLst>
                                            <p:cond delay="2999"/>
                                          </p:stCondLst>
                                        </p:cTn>
                                        <p:tgtEl>
                                          <p:spTgt spid="18"/>
                                        </p:tgtEl>
                                        <p:attrNameLst>
                                          <p:attrName>style.visibility</p:attrName>
                                        </p:attrNameLst>
                                      </p:cBhvr>
                                      <p:to>
                                        <p:strVal val="hidden"/>
                                      </p:to>
                                    </p:set>
                                  </p:childTnLst>
                                </p:cTn>
                              </p:par>
                              <p:par>
                                <p:cTn id="275" presetID="2" presetClass="exit" presetSubtype="4" fill="hold" grpId="2" nodeType="withEffect">
                                  <p:stCondLst>
                                    <p:cond delay="0"/>
                                  </p:stCondLst>
                                  <p:childTnLst>
                                    <p:anim calcmode="lin" valueType="num">
                                      <p:cBhvr additive="base">
                                        <p:cTn id="276" dur="3000"/>
                                        <p:tgtEl>
                                          <p:spTgt spid="19"/>
                                        </p:tgtEl>
                                        <p:attrNameLst>
                                          <p:attrName>ppt_x</p:attrName>
                                        </p:attrNameLst>
                                      </p:cBhvr>
                                      <p:tavLst>
                                        <p:tav tm="0">
                                          <p:val>
                                            <p:strVal val="ppt_x"/>
                                          </p:val>
                                        </p:tav>
                                        <p:tav tm="100000">
                                          <p:val>
                                            <p:strVal val="ppt_x"/>
                                          </p:val>
                                        </p:tav>
                                      </p:tavLst>
                                    </p:anim>
                                    <p:anim calcmode="lin" valueType="num">
                                      <p:cBhvr additive="base">
                                        <p:cTn id="277" dur="3000"/>
                                        <p:tgtEl>
                                          <p:spTgt spid="19"/>
                                        </p:tgtEl>
                                        <p:attrNameLst>
                                          <p:attrName>ppt_y</p:attrName>
                                        </p:attrNameLst>
                                      </p:cBhvr>
                                      <p:tavLst>
                                        <p:tav tm="0">
                                          <p:val>
                                            <p:strVal val="ppt_y"/>
                                          </p:val>
                                        </p:tav>
                                        <p:tav tm="100000">
                                          <p:val>
                                            <p:strVal val="1+ppt_h/2"/>
                                          </p:val>
                                        </p:tav>
                                      </p:tavLst>
                                    </p:anim>
                                    <p:set>
                                      <p:cBhvr>
                                        <p:cTn id="278" dur="1" fill="hold">
                                          <p:stCondLst>
                                            <p:cond delay="2999"/>
                                          </p:stCondLst>
                                        </p:cTn>
                                        <p:tgtEl>
                                          <p:spTgt spid="19"/>
                                        </p:tgtEl>
                                        <p:attrNameLst>
                                          <p:attrName>style.visibility</p:attrName>
                                        </p:attrNameLst>
                                      </p:cBhvr>
                                      <p:to>
                                        <p:strVal val="hidden"/>
                                      </p:to>
                                    </p:set>
                                  </p:childTnLst>
                                </p:cTn>
                              </p:par>
                              <p:par>
                                <p:cTn id="279" presetID="2" presetClass="exit" presetSubtype="4" fill="hold" grpId="2" nodeType="withEffect">
                                  <p:stCondLst>
                                    <p:cond delay="0"/>
                                  </p:stCondLst>
                                  <p:childTnLst>
                                    <p:anim calcmode="lin" valueType="num">
                                      <p:cBhvr additive="base">
                                        <p:cTn id="280" dur="3000"/>
                                        <p:tgtEl>
                                          <p:spTgt spid="20"/>
                                        </p:tgtEl>
                                        <p:attrNameLst>
                                          <p:attrName>ppt_x</p:attrName>
                                        </p:attrNameLst>
                                      </p:cBhvr>
                                      <p:tavLst>
                                        <p:tav tm="0">
                                          <p:val>
                                            <p:strVal val="ppt_x"/>
                                          </p:val>
                                        </p:tav>
                                        <p:tav tm="100000">
                                          <p:val>
                                            <p:strVal val="ppt_x"/>
                                          </p:val>
                                        </p:tav>
                                      </p:tavLst>
                                    </p:anim>
                                    <p:anim calcmode="lin" valueType="num">
                                      <p:cBhvr additive="base">
                                        <p:cTn id="281" dur="3000"/>
                                        <p:tgtEl>
                                          <p:spTgt spid="20"/>
                                        </p:tgtEl>
                                        <p:attrNameLst>
                                          <p:attrName>ppt_y</p:attrName>
                                        </p:attrNameLst>
                                      </p:cBhvr>
                                      <p:tavLst>
                                        <p:tav tm="0">
                                          <p:val>
                                            <p:strVal val="ppt_y"/>
                                          </p:val>
                                        </p:tav>
                                        <p:tav tm="100000">
                                          <p:val>
                                            <p:strVal val="1+ppt_h/2"/>
                                          </p:val>
                                        </p:tav>
                                      </p:tavLst>
                                    </p:anim>
                                    <p:set>
                                      <p:cBhvr>
                                        <p:cTn id="282" dur="1" fill="hold">
                                          <p:stCondLst>
                                            <p:cond delay="2999"/>
                                          </p:stCondLst>
                                        </p:cTn>
                                        <p:tgtEl>
                                          <p:spTgt spid="20"/>
                                        </p:tgtEl>
                                        <p:attrNameLst>
                                          <p:attrName>style.visibility</p:attrName>
                                        </p:attrNameLst>
                                      </p:cBhvr>
                                      <p:to>
                                        <p:strVal val="hidden"/>
                                      </p:to>
                                    </p:set>
                                  </p:childTnLst>
                                </p:cTn>
                              </p:par>
                              <p:par>
                                <p:cTn id="283" presetID="2" presetClass="exit" presetSubtype="4" fill="hold" grpId="2" nodeType="withEffect">
                                  <p:stCondLst>
                                    <p:cond delay="0"/>
                                  </p:stCondLst>
                                  <p:childTnLst>
                                    <p:anim calcmode="lin" valueType="num">
                                      <p:cBhvr additive="base">
                                        <p:cTn id="284" dur="3000"/>
                                        <p:tgtEl>
                                          <p:spTgt spid="21"/>
                                        </p:tgtEl>
                                        <p:attrNameLst>
                                          <p:attrName>ppt_x</p:attrName>
                                        </p:attrNameLst>
                                      </p:cBhvr>
                                      <p:tavLst>
                                        <p:tav tm="0">
                                          <p:val>
                                            <p:strVal val="ppt_x"/>
                                          </p:val>
                                        </p:tav>
                                        <p:tav tm="100000">
                                          <p:val>
                                            <p:strVal val="ppt_x"/>
                                          </p:val>
                                        </p:tav>
                                      </p:tavLst>
                                    </p:anim>
                                    <p:anim calcmode="lin" valueType="num">
                                      <p:cBhvr additive="base">
                                        <p:cTn id="285" dur="3000"/>
                                        <p:tgtEl>
                                          <p:spTgt spid="21"/>
                                        </p:tgtEl>
                                        <p:attrNameLst>
                                          <p:attrName>ppt_y</p:attrName>
                                        </p:attrNameLst>
                                      </p:cBhvr>
                                      <p:tavLst>
                                        <p:tav tm="0">
                                          <p:val>
                                            <p:strVal val="ppt_y"/>
                                          </p:val>
                                        </p:tav>
                                        <p:tav tm="100000">
                                          <p:val>
                                            <p:strVal val="1+ppt_h/2"/>
                                          </p:val>
                                        </p:tav>
                                      </p:tavLst>
                                    </p:anim>
                                    <p:set>
                                      <p:cBhvr>
                                        <p:cTn id="286" dur="1" fill="hold">
                                          <p:stCondLst>
                                            <p:cond delay="2999"/>
                                          </p:stCondLst>
                                        </p:cTn>
                                        <p:tgtEl>
                                          <p:spTgt spid="21"/>
                                        </p:tgtEl>
                                        <p:attrNameLst>
                                          <p:attrName>style.visibility</p:attrName>
                                        </p:attrNameLst>
                                      </p:cBhvr>
                                      <p:to>
                                        <p:strVal val="hidden"/>
                                      </p:to>
                                    </p:set>
                                  </p:childTnLst>
                                </p:cTn>
                              </p:par>
                              <p:par>
                                <p:cTn id="287" presetID="2" presetClass="exit" presetSubtype="4" fill="hold" grpId="2" nodeType="withEffect">
                                  <p:stCondLst>
                                    <p:cond delay="0"/>
                                  </p:stCondLst>
                                  <p:childTnLst>
                                    <p:anim calcmode="lin" valueType="num">
                                      <p:cBhvr additive="base">
                                        <p:cTn id="288" dur="3000"/>
                                        <p:tgtEl>
                                          <p:spTgt spid="22"/>
                                        </p:tgtEl>
                                        <p:attrNameLst>
                                          <p:attrName>ppt_x</p:attrName>
                                        </p:attrNameLst>
                                      </p:cBhvr>
                                      <p:tavLst>
                                        <p:tav tm="0">
                                          <p:val>
                                            <p:strVal val="ppt_x"/>
                                          </p:val>
                                        </p:tav>
                                        <p:tav tm="100000">
                                          <p:val>
                                            <p:strVal val="ppt_x"/>
                                          </p:val>
                                        </p:tav>
                                      </p:tavLst>
                                    </p:anim>
                                    <p:anim calcmode="lin" valueType="num">
                                      <p:cBhvr additive="base">
                                        <p:cTn id="289" dur="3000"/>
                                        <p:tgtEl>
                                          <p:spTgt spid="22"/>
                                        </p:tgtEl>
                                        <p:attrNameLst>
                                          <p:attrName>ppt_y</p:attrName>
                                        </p:attrNameLst>
                                      </p:cBhvr>
                                      <p:tavLst>
                                        <p:tav tm="0">
                                          <p:val>
                                            <p:strVal val="ppt_y"/>
                                          </p:val>
                                        </p:tav>
                                        <p:tav tm="100000">
                                          <p:val>
                                            <p:strVal val="1+ppt_h/2"/>
                                          </p:val>
                                        </p:tav>
                                      </p:tavLst>
                                    </p:anim>
                                    <p:set>
                                      <p:cBhvr>
                                        <p:cTn id="290" dur="1" fill="hold">
                                          <p:stCondLst>
                                            <p:cond delay="2999"/>
                                          </p:stCondLst>
                                        </p:cTn>
                                        <p:tgtEl>
                                          <p:spTgt spid="22"/>
                                        </p:tgtEl>
                                        <p:attrNameLst>
                                          <p:attrName>style.visibility</p:attrName>
                                        </p:attrNameLst>
                                      </p:cBhvr>
                                      <p:to>
                                        <p:strVal val="hidden"/>
                                      </p:to>
                                    </p:set>
                                  </p:childTnLst>
                                </p:cTn>
                              </p:par>
                              <p:par>
                                <p:cTn id="291" presetID="2" presetClass="exit" presetSubtype="4" fill="hold" grpId="2" nodeType="withEffect">
                                  <p:stCondLst>
                                    <p:cond delay="0"/>
                                  </p:stCondLst>
                                  <p:childTnLst>
                                    <p:anim calcmode="lin" valueType="num">
                                      <p:cBhvr additive="base">
                                        <p:cTn id="292" dur="3000"/>
                                        <p:tgtEl>
                                          <p:spTgt spid="23"/>
                                        </p:tgtEl>
                                        <p:attrNameLst>
                                          <p:attrName>ppt_x</p:attrName>
                                        </p:attrNameLst>
                                      </p:cBhvr>
                                      <p:tavLst>
                                        <p:tav tm="0">
                                          <p:val>
                                            <p:strVal val="ppt_x"/>
                                          </p:val>
                                        </p:tav>
                                        <p:tav tm="100000">
                                          <p:val>
                                            <p:strVal val="ppt_x"/>
                                          </p:val>
                                        </p:tav>
                                      </p:tavLst>
                                    </p:anim>
                                    <p:anim calcmode="lin" valueType="num">
                                      <p:cBhvr additive="base">
                                        <p:cTn id="293" dur="3000"/>
                                        <p:tgtEl>
                                          <p:spTgt spid="23"/>
                                        </p:tgtEl>
                                        <p:attrNameLst>
                                          <p:attrName>ppt_y</p:attrName>
                                        </p:attrNameLst>
                                      </p:cBhvr>
                                      <p:tavLst>
                                        <p:tav tm="0">
                                          <p:val>
                                            <p:strVal val="ppt_y"/>
                                          </p:val>
                                        </p:tav>
                                        <p:tav tm="100000">
                                          <p:val>
                                            <p:strVal val="1+ppt_h/2"/>
                                          </p:val>
                                        </p:tav>
                                      </p:tavLst>
                                    </p:anim>
                                    <p:set>
                                      <p:cBhvr>
                                        <p:cTn id="294" dur="1" fill="hold">
                                          <p:stCondLst>
                                            <p:cond delay="2999"/>
                                          </p:stCondLst>
                                        </p:cTn>
                                        <p:tgtEl>
                                          <p:spTgt spid="23"/>
                                        </p:tgtEl>
                                        <p:attrNameLst>
                                          <p:attrName>style.visibility</p:attrName>
                                        </p:attrNameLst>
                                      </p:cBhvr>
                                      <p:to>
                                        <p:strVal val="hidden"/>
                                      </p:to>
                                    </p:set>
                                  </p:childTnLst>
                                </p:cTn>
                              </p:par>
                              <p:par>
                                <p:cTn id="295" presetID="2" presetClass="exit" presetSubtype="4" fill="hold" grpId="2" nodeType="withEffect">
                                  <p:stCondLst>
                                    <p:cond delay="0"/>
                                  </p:stCondLst>
                                  <p:childTnLst>
                                    <p:anim calcmode="lin" valueType="num">
                                      <p:cBhvr additive="base">
                                        <p:cTn id="296" dur="3000"/>
                                        <p:tgtEl>
                                          <p:spTgt spid="24"/>
                                        </p:tgtEl>
                                        <p:attrNameLst>
                                          <p:attrName>ppt_x</p:attrName>
                                        </p:attrNameLst>
                                      </p:cBhvr>
                                      <p:tavLst>
                                        <p:tav tm="0">
                                          <p:val>
                                            <p:strVal val="ppt_x"/>
                                          </p:val>
                                        </p:tav>
                                        <p:tav tm="100000">
                                          <p:val>
                                            <p:strVal val="ppt_x"/>
                                          </p:val>
                                        </p:tav>
                                      </p:tavLst>
                                    </p:anim>
                                    <p:anim calcmode="lin" valueType="num">
                                      <p:cBhvr additive="base">
                                        <p:cTn id="297" dur="3000"/>
                                        <p:tgtEl>
                                          <p:spTgt spid="24"/>
                                        </p:tgtEl>
                                        <p:attrNameLst>
                                          <p:attrName>ppt_y</p:attrName>
                                        </p:attrNameLst>
                                      </p:cBhvr>
                                      <p:tavLst>
                                        <p:tav tm="0">
                                          <p:val>
                                            <p:strVal val="ppt_y"/>
                                          </p:val>
                                        </p:tav>
                                        <p:tav tm="100000">
                                          <p:val>
                                            <p:strVal val="1+ppt_h/2"/>
                                          </p:val>
                                        </p:tav>
                                      </p:tavLst>
                                    </p:anim>
                                    <p:set>
                                      <p:cBhvr>
                                        <p:cTn id="298" dur="1" fill="hold">
                                          <p:stCondLst>
                                            <p:cond delay="2999"/>
                                          </p:stCondLst>
                                        </p:cTn>
                                        <p:tgtEl>
                                          <p:spTgt spid="24"/>
                                        </p:tgtEl>
                                        <p:attrNameLst>
                                          <p:attrName>style.visibility</p:attrName>
                                        </p:attrNameLst>
                                      </p:cBhvr>
                                      <p:to>
                                        <p:strVal val="hidden"/>
                                      </p:to>
                                    </p:set>
                                  </p:childTnLst>
                                </p:cTn>
                              </p:par>
                              <p:par>
                                <p:cTn id="299" presetID="2" presetClass="exit" presetSubtype="4" fill="hold" grpId="2" nodeType="withEffect">
                                  <p:stCondLst>
                                    <p:cond delay="0"/>
                                  </p:stCondLst>
                                  <p:childTnLst>
                                    <p:anim calcmode="lin" valueType="num">
                                      <p:cBhvr additive="base">
                                        <p:cTn id="300" dur="3000"/>
                                        <p:tgtEl>
                                          <p:spTgt spid="25"/>
                                        </p:tgtEl>
                                        <p:attrNameLst>
                                          <p:attrName>ppt_x</p:attrName>
                                        </p:attrNameLst>
                                      </p:cBhvr>
                                      <p:tavLst>
                                        <p:tav tm="0">
                                          <p:val>
                                            <p:strVal val="ppt_x"/>
                                          </p:val>
                                        </p:tav>
                                        <p:tav tm="100000">
                                          <p:val>
                                            <p:strVal val="ppt_x"/>
                                          </p:val>
                                        </p:tav>
                                      </p:tavLst>
                                    </p:anim>
                                    <p:anim calcmode="lin" valueType="num">
                                      <p:cBhvr additive="base">
                                        <p:cTn id="301" dur="3000"/>
                                        <p:tgtEl>
                                          <p:spTgt spid="25"/>
                                        </p:tgtEl>
                                        <p:attrNameLst>
                                          <p:attrName>ppt_y</p:attrName>
                                        </p:attrNameLst>
                                      </p:cBhvr>
                                      <p:tavLst>
                                        <p:tav tm="0">
                                          <p:val>
                                            <p:strVal val="ppt_y"/>
                                          </p:val>
                                        </p:tav>
                                        <p:tav tm="100000">
                                          <p:val>
                                            <p:strVal val="1+ppt_h/2"/>
                                          </p:val>
                                        </p:tav>
                                      </p:tavLst>
                                    </p:anim>
                                    <p:set>
                                      <p:cBhvr>
                                        <p:cTn id="302" dur="1" fill="hold">
                                          <p:stCondLst>
                                            <p:cond delay="2999"/>
                                          </p:stCondLst>
                                        </p:cTn>
                                        <p:tgtEl>
                                          <p:spTgt spid="25"/>
                                        </p:tgtEl>
                                        <p:attrNameLst>
                                          <p:attrName>style.visibility</p:attrName>
                                        </p:attrNameLst>
                                      </p:cBhvr>
                                      <p:to>
                                        <p:strVal val="hidden"/>
                                      </p:to>
                                    </p:set>
                                  </p:childTnLst>
                                </p:cTn>
                              </p:par>
                              <p:par>
                                <p:cTn id="303" presetID="2" presetClass="exit" presetSubtype="1" fill="hold" grpId="2" nodeType="withEffect">
                                  <p:stCondLst>
                                    <p:cond delay="0"/>
                                  </p:stCondLst>
                                  <p:childTnLst>
                                    <p:anim calcmode="lin" valueType="num">
                                      <p:cBhvr additive="base">
                                        <p:cTn id="304" dur="3000"/>
                                        <p:tgtEl>
                                          <p:spTgt spid="26"/>
                                        </p:tgtEl>
                                        <p:attrNameLst>
                                          <p:attrName>ppt_x</p:attrName>
                                        </p:attrNameLst>
                                      </p:cBhvr>
                                      <p:tavLst>
                                        <p:tav tm="0">
                                          <p:val>
                                            <p:strVal val="ppt_x"/>
                                          </p:val>
                                        </p:tav>
                                        <p:tav tm="100000">
                                          <p:val>
                                            <p:strVal val="ppt_x"/>
                                          </p:val>
                                        </p:tav>
                                      </p:tavLst>
                                    </p:anim>
                                    <p:anim calcmode="lin" valueType="num">
                                      <p:cBhvr additive="base">
                                        <p:cTn id="305" dur="3000"/>
                                        <p:tgtEl>
                                          <p:spTgt spid="26"/>
                                        </p:tgtEl>
                                        <p:attrNameLst>
                                          <p:attrName>ppt_y</p:attrName>
                                        </p:attrNameLst>
                                      </p:cBhvr>
                                      <p:tavLst>
                                        <p:tav tm="0">
                                          <p:val>
                                            <p:strVal val="ppt_y"/>
                                          </p:val>
                                        </p:tav>
                                        <p:tav tm="100000">
                                          <p:val>
                                            <p:strVal val="0-ppt_h/2"/>
                                          </p:val>
                                        </p:tav>
                                      </p:tavLst>
                                    </p:anim>
                                    <p:set>
                                      <p:cBhvr>
                                        <p:cTn id="306" dur="1" fill="hold">
                                          <p:stCondLst>
                                            <p:cond delay="2999"/>
                                          </p:stCondLst>
                                        </p:cTn>
                                        <p:tgtEl>
                                          <p:spTgt spid="26"/>
                                        </p:tgtEl>
                                        <p:attrNameLst>
                                          <p:attrName>style.visibility</p:attrName>
                                        </p:attrNameLst>
                                      </p:cBhvr>
                                      <p:to>
                                        <p:strVal val="hidden"/>
                                      </p:to>
                                    </p:set>
                                  </p:childTnLst>
                                </p:cTn>
                              </p:par>
                              <p:par>
                                <p:cTn id="307" presetID="2" presetClass="exit" presetSubtype="1" fill="hold" grpId="2" nodeType="withEffect">
                                  <p:stCondLst>
                                    <p:cond delay="0"/>
                                  </p:stCondLst>
                                  <p:childTnLst>
                                    <p:anim calcmode="lin" valueType="num">
                                      <p:cBhvr additive="base">
                                        <p:cTn id="308" dur="3000"/>
                                        <p:tgtEl>
                                          <p:spTgt spid="27"/>
                                        </p:tgtEl>
                                        <p:attrNameLst>
                                          <p:attrName>ppt_x</p:attrName>
                                        </p:attrNameLst>
                                      </p:cBhvr>
                                      <p:tavLst>
                                        <p:tav tm="0">
                                          <p:val>
                                            <p:strVal val="ppt_x"/>
                                          </p:val>
                                        </p:tav>
                                        <p:tav tm="100000">
                                          <p:val>
                                            <p:strVal val="ppt_x"/>
                                          </p:val>
                                        </p:tav>
                                      </p:tavLst>
                                    </p:anim>
                                    <p:anim calcmode="lin" valueType="num">
                                      <p:cBhvr additive="base">
                                        <p:cTn id="309" dur="3000"/>
                                        <p:tgtEl>
                                          <p:spTgt spid="27"/>
                                        </p:tgtEl>
                                        <p:attrNameLst>
                                          <p:attrName>ppt_y</p:attrName>
                                        </p:attrNameLst>
                                      </p:cBhvr>
                                      <p:tavLst>
                                        <p:tav tm="0">
                                          <p:val>
                                            <p:strVal val="ppt_y"/>
                                          </p:val>
                                        </p:tav>
                                        <p:tav tm="100000">
                                          <p:val>
                                            <p:strVal val="0-ppt_h/2"/>
                                          </p:val>
                                        </p:tav>
                                      </p:tavLst>
                                    </p:anim>
                                    <p:set>
                                      <p:cBhvr>
                                        <p:cTn id="310" dur="1" fill="hold">
                                          <p:stCondLst>
                                            <p:cond delay="2999"/>
                                          </p:stCondLst>
                                        </p:cTn>
                                        <p:tgtEl>
                                          <p:spTgt spid="27"/>
                                        </p:tgtEl>
                                        <p:attrNameLst>
                                          <p:attrName>style.visibility</p:attrName>
                                        </p:attrNameLst>
                                      </p:cBhvr>
                                      <p:to>
                                        <p:strVal val="hidden"/>
                                      </p:to>
                                    </p:set>
                                  </p:childTnLst>
                                </p:cTn>
                              </p:par>
                              <p:par>
                                <p:cTn id="311" presetID="2" presetClass="exit" presetSubtype="1" fill="hold" grpId="2" nodeType="withEffect">
                                  <p:stCondLst>
                                    <p:cond delay="0"/>
                                  </p:stCondLst>
                                  <p:childTnLst>
                                    <p:anim calcmode="lin" valueType="num">
                                      <p:cBhvr additive="base">
                                        <p:cTn id="312" dur="3000"/>
                                        <p:tgtEl>
                                          <p:spTgt spid="28"/>
                                        </p:tgtEl>
                                        <p:attrNameLst>
                                          <p:attrName>ppt_x</p:attrName>
                                        </p:attrNameLst>
                                      </p:cBhvr>
                                      <p:tavLst>
                                        <p:tav tm="0">
                                          <p:val>
                                            <p:strVal val="ppt_x"/>
                                          </p:val>
                                        </p:tav>
                                        <p:tav tm="100000">
                                          <p:val>
                                            <p:strVal val="ppt_x"/>
                                          </p:val>
                                        </p:tav>
                                      </p:tavLst>
                                    </p:anim>
                                    <p:anim calcmode="lin" valueType="num">
                                      <p:cBhvr additive="base">
                                        <p:cTn id="313" dur="3000"/>
                                        <p:tgtEl>
                                          <p:spTgt spid="28"/>
                                        </p:tgtEl>
                                        <p:attrNameLst>
                                          <p:attrName>ppt_y</p:attrName>
                                        </p:attrNameLst>
                                      </p:cBhvr>
                                      <p:tavLst>
                                        <p:tav tm="0">
                                          <p:val>
                                            <p:strVal val="ppt_y"/>
                                          </p:val>
                                        </p:tav>
                                        <p:tav tm="100000">
                                          <p:val>
                                            <p:strVal val="0-ppt_h/2"/>
                                          </p:val>
                                        </p:tav>
                                      </p:tavLst>
                                    </p:anim>
                                    <p:set>
                                      <p:cBhvr>
                                        <p:cTn id="314" dur="1" fill="hold">
                                          <p:stCondLst>
                                            <p:cond delay="2999"/>
                                          </p:stCondLst>
                                        </p:cTn>
                                        <p:tgtEl>
                                          <p:spTgt spid="28"/>
                                        </p:tgtEl>
                                        <p:attrNameLst>
                                          <p:attrName>style.visibility</p:attrName>
                                        </p:attrNameLst>
                                      </p:cBhvr>
                                      <p:to>
                                        <p:strVal val="hidden"/>
                                      </p:to>
                                    </p:set>
                                  </p:childTnLst>
                                </p:cTn>
                              </p:par>
                              <p:par>
                                <p:cTn id="315" presetID="2" presetClass="exit" presetSubtype="1" fill="hold" grpId="2" nodeType="withEffect">
                                  <p:stCondLst>
                                    <p:cond delay="0"/>
                                  </p:stCondLst>
                                  <p:childTnLst>
                                    <p:anim calcmode="lin" valueType="num">
                                      <p:cBhvr additive="base">
                                        <p:cTn id="316" dur="3000"/>
                                        <p:tgtEl>
                                          <p:spTgt spid="29"/>
                                        </p:tgtEl>
                                        <p:attrNameLst>
                                          <p:attrName>ppt_x</p:attrName>
                                        </p:attrNameLst>
                                      </p:cBhvr>
                                      <p:tavLst>
                                        <p:tav tm="0">
                                          <p:val>
                                            <p:strVal val="ppt_x"/>
                                          </p:val>
                                        </p:tav>
                                        <p:tav tm="100000">
                                          <p:val>
                                            <p:strVal val="ppt_x"/>
                                          </p:val>
                                        </p:tav>
                                      </p:tavLst>
                                    </p:anim>
                                    <p:anim calcmode="lin" valueType="num">
                                      <p:cBhvr additive="base">
                                        <p:cTn id="317" dur="3000"/>
                                        <p:tgtEl>
                                          <p:spTgt spid="29"/>
                                        </p:tgtEl>
                                        <p:attrNameLst>
                                          <p:attrName>ppt_y</p:attrName>
                                        </p:attrNameLst>
                                      </p:cBhvr>
                                      <p:tavLst>
                                        <p:tav tm="0">
                                          <p:val>
                                            <p:strVal val="ppt_y"/>
                                          </p:val>
                                        </p:tav>
                                        <p:tav tm="100000">
                                          <p:val>
                                            <p:strVal val="0-ppt_h/2"/>
                                          </p:val>
                                        </p:tav>
                                      </p:tavLst>
                                    </p:anim>
                                    <p:set>
                                      <p:cBhvr>
                                        <p:cTn id="318" dur="1" fill="hold">
                                          <p:stCondLst>
                                            <p:cond delay="2999"/>
                                          </p:stCondLst>
                                        </p:cTn>
                                        <p:tgtEl>
                                          <p:spTgt spid="29"/>
                                        </p:tgtEl>
                                        <p:attrNameLst>
                                          <p:attrName>style.visibility</p:attrName>
                                        </p:attrNameLst>
                                      </p:cBhvr>
                                      <p:to>
                                        <p:strVal val="hidden"/>
                                      </p:to>
                                    </p:set>
                                  </p:childTnLst>
                                </p:cTn>
                              </p:par>
                              <p:par>
                                <p:cTn id="319" presetID="2" presetClass="exit" presetSubtype="1" fill="hold" grpId="2" nodeType="withEffect">
                                  <p:stCondLst>
                                    <p:cond delay="0"/>
                                  </p:stCondLst>
                                  <p:childTnLst>
                                    <p:anim calcmode="lin" valueType="num">
                                      <p:cBhvr additive="base">
                                        <p:cTn id="320" dur="3000"/>
                                        <p:tgtEl>
                                          <p:spTgt spid="30"/>
                                        </p:tgtEl>
                                        <p:attrNameLst>
                                          <p:attrName>ppt_x</p:attrName>
                                        </p:attrNameLst>
                                      </p:cBhvr>
                                      <p:tavLst>
                                        <p:tav tm="0">
                                          <p:val>
                                            <p:strVal val="ppt_x"/>
                                          </p:val>
                                        </p:tav>
                                        <p:tav tm="100000">
                                          <p:val>
                                            <p:strVal val="ppt_x"/>
                                          </p:val>
                                        </p:tav>
                                      </p:tavLst>
                                    </p:anim>
                                    <p:anim calcmode="lin" valueType="num">
                                      <p:cBhvr additive="base">
                                        <p:cTn id="321" dur="3000"/>
                                        <p:tgtEl>
                                          <p:spTgt spid="30"/>
                                        </p:tgtEl>
                                        <p:attrNameLst>
                                          <p:attrName>ppt_y</p:attrName>
                                        </p:attrNameLst>
                                      </p:cBhvr>
                                      <p:tavLst>
                                        <p:tav tm="0">
                                          <p:val>
                                            <p:strVal val="ppt_y"/>
                                          </p:val>
                                        </p:tav>
                                        <p:tav tm="100000">
                                          <p:val>
                                            <p:strVal val="0-ppt_h/2"/>
                                          </p:val>
                                        </p:tav>
                                      </p:tavLst>
                                    </p:anim>
                                    <p:set>
                                      <p:cBhvr>
                                        <p:cTn id="322" dur="1" fill="hold">
                                          <p:stCondLst>
                                            <p:cond delay="2999"/>
                                          </p:stCondLst>
                                        </p:cTn>
                                        <p:tgtEl>
                                          <p:spTgt spid="30"/>
                                        </p:tgtEl>
                                        <p:attrNameLst>
                                          <p:attrName>style.visibility</p:attrName>
                                        </p:attrNameLst>
                                      </p:cBhvr>
                                      <p:to>
                                        <p:strVal val="hidden"/>
                                      </p:to>
                                    </p:set>
                                  </p:childTnLst>
                                </p:cTn>
                              </p:par>
                              <p:par>
                                <p:cTn id="323" presetID="2" presetClass="exit" presetSubtype="1" fill="hold" grpId="2" nodeType="withEffect">
                                  <p:stCondLst>
                                    <p:cond delay="0"/>
                                  </p:stCondLst>
                                  <p:childTnLst>
                                    <p:anim calcmode="lin" valueType="num">
                                      <p:cBhvr additive="base">
                                        <p:cTn id="324" dur="3000"/>
                                        <p:tgtEl>
                                          <p:spTgt spid="31"/>
                                        </p:tgtEl>
                                        <p:attrNameLst>
                                          <p:attrName>ppt_x</p:attrName>
                                        </p:attrNameLst>
                                      </p:cBhvr>
                                      <p:tavLst>
                                        <p:tav tm="0">
                                          <p:val>
                                            <p:strVal val="ppt_x"/>
                                          </p:val>
                                        </p:tav>
                                        <p:tav tm="100000">
                                          <p:val>
                                            <p:strVal val="ppt_x"/>
                                          </p:val>
                                        </p:tav>
                                      </p:tavLst>
                                    </p:anim>
                                    <p:anim calcmode="lin" valueType="num">
                                      <p:cBhvr additive="base">
                                        <p:cTn id="325" dur="3000"/>
                                        <p:tgtEl>
                                          <p:spTgt spid="31"/>
                                        </p:tgtEl>
                                        <p:attrNameLst>
                                          <p:attrName>ppt_y</p:attrName>
                                        </p:attrNameLst>
                                      </p:cBhvr>
                                      <p:tavLst>
                                        <p:tav tm="0">
                                          <p:val>
                                            <p:strVal val="ppt_y"/>
                                          </p:val>
                                        </p:tav>
                                        <p:tav tm="100000">
                                          <p:val>
                                            <p:strVal val="0-ppt_h/2"/>
                                          </p:val>
                                        </p:tav>
                                      </p:tavLst>
                                    </p:anim>
                                    <p:set>
                                      <p:cBhvr>
                                        <p:cTn id="326" dur="1" fill="hold">
                                          <p:stCondLst>
                                            <p:cond delay="2999"/>
                                          </p:stCondLst>
                                        </p:cTn>
                                        <p:tgtEl>
                                          <p:spTgt spid="31"/>
                                        </p:tgtEl>
                                        <p:attrNameLst>
                                          <p:attrName>style.visibility</p:attrName>
                                        </p:attrNameLst>
                                      </p:cBhvr>
                                      <p:to>
                                        <p:strVal val="hidden"/>
                                      </p:to>
                                    </p:set>
                                  </p:childTnLst>
                                </p:cTn>
                              </p:par>
                              <p:par>
                                <p:cTn id="327" presetID="2" presetClass="exit" presetSubtype="1" fill="hold" grpId="2" nodeType="withEffect">
                                  <p:stCondLst>
                                    <p:cond delay="0"/>
                                  </p:stCondLst>
                                  <p:childTnLst>
                                    <p:anim calcmode="lin" valueType="num">
                                      <p:cBhvr additive="base">
                                        <p:cTn id="328" dur="3000"/>
                                        <p:tgtEl>
                                          <p:spTgt spid="32"/>
                                        </p:tgtEl>
                                        <p:attrNameLst>
                                          <p:attrName>ppt_x</p:attrName>
                                        </p:attrNameLst>
                                      </p:cBhvr>
                                      <p:tavLst>
                                        <p:tav tm="0">
                                          <p:val>
                                            <p:strVal val="ppt_x"/>
                                          </p:val>
                                        </p:tav>
                                        <p:tav tm="100000">
                                          <p:val>
                                            <p:strVal val="ppt_x"/>
                                          </p:val>
                                        </p:tav>
                                      </p:tavLst>
                                    </p:anim>
                                    <p:anim calcmode="lin" valueType="num">
                                      <p:cBhvr additive="base">
                                        <p:cTn id="329" dur="3000"/>
                                        <p:tgtEl>
                                          <p:spTgt spid="32"/>
                                        </p:tgtEl>
                                        <p:attrNameLst>
                                          <p:attrName>ppt_y</p:attrName>
                                        </p:attrNameLst>
                                      </p:cBhvr>
                                      <p:tavLst>
                                        <p:tav tm="0">
                                          <p:val>
                                            <p:strVal val="ppt_y"/>
                                          </p:val>
                                        </p:tav>
                                        <p:tav tm="100000">
                                          <p:val>
                                            <p:strVal val="0-ppt_h/2"/>
                                          </p:val>
                                        </p:tav>
                                      </p:tavLst>
                                    </p:anim>
                                    <p:set>
                                      <p:cBhvr>
                                        <p:cTn id="330" dur="1" fill="hold">
                                          <p:stCondLst>
                                            <p:cond delay="2999"/>
                                          </p:stCondLst>
                                        </p:cTn>
                                        <p:tgtEl>
                                          <p:spTgt spid="32"/>
                                        </p:tgtEl>
                                        <p:attrNameLst>
                                          <p:attrName>style.visibility</p:attrName>
                                        </p:attrNameLst>
                                      </p:cBhvr>
                                      <p:to>
                                        <p:strVal val="hidden"/>
                                      </p:to>
                                    </p:set>
                                  </p:childTnLst>
                                </p:cTn>
                              </p:par>
                              <p:par>
                                <p:cTn id="331" presetID="2" presetClass="exit" presetSubtype="1" fill="hold" grpId="2" nodeType="withEffect">
                                  <p:stCondLst>
                                    <p:cond delay="0"/>
                                  </p:stCondLst>
                                  <p:childTnLst>
                                    <p:anim calcmode="lin" valueType="num">
                                      <p:cBhvr additive="base">
                                        <p:cTn id="332" dur="3000"/>
                                        <p:tgtEl>
                                          <p:spTgt spid="33"/>
                                        </p:tgtEl>
                                        <p:attrNameLst>
                                          <p:attrName>ppt_x</p:attrName>
                                        </p:attrNameLst>
                                      </p:cBhvr>
                                      <p:tavLst>
                                        <p:tav tm="0">
                                          <p:val>
                                            <p:strVal val="ppt_x"/>
                                          </p:val>
                                        </p:tav>
                                        <p:tav tm="100000">
                                          <p:val>
                                            <p:strVal val="ppt_x"/>
                                          </p:val>
                                        </p:tav>
                                      </p:tavLst>
                                    </p:anim>
                                    <p:anim calcmode="lin" valueType="num">
                                      <p:cBhvr additive="base">
                                        <p:cTn id="333" dur="3000"/>
                                        <p:tgtEl>
                                          <p:spTgt spid="33"/>
                                        </p:tgtEl>
                                        <p:attrNameLst>
                                          <p:attrName>ppt_y</p:attrName>
                                        </p:attrNameLst>
                                      </p:cBhvr>
                                      <p:tavLst>
                                        <p:tav tm="0">
                                          <p:val>
                                            <p:strVal val="ppt_y"/>
                                          </p:val>
                                        </p:tav>
                                        <p:tav tm="100000">
                                          <p:val>
                                            <p:strVal val="0-ppt_h/2"/>
                                          </p:val>
                                        </p:tav>
                                      </p:tavLst>
                                    </p:anim>
                                    <p:set>
                                      <p:cBhvr>
                                        <p:cTn id="334" dur="1" fill="hold">
                                          <p:stCondLst>
                                            <p:cond delay="2999"/>
                                          </p:stCondLst>
                                        </p:cTn>
                                        <p:tgtEl>
                                          <p:spTgt spid="33"/>
                                        </p:tgtEl>
                                        <p:attrNameLst>
                                          <p:attrName>style.visibility</p:attrName>
                                        </p:attrNameLst>
                                      </p:cBhvr>
                                      <p:to>
                                        <p:strVal val="hidden"/>
                                      </p:to>
                                    </p:set>
                                  </p:childTnLst>
                                </p:cTn>
                              </p:par>
                              <p:par>
                                <p:cTn id="335" presetID="2" presetClass="exit" presetSubtype="1" fill="hold" grpId="2" nodeType="withEffect">
                                  <p:stCondLst>
                                    <p:cond delay="0"/>
                                  </p:stCondLst>
                                  <p:childTnLst>
                                    <p:anim calcmode="lin" valueType="num">
                                      <p:cBhvr additive="base">
                                        <p:cTn id="336" dur="3000"/>
                                        <p:tgtEl>
                                          <p:spTgt spid="34"/>
                                        </p:tgtEl>
                                        <p:attrNameLst>
                                          <p:attrName>ppt_x</p:attrName>
                                        </p:attrNameLst>
                                      </p:cBhvr>
                                      <p:tavLst>
                                        <p:tav tm="0">
                                          <p:val>
                                            <p:strVal val="ppt_x"/>
                                          </p:val>
                                        </p:tav>
                                        <p:tav tm="100000">
                                          <p:val>
                                            <p:strVal val="ppt_x"/>
                                          </p:val>
                                        </p:tav>
                                      </p:tavLst>
                                    </p:anim>
                                    <p:anim calcmode="lin" valueType="num">
                                      <p:cBhvr additive="base">
                                        <p:cTn id="337" dur="3000"/>
                                        <p:tgtEl>
                                          <p:spTgt spid="34"/>
                                        </p:tgtEl>
                                        <p:attrNameLst>
                                          <p:attrName>ppt_y</p:attrName>
                                        </p:attrNameLst>
                                      </p:cBhvr>
                                      <p:tavLst>
                                        <p:tav tm="0">
                                          <p:val>
                                            <p:strVal val="ppt_y"/>
                                          </p:val>
                                        </p:tav>
                                        <p:tav tm="100000">
                                          <p:val>
                                            <p:strVal val="0-ppt_h/2"/>
                                          </p:val>
                                        </p:tav>
                                      </p:tavLst>
                                    </p:anim>
                                    <p:set>
                                      <p:cBhvr>
                                        <p:cTn id="338" dur="1" fill="hold">
                                          <p:stCondLst>
                                            <p:cond delay="2999"/>
                                          </p:stCondLst>
                                        </p:cTn>
                                        <p:tgtEl>
                                          <p:spTgt spid="34"/>
                                        </p:tgtEl>
                                        <p:attrNameLst>
                                          <p:attrName>style.visibility</p:attrName>
                                        </p:attrNameLst>
                                      </p:cBhvr>
                                      <p:to>
                                        <p:strVal val="hidden"/>
                                      </p:to>
                                    </p:set>
                                  </p:childTnLst>
                                </p:cTn>
                              </p:par>
                              <p:par>
                                <p:cTn id="339" presetID="2" presetClass="exit" presetSubtype="1" fill="hold" grpId="2" nodeType="withEffect">
                                  <p:stCondLst>
                                    <p:cond delay="0"/>
                                  </p:stCondLst>
                                  <p:childTnLst>
                                    <p:anim calcmode="lin" valueType="num">
                                      <p:cBhvr additive="base">
                                        <p:cTn id="340" dur="3000"/>
                                        <p:tgtEl>
                                          <p:spTgt spid="35"/>
                                        </p:tgtEl>
                                        <p:attrNameLst>
                                          <p:attrName>ppt_x</p:attrName>
                                        </p:attrNameLst>
                                      </p:cBhvr>
                                      <p:tavLst>
                                        <p:tav tm="0">
                                          <p:val>
                                            <p:strVal val="ppt_x"/>
                                          </p:val>
                                        </p:tav>
                                        <p:tav tm="100000">
                                          <p:val>
                                            <p:strVal val="ppt_x"/>
                                          </p:val>
                                        </p:tav>
                                      </p:tavLst>
                                    </p:anim>
                                    <p:anim calcmode="lin" valueType="num">
                                      <p:cBhvr additive="base">
                                        <p:cTn id="341" dur="3000"/>
                                        <p:tgtEl>
                                          <p:spTgt spid="35"/>
                                        </p:tgtEl>
                                        <p:attrNameLst>
                                          <p:attrName>ppt_y</p:attrName>
                                        </p:attrNameLst>
                                      </p:cBhvr>
                                      <p:tavLst>
                                        <p:tav tm="0">
                                          <p:val>
                                            <p:strVal val="ppt_y"/>
                                          </p:val>
                                        </p:tav>
                                        <p:tav tm="100000">
                                          <p:val>
                                            <p:strVal val="0-ppt_h/2"/>
                                          </p:val>
                                        </p:tav>
                                      </p:tavLst>
                                    </p:anim>
                                    <p:set>
                                      <p:cBhvr>
                                        <p:cTn id="342" dur="1" fill="hold">
                                          <p:stCondLst>
                                            <p:cond delay="2999"/>
                                          </p:stCondLst>
                                        </p:cTn>
                                        <p:tgtEl>
                                          <p:spTgt spid="35"/>
                                        </p:tgtEl>
                                        <p:attrNameLst>
                                          <p:attrName>style.visibility</p:attrName>
                                        </p:attrNameLst>
                                      </p:cBhvr>
                                      <p:to>
                                        <p:strVal val="hidden"/>
                                      </p:to>
                                    </p:set>
                                  </p:childTnLst>
                                </p:cTn>
                              </p:par>
                              <p:par>
                                <p:cTn id="343" presetID="2" presetClass="exit" presetSubtype="1" fill="hold" grpId="2" nodeType="withEffect">
                                  <p:stCondLst>
                                    <p:cond delay="0"/>
                                  </p:stCondLst>
                                  <p:childTnLst>
                                    <p:anim calcmode="lin" valueType="num">
                                      <p:cBhvr additive="base">
                                        <p:cTn id="344" dur="3000"/>
                                        <p:tgtEl>
                                          <p:spTgt spid="36"/>
                                        </p:tgtEl>
                                        <p:attrNameLst>
                                          <p:attrName>ppt_x</p:attrName>
                                        </p:attrNameLst>
                                      </p:cBhvr>
                                      <p:tavLst>
                                        <p:tav tm="0">
                                          <p:val>
                                            <p:strVal val="ppt_x"/>
                                          </p:val>
                                        </p:tav>
                                        <p:tav tm="100000">
                                          <p:val>
                                            <p:strVal val="ppt_x"/>
                                          </p:val>
                                        </p:tav>
                                      </p:tavLst>
                                    </p:anim>
                                    <p:anim calcmode="lin" valueType="num">
                                      <p:cBhvr additive="base">
                                        <p:cTn id="345" dur="3000"/>
                                        <p:tgtEl>
                                          <p:spTgt spid="36"/>
                                        </p:tgtEl>
                                        <p:attrNameLst>
                                          <p:attrName>ppt_y</p:attrName>
                                        </p:attrNameLst>
                                      </p:cBhvr>
                                      <p:tavLst>
                                        <p:tav tm="0">
                                          <p:val>
                                            <p:strVal val="ppt_y"/>
                                          </p:val>
                                        </p:tav>
                                        <p:tav tm="100000">
                                          <p:val>
                                            <p:strVal val="0-ppt_h/2"/>
                                          </p:val>
                                        </p:tav>
                                      </p:tavLst>
                                    </p:anim>
                                    <p:set>
                                      <p:cBhvr>
                                        <p:cTn id="346" dur="1" fill="hold">
                                          <p:stCondLst>
                                            <p:cond delay="2999"/>
                                          </p:stCondLst>
                                        </p:cTn>
                                        <p:tgtEl>
                                          <p:spTgt spid="36"/>
                                        </p:tgtEl>
                                        <p:attrNameLst>
                                          <p:attrName>style.visibility</p:attrName>
                                        </p:attrNameLst>
                                      </p:cBhvr>
                                      <p:to>
                                        <p:strVal val="hidden"/>
                                      </p:to>
                                    </p:set>
                                  </p:childTnLst>
                                </p:cTn>
                              </p:par>
                              <p:par>
                                <p:cTn id="347" presetID="2" presetClass="exit" presetSubtype="1" fill="hold" grpId="2" nodeType="withEffect">
                                  <p:stCondLst>
                                    <p:cond delay="0"/>
                                  </p:stCondLst>
                                  <p:childTnLst>
                                    <p:anim calcmode="lin" valueType="num">
                                      <p:cBhvr additive="base">
                                        <p:cTn id="348" dur="3000"/>
                                        <p:tgtEl>
                                          <p:spTgt spid="37"/>
                                        </p:tgtEl>
                                        <p:attrNameLst>
                                          <p:attrName>ppt_x</p:attrName>
                                        </p:attrNameLst>
                                      </p:cBhvr>
                                      <p:tavLst>
                                        <p:tav tm="0">
                                          <p:val>
                                            <p:strVal val="ppt_x"/>
                                          </p:val>
                                        </p:tav>
                                        <p:tav tm="100000">
                                          <p:val>
                                            <p:strVal val="ppt_x"/>
                                          </p:val>
                                        </p:tav>
                                      </p:tavLst>
                                    </p:anim>
                                    <p:anim calcmode="lin" valueType="num">
                                      <p:cBhvr additive="base">
                                        <p:cTn id="349" dur="3000"/>
                                        <p:tgtEl>
                                          <p:spTgt spid="37"/>
                                        </p:tgtEl>
                                        <p:attrNameLst>
                                          <p:attrName>ppt_y</p:attrName>
                                        </p:attrNameLst>
                                      </p:cBhvr>
                                      <p:tavLst>
                                        <p:tav tm="0">
                                          <p:val>
                                            <p:strVal val="ppt_y"/>
                                          </p:val>
                                        </p:tav>
                                        <p:tav tm="100000">
                                          <p:val>
                                            <p:strVal val="0-ppt_h/2"/>
                                          </p:val>
                                        </p:tav>
                                      </p:tavLst>
                                    </p:anim>
                                    <p:set>
                                      <p:cBhvr>
                                        <p:cTn id="350" dur="1" fill="hold">
                                          <p:stCondLst>
                                            <p:cond delay="2999"/>
                                          </p:stCondLst>
                                        </p:cTn>
                                        <p:tgtEl>
                                          <p:spTgt spid="37"/>
                                        </p:tgtEl>
                                        <p:attrNameLst>
                                          <p:attrName>style.visibility</p:attrName>
                                        </p:attrNameLst>
                                      </p:cBhvr>
                                      <p:to>
                                        <p:strVal val="hidden"/>
                                      </p:to>
                                    </p:set>
                                  </p:childTnLst>
                                </p:cTn>
                              </p:par>
                              <p:par>
                                <p:cTn id="351" presetID="2" presetClass="exit" presetSubtype="1" fill="hold" grpId="2" nodeType="withEffect">
                                  <p:stCondLst>
                                    <p:cond delay="0"/>
                                  </p:stCondLst>
                                  <p:childTnLst>
                                    <p:anim calcmode="lin" valueType="num">
                                      <p:cBhvr additive="base">
                                        <p:cTn id="352" dur="3000"/>
                                        <p:tgtEl>
                                          <p:spTgt spid="38"/>
                                        </p:tgtEl>
                                        <p:attrNameLst>
                                          <p:attrName>ppt_x</p:attrName>
                                        </p:attrNameLst>
                                      </p:cBhvr>
                                      <p:tavLst>
                                        <p:tav tm="0">
                                          <p:val>
                                            <p:strVal val="ppt_x"/>
                                          </p:val>
                                        </p:tav>
                                        <p:tav tm="100000">
                                          <p:val>
                                            <p:strVal val="ppt_x"/>
                                          </p:val>
                                        </p:tav>
                                      </p:tavLst>
                                    </p:anim>
                                    <p:anim calcmode="lin" valueType="num">
                                      <p:cBhvr additive="base">
                                        <p:cTn id="353" dur="3000"/>
                                        <p:tgtEl>
                                          <p:spTgt spid="38"/>
                                        </p:tgtEl>
                                        <p:attrNameLst>
                                          <p:attrName>ppt_y</p:attrName>
                                        </p:attrNameLst>
                                      </p:cBhvr>
                                      <p:tavLst>
                                        <p:tav tm="0">
                                          <p:val>
                                            <p:strVal val="ppt_y"/>
                                          </p:val>
                                        </p:tav>
                                        <p:tav tm="100000">
                                          <p:val>
                                            <p:strVal val="0-ppt_h/2"/>
                                          </p:val>
                                        </p:tav>
                                      </p:tavLst>
                                    </p:anim>
                                    <p:set>
                                      <p:cBhvr>
                                        <p:cTn id="354" dur="1" fill="hold">
                                          <p:stCondLst>
                                            <p:cond delay="2999"/>
                                          </p:stCondLst>
                                        </p:cTn>
                                        <p:tgtEl>
                                          <p:spTgt spid="38"/>
                                        </p:tgtEl>
                                        <p:attrNameLst>
                                          <p:attrName>style.visibility</p:attrName>
                                        </p:attrNameLst>
                                      </p:cBhvr>
                                      <p:to>
                                        <p:strVal val="hidden"/>
                                      </p:to>
                                    </p:set>
                                  </p:childTnLst>
                                </p:cTn>
                              </p:par>
                              <p:par>
                                <p:cTn id="355" presetID="2" presetClass="exit" presetSubtype="1" fill="hold" grpId="2" nodeType="withEffect">
                                  <p:stCondLst>
                                    <p:cond delay="0"/>
                                  </p:stCondLst>
                                  <p:childTnLst>
                                    <p:anim calcmode="lin" valueType="num">
                                      <p:cBhvr additive="base">
                                        <p:cTn id="356" dur="3000"/>
                                        <p:tgtEl>
                                          <p:spTgt spid="39"/>
                                        </p:tgtEl>
                                        <p:attrNameLst>
                                          <p:attrName>ppt_x</p:attrName>
                                        </p:attrNameLst>
                                      </p:cBhvr>
                                      <p:tavLst>
                                        <p:tav tm="0">
                                          <p:val>
                                            <p:strVal val="ppt_x"/>
                                          </p:val>
                                        </p:tav>
                                        <p:tav tm="100000">
                                          <p:val>
                                            <p:strVal val="ppt_x"/>
                                          </p:val>
                                        </p:tav>
                                      </p:tavLst>
                                    </p:anim>
                                    <p:anim calcmode="lin" valueType="num">
                                      <p:cBhvr additive="base">
                                        <p:cTn id="357" dur="3000"/>
                                        <p:tgtEl>
                                          <p:spTgt spid="39"/>
                                        </p:tgtEl>
                                        <p:attrNameLst>
                                          <p:attrName>ppt_y</p:attrName>
                                        </p:attrNameLst>
                                      </p:cBhvr>
                                      <p:tavLst>
                                        <p:tav tm="0">
                                          <p:val>
                                            <p:strVal val="ppt_y"/>
                                          </p:val>
                                        </p:tav>
                                        <p:tav tm="100000">
                                          <p:val>
                                            <p:strVal val="0-ppt_h/2"/>
                                          </p:val>
                                        </p:tav>
                                      </p:tavLst>
                                    </p:anim>
                                    <p:set>
                                      <p:cBhvr>
                                        <p:cTn id="358" dur="1" fill="hold">
                                          <p:stCondLst>
                                            <p:cond delay="2999"/>
                                          </p:stCondLst>
                                        </p:cTn>
                                        <p:tgtEl>
                                          <p:spTgt spid="39"/>
                                        </p:tgtEl>
                                        <p:attrNameLst>
                                          <p:attrName>style.visibility</p:attrName>
                                        </p:attrNameLst>
                                      </p:cBhvr>
                                      <p:to>
                                        <p:strVal val="hidden"/>
                                      </p:to>
                                    </p:set>
                                  </p:childTnLst>
                                </p:cTn>
                              </p:par>
                              <p:par>
                                <p:cTn id="359" presetID="2" presetClass="exit" presetSubtype="1" fill="hold" grpId="2" nodeType="withEffect">
                                  <p:stCondLst>
                                    <p:cond delay="0"/>
                                  </p:stCondLst>
                                  <p:childTnLst>
                                    <p:anim calcmode="lin" valueType="num">
                                      <p:cBhvr additive="base">
                                        <p:cTn id="360" dur="3000"/>
                                        <p:tgtEl>
                                          <p:spTgt spid="40"/>
                                        </p:tgtEl>
                                        <p:attrNameLst>
                                          <p:attrName>ppt_x</p:attrName>
                                        </p:attrNameLst>
                                      </p:cBhvr>
                                      <p:tavLst>
                                        <p:tav tm="0">
                                          <p:val>
                                            <p:strVal val="ppt_x"/>
                                          </p:val>
                                        </p:tav>
                                        <p:tav tm="100000">
                                          <p:val>
                                            <p:strVal val="ppt_x"/>
                                          </p:val>
                                        </p:tav>
                                      </p:tavLst>
                                    </p:anim>
                                    <p:anim calcmode="lin" valueType="num">
                                      <p:cBhvr additive="base">
                                        <p:cTn id="361" dur="3000"/>
                                        <p:tgtEl>
                                          <p:spTgt spid="40"/>
                                        </p:tgtEl>
                                        <p:attrNameLst>
                                          <p:attrName>ppt_y</p:attrName>
                                        </p:attrNameLst>
                                      </p:cBhvr>
                                      <p:tavLst>
                                        <p:tav tm="0">
                                          <p:val>
                                            <p:strVal val="ppt_y"/>
                                          </p:val>
                                        </p:tav>
                                        <p:tav tm="100000">
                                          <p:val>
                                            <p:strVal val="0-ppt_h/2"/>
                                          </p:val>
                                        </p:tav>
                                      </p:tavLst>
                                    </p:anim>
                                    <p:set>
                                      <p:cBhvr>
                                        <p:cTn id="362" dur="1" fill="hold">
                                          <p:stCondLst>
                                            <p:cond delay="2999"/>
                                          </p:stCondLst>
                                        </p:cTn>
                                        <p:tgtEl>
                                          <p:spTgt spid="40"/>
                                        </p:tgtEl>
                                        <p:attrNameLst>
                                          <p:attrName>style.visibility</p:attrName>
                                        </p:attrNameLst>
                                      </p:cBhvr>
                                      <p:to>
                                        <p:strVal val="hidden"/>
                                      </p:to>
                                    </p:set>
                                  </p:childTnLst>
                                </p:cTn>
                              </p:par>
                              <p:par>
                                <p:cTn id="363" presetID="2" presetClass="exit" presetSubtype="1" fill="hold" grpId="2" nodeType="withEffect">
                                  <p:stCondLst>
                                    <p:cond delay="0"/>
                                  </p:stCondLst>
                                  <p:childTnLst>
                                    <p:anim calcmode="lin" valueType="num">
                                      <p:cBhvr additive="base">
                                        <p:cTn id="364" dur="3000"/>
                                        <p:tgtEl>
                                          <p:spTgt spid="41"/>
                                        </p:tgtEl>
                                        <p:attrNameLst>
                                          <p:attrName>ppt_x</p:attrName>
                                        </p:attrNameLst>
                                      </p:cBhvr>
                                      <p:tavLst>
                                        <p:tav tm="0">
                                          <p:val>
                                            <p:strVal val="ppt_x"/>
                                          </p:val>
                                        </p:tav>
                                        <p:tav tm="100000">
                                          <p:val>
                                            <p:strVal val="ppt_x"/>
                                          </p:val>
                                        </p:tav>
                                      </p:tavLst>
                                    </p:anim>
                                    <p:anim calcmode="lin" valueType="num">
                                      <p:cBhvr additive="base">
                                        <p:cTn id="365" dur="3000"/>
                                        <p:tgtEl>
                                          <p:spTgt spid="41"/>
                                        </p:tgtEl>
                                        <p:attrNameLst>
                                          <p:attrName>ppt_y</p:attrName>
                                        </p:attrNameLst>
                                      </p:cBhvr>
                                      <p:tavLst>
                                        <p:tav tm="0">
                                          <p:val>
                                            <p:strVal val="ppt_y"/>
                                          </p:val>
                                        </p:tav>
                                        <p:tav tm="100000">
                                          <p:val>
                                            <p:strVal val="0-ppt_h/2"/>
                                          </p:val>
                                        </p:tav>
                                      </p:tavLst>
                                    </p:anim>
                                    <p:set>
                                      <p:cBhvr>
                                        <p:cTn id="366" dur="1" fill="hold">
                                          <p:stCondLst>
                                            <p:cond delay="2999"/>
                                          </p:stCondLst>
                                        </p:cTn>
                                        <p:tgtEl>
                                          <p:spTgt spid="41"/>
                                        </p:tgtEl>
                                        <p:attrNameLst>
                                          <p:attrName>style.visibility</p:attrName>
                                        </p:attrNameLst>
                                      </p:cBhvr>
                                      <p:to>
                                        <p:strVal val="hidden"/>
                                      </p:to>
                                    </p:set>
                                  </p:childTnLst>
                                </p:cTn>
                              </p:par>
                              <p:par>
                                <p:cTn id="367" presetID="2" presetClass="exit" presetSubtype="1" fill="hold" grpId="2" nodeType="withEffect">
                                  <p:stCondLst>
                                    <p:cond delay="0"/>
                                  </p:stCondLst>
                                  <p:childTnLst>
                                    <p:anim calcmode="lin" valueType="num">
                                      <p:cBhvr additive="base">
                                        <p:cTn id="368" dur="3000"/>
                                        <p:tgtEl>
                                          <p:spTgt spid="42"/>
                                        </p:tgtEl>
                                        <p:attrNameLst>
                                          <p:attrName>ppt_x</p:attrName>
                                        </p:attrNameLst>
                                      </p:cBhvr>
                                      <p:tavLst>
                                        <p:tav tm="0">
                                          <p:val>
                                            <p:strVal val="ppt_x"/>
                                          </p:val>
                                        </p:tav>
                                        <p:tav tm="100000">
                                          <p:val>
                                            <p:strVal val="ppt_x"/>
                                          </p:val>
                                        </p:tav>
                                      </p:tavLst>
                                    </p:anim>
                                    <p:anim calcmode="lin" valueType="num">
                                      <p:cBhvr additive="base">
                                        <p:cTn id="369" dur="3000"/>
                                        <p:tgtEl>
                                          <p:spTgt spid="42"/>
                                        </p:tgtEl>
                                        <p:attrNameLst>
                                          <p:attrName>ppt_y</p:attrName>
                                        </p:attrNameLst>
                                      </p:cBhvr>
                                      <p:tavLst>
                                        <p:tav tm="0">
                                          <p:val>
                                            <p:strVal val="ppt_y"/>
                                          </p:val>
                                        </p:tav>
                                        <p:tav tm="100000">
                                          <p:val>
                                            <p:strVal val="0-ppt_h/2"/>
                                          </p:val>
                                        </p:tav>
                                      </p:tavLst>
                                    </p:anim>
                                    <p:set>
                                      <p:cBhvr>
                                        <p:cTn id="370" dur="1" fill="hold">
                                          <p:stCondLst>
                                            <p:cond delay="2999"/>
                                          </p:stCondLst>
                                        </p:cTn>
                                        <p:tgtEl>
                                          <p:spTgt spid="42"/>
                                        </p:tgtEl>
                                        <p:attrNameLst>
                                          <p:attrName>style.visibility</p:attrName>
                                        </p:attrNameLst>
                                      </p:cBhvr>
                                      <p:to>
                                        <p:strVal val="hidden"/>
                                      </p:to>
                                    </p:set>
                                  </p:childTnLst>
                                </p:cTn>
                              </p:par>
                              <p:par>
                                <p:cTn id="371" presetID="2" presetClass="exit" presetSubtype="1" fill="hold" grpId="2" nodeType="withEffect">
                                  <p:stCondLst>
                                    <p:cond delay="0"/>
                                  </p:stCondLst>
                                  <p:childTnLst>
                                    <p:anim calcmode="lin" valueType="num">
                                      <p:cBhvr additive="base">
                                        <p:cTn id="372" dur="3000"/>
                                        <p:tgtEl>
                                          <p:spTgt spid="43"/>
                                        </p:tgtEl>
                                        <p:attrNameLst>
                                          <p:attrName>ppt_x</p:attrName>
                                        </p:attrNameLst>
                                      </p:cBhvr>
                                      <p:tavLst>
                                        <p:tav tm="0">
                                          <p:val>
                                            <p:strVal val="ppt_x"/>
                                          </p:val>
                                        </p:tav>
                                        <p:tav tm="100000">
                                          <p:val>
                                            <p:strVal val="ppt_x"/>
                                          </p:val>
                                        </p:tav>
                                      </p:tavLst>
                                    </p:anim>
                                    <p:anim calcmode="lin" valueType="num">
                                      <p:cBhvr additive="base">
                                        <p:cTn id="373" dur="3000"/>
                                        <p:tgtEl>
                                          <p:spTgt spid="43"/>
                                        </p:tgtEl>
                                        <p:attrNameLst>
                                          <p:attrName>ppt_y</p:attrName>
                                        </p:attrNameLst>
                                      </p:cBhvr>
                                      <p:tavLst>
                                        <p:tav tm="0">
                                          <p:val>
                                            <p:strVal val="ppt_y"/>
                                          </p:val>
                                        </p:tav>
                                        <p:tav tm="100000">
                                          <p:val>
                                            <p:strVal val="0-ppt_h/2"/>
                                          </p:val>
                                        </p:tav>
                                      </p:tavLst>
                                    </p:anim>
                                    <p:set>
                                      <p:cBhvr>
                                        <p:cTn id="374" dur="1" fill="hold">
                                          <p:stCondLst>
                                            <p:cond delay="2999"/>
                                          </p:stCondLst>
                                        </p:cTn>
                                        <p:tgtEl>
                                          <p:spTgt spid="43"/>
                                        </p:tgtEl>
                                        <p:attrNameLst>
                                          <p:attrName>style.visibility</p:attrName>
                                        </p:attrNameLst>
                                      </p:cBhvr>
                                      <p:to>
                                        <p:strVal val="hidden"/>
                                      </p:to>
                                    </p:set>
                                  </p:childTnLst>
                                </p:cTn>
                              </p:par>
                              <p:par>
                                <p:cTn id="375" presetID="2" presetClass="exit" presetSubtype="1" fill="hold" grpId="2" nodeType="withEffect">
                                  <p:stCondLst>
                                    <p:cond delay="0"/>
                                  </p:stCondLst>
                                  <p:childTnLst>
                                    <p:anim calcmode="lin" valueType="num">
                                      <p:cBhvr additive="base">
                                        <p:cTn id="376" dur="3000"/>
                                        <p:tgtEl>
                                          <p:spTgt spid="44"/>
                                        </p:tgtEl>
                                        <p:attrNameLst>
                                          <p:attrName>ppt_x</p:attrName>
                                        </p:attrNameLst>
                                      </p:cBhvr>
                                      <p:tavLst>
                                        <p:tav tm="0">
                                          <p:val>
                                            <p:strVal val="ppt_x"/>
                                          </p:val>
                                        </p:tav>
                                        <p:tav tm="100000">
                                          <p:val>
                                            <p:strVal val="ppt_x"/>
                                          </p:val>
                                        </p:tav>
                                      </p:tavLst>
                                    </p:anim>
                                    <p:anim calcmode="lin" valueType="num">
                                      <p:cBhvr additive="base">
                                        <p:cTn id="377" dur="3000"/>
                                        <p:tgtEl>
                                          <p:spTgt spid="44"/>
                                        </p:tgtEl>
                                        <p:attrNameLst>
                                          <p:attrName>ppt_y</p:attrName>
                                        </p:attrNameLst>
                                      </p:cBhvr>
                                      <p:tavLst>
                                        <p:tav tm="0">
                                          <p:val>
                                            <p:strVal val="ppt_y"/>
                                          </p:val>
                                        </p:tav>
                                        <p:tav tm="100000">
                                          <p:val>
                                            <p:strVal val="0-ppt_h/2"/>
                                          </p:val>
                                        </p:tav>
                                      </p:tavLst>
                                    </p:anim>
                                    <p:set>
                                      <p:cBhvr>
                                        <p:cTn id="378" dur="1" fill="hold">
                                          <p:stCondLst>
                                            <p:cond delay="2999"/>
                                          </p:stCondLst>
                                        </p:cTn>
                                        <p:tgtEl>
                                          <p:spTgt spid="44"/>
                                        </p:tgtEl>
                                        <p:attrNameLst>
                                          <p:attrName>style.visibility</p:attrName>
                                        </p:attrNameLst>
                                      </p:cBhvr>
                                      <p:to>
                                        <p:strVal val="hidden"/>
                                      </p:to>
                                    </p:set>
                                  </p:childTnLst>
                                </p:cTn>
                              </p:par>
                              <p:par>
                                <p:cTn id="379" presetID="2" presetClass="exit" presetSubtype="1" fill="hold" grpId="2" nodeType="withEffect">
                                  <p:stCondLst>
                                    <p:cond delay="0"/>
                                  </p:stCondLst>
                                  <p:childTnLst>
                                    <p:anim calcmode="lin" valueType="num">
                                      <p:cBhvr additive="base">
                                        <p:cTn id="380" dur="3000"/>
                                        <p:tgtEl>
                                          <p:spTgt spid="45"/>
                                        </p:tgtEl>
                                        <p:attrNameLst>
                                          <p:attrName>ppt_x</p:attrName>
                                        </p:attrNameLst>
                                      </p:cBhvr>
                                      <p:tavLst>
                                        <p:tav tm="0">
                                          <p:val>
                                            <p:strVal val="ppt_x"/>
                                          </p:val>
                                        </p:tav>
                                        <p:tav tm="100000">
                                          <p:val>
                                            <p:strVal val="ppt_x"/>
                                          </p:val>
                                        </p:tav>
                                      </p:tavLst>
                                    </p:anim>
                                    <p:anim calcmode="lin" valueType="num">
                                      <p:cBhvr additive="base">
                                        <p:cTn id="381" dur="3000"/>
                                        <p:tgtEl>
                                          <p:spTgt spid="45"/>
                                        </p:tgtEl>
                                        <p:attrNameLst>
                                          <p:attrName>ppt_y</p:attrName>
                                        </p:attrNameLst>
                                      </p:cBhvr>
                                      <p:tavLst>
                                        <p:tav tm="0">
                                          <p:val>
                                            <p:strVal val="ppt_y"/>
                                          </p:val>
                                        </p:tav>
                                        <p:tav tm="100000">
                                          <p:val>
                                            <p:strVal val="0-ppt_h/2"/>
                                          </p:val>
                                        </p:tav>
                                      </p:tavLst>
                                    </p:anim>
                                    <p:set>
                                      <p:cBhvr>
                                        <p:cTn id="382" dur="1" fill="hold">
                                          <p:stCondLst>
                                            <p:cond delay="2999"/>
                                          </p:stCondLst>
                                        </p:cTn>
                                        <p:tgtEl>
                                          <p:spTgt spid="45"/>
                                        </p:tgtEl>
                                        <p:attrNameLst>
                                          <p:attrName>style.visibility</p:attrName>
                                        </p:attrNameLst>
                                      </p:cBhvr>
                                      <p:to>
                                        <p:strVal val="hidden"/>
                                      </p:to>
                                    </p:set>
                                  </p:childTnLst>
                                </p:cTn>
                              </p:par>
                              <p:par>
                                <p:cTn id="383" presetID="2" presetClass="exit" presetSubtype="1" fill="hold" grpId="2" nodeType="withEffect">
                                  <p:stCondLst>
                                    <p:cond delay="0"/>
                                  </p:stCondLst>
                                  <p:childTnLst>
                                    <p:anim calcmode="lin" valueType="num">
                                      <p:cBhvr additive="base">
                                        <p:cTn id="384" dur="3000"/>
                                        <p:tgtEl>
                                          <p:spTgt spid="46"/>
                                        </p:tgtEl>
                                        <p:attrNameLst>
                                          <p:attrName>ppt_x</p:attrName>
                                        </p:attrNameLst>
                                      </p:cBhvr>
                                      <p:tavLst>
                                        <p:tav tm="0">
                                          <p:val>
                                            <p:strVal val="ppt_x"/>
                                          </p:val>
                                        </p:tav>
                                        <p:tav tm="100000">
                                          <p:val>
                                            <p:strVal val="ppt_x"/>
                                          </p:val>
                                        </p:tav>
                                      </p:tavLst>
                                    </p:anim>
                                    <p:anim calcmode="lin" valueType="num">
                                      <p:cBhvr additive="base">
                                        <p:cTn id="385" dur="3000"/>
                                        <p:tgtEl>
                                          <p:spTgt spid="46"/>
                                        </p:tgtEl>
                                        <p:attrNameLst>
                                          <p:attrName>ppt_y</p:attrName>
                                        </p:attrNameLst>
                                      </p:cBhvr>
                                      <p:tavLst>
                                        <p:tav tm="0">
                                          <p:val>
                                            <p:strVal val="ppt_y"/>
                                          </p:val>
                                        </p:tav>
                                        <p:tav tm="100000">
                                          <p:val>
                                            <p:strVal val="0-ppt_h/2"/>
                                          </p:val>
                                        </p:tav>
                                      </p:tavLst>
                                    </p:anim>
                                    <p:set>
                                      <p:cBhvr>
                                        <p:cTn id="386" dur="1" fill="hold">
                                          <p:stCondLst>
                                            <p:cond delay="2999"/>
                                          </p:stCondLst>
                                        </p:cTn>
                                        <p:tgtEl>
                                          <p:spTgt spid="46"/>
                                        </p:tgtEl>
                                        <p:attrNameLst>
                                          <p:attrName>style.visibility</p:attrName>
                                        </p:attrNameLst>
                                      </p:cBhvr>
                                      <p:to>
                                        <p:strVal val="hidden"/>
                                      </p:to>
                                    </p:set>
                                  </p:childTnLst>
                                </p:cTn>
                              </p:par>
                              <p:par>
                                <p:cTn id="387" presetID="23" presetClass="entr" presetSubtype="272" fill="hold" nodeType="withEffect">
                                  <p:stCondLst>
                                    <p:cond delay="0"/>
                                  </p:stCondLst>
                                  <p:childTnLst>
                                    <p:set>
                                      <p:cBhvr>
                                        <p:cTn id="388" dur="1" fill="hold">
                                          <p:stCondLst>
                                            <p:cond delay="0"/>
                                          </p:stCondLst>
                                        </p:cTn>
                                        <p:tgtEl>
                                          <p:spTgt spid="4"/>
                                        </p:tgtEl>
                                        <p:attrNameLst>
                                          <p:attrName>style.visibility</p:attrName>
                                        </p:attrNameLst>
                                      </p:cBhvr>
                                      <p:to>
                                        <p:strVal val="visible"/>
                                      </p:to>
                                    </p:set>
                                    <p:anim calcmode="lin" valueType="num">
                                      <p:cBhvr>
                                        <p:cTn id="389" dur="3000" fill="hold"/>
                                        <p:tgtEl>
                                          <p:spTgt spid="4"/>
                                        </p:tgtEl>
                                        <p:attrNameLst>
                                          <p:attrName>ppt_w</p:attrName>
                                        </p:attrNameLst>
                                      </p:cBhvr>
                                      <p:tavLst>
                                        <p:tav tm="0">
                                          <p:val>
                                            <p:strVal val="2/3*#ppt_w"/>
                                          </p:val>
                                        </p:tav>
                                        <p:tav tm="100000">
                                          <p:val>
                                            <p:strVal val="#ppt_w"/>
                                          </p:val>
                                        </p:tav>
                                      </p:tavLst>
                                    </p:anim>
                                    <p:anim calcmode="lin" valueType="num">
                                      <p:cBhvr>
                                        <p:cTn id="390" dur="3000" fill="hold"/>
                                        <p:tgtEl>
                                          <p:spTgt spid="4"/>
                                        </p:tgtEl>
                                        <p:attrNameLst>
                                          <p:attrName>ppt_h</p:attrName>
                                        </p:attrNameLst>
                                      </p:cBhvr>
                                      <p:tavLst>
                                        <p:tav tm="0">
                                          <p:val>
                                            <p:strVal val="2/3*#ppt_h"/>
                                          </p:val>
                                        </p:tav>
                                        <p:tav tm="100000">
                                          <p:val>
                                            <p:strVal val="#ppt_h"/>
                                          </p:val>
                                        </p:tav>
                                      </p:tavLst>
                                    </p:anim>
                                  </p:childTnLst>
                                </p:cTn>
                              </p:par>
                              <p:par>
                                <p:cTn id="391" presetID="16" presetClass="entr" presetSubtype="42" fill="hold" nodeType="withEffect">
                                  <p:stCondLst>
                                    <p:cond delay="0"/>
                                  </p:stCondLst>
                                  <p:childTnLst>
                                    <p:set>
                                      <p:cBhvr>
                                        <p:cTn id="392" dur="1" fill="hold">
                                          <p:stCondLst>
                                            <p:cond delay="0"/>
                                          </p:stCondLst>
                                        </p:cTn>
                                        <p:tgtEl>
                                          <p:spTgt spid="4"/>
                                        </p:tgtEl>
                                        <p:attrNameLst>
                                          <p:attrName>style.visibility</p:attrName>
                                        </p:attrNameLst>
                                      </p:cBhvr>
                                      <p:to>
                                        <p:strVal val="visible"/>
                                      </p:to>
                                    </p:set>
                                    <p:animEffect transition="in" filter="barn(outHorizontal)">
                                      <p:cBhvr>
                                        <p:cTn id="39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wine-tour-in-tuscany-chianti-region.jpg"/>
          <p:cNvPicPr>
            <a:picLocks noChangeAspect="1"/>
          </p:cNvPicPr>
          <p:nvPr/>
        </p:nvPicPr>
        <p:blipFill>
          <a:blip r:embed="rId2"/>
          <a:stretch>
            <a:fillRect/>
          </a:stretch>
        </p:blipFill>
        <p:spPr>
          <a:xfrm>
            <a:off x="0" y="0"/>
            <a:ext cx="9144000" cy="6858000"/>
          </a:xfrm>
          <a:prstGeom prst="rect">
            <a:avLst/>
          </a:prstGeom>
        </p:spPr>
      </p:pic>
      <p:sp>
        <p:nvSpPr>
          <p:cNvPr id="6" name="5 Triángulo isósceles"/>
          <p:cNvSpPr/>
          <p:nvPr/>
        </p:nvSpPr>
        <p:spPr>
          <a:xfrm>
            <a:off x="500050"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2071654"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3571884"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5143488"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a:off x="6715124"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8358198"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flipV="1">
            <a:off x="500018"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flipV="1">
            <a:off x="2000216"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flipV="1">
            <a:off x="3571852"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flipV="1">
            <a:off x="5143488"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flipV="1">
            <a:off x="6715124"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flipV="1">
            <a:off x="-1071570"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flipV="1">
            <a:off x="8358198"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a:off x="-1143040"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42974" y="0"/>
            <a:ext cx="1021560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3000" fill="hold"/>
                                        <p:tgtEl>
                                          <p:spTgt spid="19"/>
                                        </p:tgtEl>
                                        <p:attrNameLst>
                                          <p:attrName>ppt_x</p:attrName>
                                        </p:attrNameLst>
                                      </p:cBhvr>
                                      <p:tavLst>
                                        <p:tav tm="0">
                                          <p:val>
                                            <p:strVal val="0-#ppt_w/2"/>
                                          </p:val>
                                        </p:tav>
                                        <p:tav tm="100000">
                                          <p:val>
                                            <p:strVal val="#ppt_x"/>
                                          </p:val>
                                        </p:tav>
                                      </p:tavLst>
                                    </p:anim>
                                    <p:anim calcmode="lin" valueType="num">
                                      <p:cBhvr additive="base">
                                        <p:cTn id="35" dur="3000" fill="hold"/>
                                        <p:tgtEl>
                                          <p:spTgt spid="19"/>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8" presetClass="emph" presetSubtype="0" fill="hold" grpId="1" nodeType="withEffect">
                                  <p:stCondLst>
                                    <p:cond delay="0"/>
                                  </p:stCondLst>
                                  <p:childTnLst>
                                    <p:animRot by="10800000">
                                      <p:cBhvr>
                                        <p:cTn id="65" dur="3000" fill="hold"/>
                                        <p:tgtEl>
                                          <p:spTgt spid="6"/>
                                        </p:tgtEl>
                                        <p:attrNameLst>
                                          <p:attrName>r</p:attrName>
                                        </p:attrNameLst>
                                      </p:cBhvr>
                                    </p:animRot>
                                  </p:childTnLst>
                                </p:cTn>
                              </p:par>
                              <p:par>
                                <p:cTn id="66" presetID="8" presetClass="emph" presetSubtype="0" fill="hold" grpId="1" nodeType="withEffect">
                                  <p:stCondLst>
                                    <p:cond delay="0"/>
                                  </p:stCondLst>
                                  <p:childTnLst>
                                    <p:animRot by="10800000">
                                      <p:cBhvr>
                                        <p:cTn id="67" dur="3000" fill="hold"/>
                                        <p:tgtEl>
                                          <p:spTgt spid="7"/>
                                        </p:tgtEl>
                                        <p:attrNameLst>
                                          <p:attrName>r</p:attrName>
                                        </p:attrNameLst>
                                      </p:cBhvr>
                                    </p:animRot>
                                  </p:childTnLst>
                                </p:cTn>
                              </p:par>
                              <p:par>
                                <p:cTn id="68" presetID="8" presetClass="emph" presetSubtype="0" fill="hold" grpId="1" nodeType="withEffect">
                                  <p:stCondLst>
                                    <p:cond delay="0"/>
                                  </p:stCondLst>
                                  <p:childTnLst>
                                    <p:animRot by="10800000">
                                      <p:cBhvr>
                                        <p:cTn id="69" dur="3000" fill="hold"/>
                                        <p:tgtEl>
                                          <p:spTgt spid="8"/>
                                        </p:tgtEl>
                                        <p:attrNameLst>
                                          <p:attrName>r</p:attrName>
                                        </p:attrNameLst>
                                      </p:cBhvr>
                                    </p:animRot>
                                  </p:childTnLst>
                                </p:cTn>
                              </p:par>
                              <p:par>
                                <p:cTn id="70" presetID="8" presetClass="emph" presetSubtype="0" fill="hold" grpId="1" nodeType="withEffect">
                                  <p:stCondLst>
                                    <p:cond delay="0"/>
                                  </p:stCondLst>
                                  <p:childTnLst>
                                    <p:animRot by="10800000">
                                      <p:cBhvr>
                                        <p:cTn id="71" dur="3000" fill="hold"/>
                                        <p:tgtEl>
                                          <p:spTgt spid="9"/>
                                        </p:tgtEl>
                                        <p:attrNameLst>
                                          <p:attrName>r</p:attrName>
                                        </p:attrNameLst>
                                      </p:cBhvr>
                                    </p:animRot>
                                  </p:childTnLst>
                                </p:cTn>
                              </p:par>
                              <p:par>
                                <p:cTn id="72" presetID="8" presetClass="emph" presetSubtype="0" fill="hold" grpId="1" nodeType="withEffect">
                                  <p:stCondLst>
                                    <p:cond delay="0"/>
                                  </p:stCondLst>
                                  <p:childTnLst>
                                    <p:animRot by="10800000">
                                      <p:cBhvr>
                                        <p:cTn id="73" dur="3000" fill="hold"/>
                                        <p:tgtEl>
                                          <p:spTgt spid="10"/>
                                        </p:tgtEl>
                                        <p:attrNameLst>
                                          <p:attrName>r</p:attrName>
                                        </p:attrNameLst>
                                      </p:cBhvr>
                                    </p:animRot>
                                  </p:childTnLst>
                                </p:cTn>
                              </p:par>
                              <p:par>
                                <p:cTn id="74" presetID="8" presetClass="emph" presetSubtype="0" fill="hold" grpId="1" nodeType="withEffect">
                                  <p:stCondLst>
                                    <p:cond delay="0"/>
                                  </p:stCondLst>
                                  <p:childTnLst>
                                    <p:animRot by="10800000">
                                      <p:cBhvr>
                                        <p:cTn id="75" dur="3000" fill="hold"/>
                                        <p:tgtEl>
                                          <p:spTgt spid="11"/>
                                        </p:tgtEl>
                                        <p:attrNameLst>
                                          <p:attrName>r</p:attrName>
                                        </p:attrNameLst>
                                      </p:cBhvr>
                                    </p:animRot>
                                  </p:childTnLst>
                                </p:cTn>
                              </p:par>
                              <p:par>
                                <p:cTn id="76" presetID="8" presetClass="emph" presetSubtype="0" fill="hold" grpId="1" nodeType="withEffect">
                                  <p:stCondLst>
                                    <p:cond delay="0"/>
                                  </p:stCondLst>
                                  <p:childTnLst>
                                    <p:animRot by="10800000">
                                      <p:cBhvr>
                                        <p:cTn id="77" dur="3000" fill="hold"/>
                                        <p:tgtEl>
                                          <p:spTgt spid="19"/>
                                        </p:tgtEl>
                                        <p:attrNameLst>
                                          <p:attrName>r</p:attrName>
                                        </p:attrNameLst>
                                      </p:cBhvr>
                                    </p:animRot>
                                  </p:childTnLst>
                                </p:cTn>
                              </p:par>
                              <p:par>
                                <p:cTn id="78" presetID="8" presetClass="emph" presetSubtype="0" fill="hold" grpId="1" nodeType="withEffect">
                                  <p:stCondLst>
                                    <p:cond delay="0"/>
                                  </p:stCondLst>
                                  <p:childTnLst>
                                    <p:animRot by="-10800000">
                                      <p:cBhvr>
                                        <p:cTn id="79" dur="3000" fill="hold"/>
                                        <p:tgtEl>
                                          <p:spTgt spid="12"/>
                                        </p:tgtEl>
                                        <p:attrNameLst>
                                          <p:attrName>r</p:attrName>
                                        </p:attrNameLst>
                                      </p:cBhvr>
                                    </p:animRot>
                                  </p:childTnLst>
                                </p:cTn>
                              </p:par>
                              <p:par>
                                <p:cTn id="80" presetID="8" presetClass="emph" presetSubtype="0" fill="hold" grpId="1" nodeType="withEffect">
                                  <p:stCondLst>
                                    <p:cond delay="0"/>
                                  </p:stCondLst>
                                  <p:childTnLst>
                                    <p:animRot by="-10800000">
                                      <p:cBhvr>
                                        <p:cTn id="81" dur="3000" fill="hold"/>
                                        <p:tgtEl>
                                          <p:spTgt spid="13"/>
                                        </p:tgtEl>
                                        <p:attrNameLst>
                                          <p:attrName>r</p:attrName>
                                        </p:attrNameLst>
                                      </p:cBhvr>
                                    </p:animRot>
                                  </p:childTnLst>
                                </p:cTn>
                              </p:par>
                              <p:par>
                                <p:cTn id="82" presetID="8" presetClass="emph" presetSubtype="0" fill="hold" grpId="1" nodeType="withEffect">
                                  <p:stCondLst>
                                    <p:cond delay="0"/>
                                  </p:stCondLst>
                                  <p:childTnLst>
                                    <p:animRot by="-10800000">
                                      <p:cBhvr>
                                        <p:cTn id="83" dur="3000" fill="hold"/>
                                        <p:tgtEl>
                                          <p:spTgt spid="14"/>
                                        </p:tgtEl>
                                        <p:attrNameLst>
                                          <p:attrName>r</p:attrName>
                                        </p:attrNameLst>
                                      </p:cBhvr>
                                    </p:animRot>
                                  </p:childTnLst>
                                </p:cTn>
                              </p:par>
                              <p:par>
                                <p:cTn id="84" presetID="8" presetClass="emph" presetSubtype="0" fill="hold" grpId="1" nodeType="withEffect">
                                  <p:stCondLst>
                                    <p:cond delay="0"/>
                                  </p:stCondLst>
                                  <p:childTnLst>
                                    <p:animRot by="-10800000">
                                      <p:cBhvr>
                                        <p:cTn id="85" dur="3000" fill="hold"/>
                                        <p:tgtEl>
                                          <p:spTgt spid="15"/>
                                        </p:tgtEl>
                                        <p:attrNameLst>
                                          <p:attrName>r</p:attrName>
                                        </p:attrNameLst>
                                      </p:cBhvr>
                                    </p:animRot>
                                  </p:childTnLst>
                                </p:cTn>
                              </p:par>
                              <p:par>
                                <p:cTn id="86" presetID="8" presetClass="emph" presetSubtype="0" fill="hold" grpId="1" nodeType="withEffect">
                                  <p:stCondLst>
                                    <p:cond delay="0"/>
                                  </p:stCondLst>
                                  <p:childTnLst>
                                    <p:animRot by="-10800000">
                                      <p:cBhvr>
                                        <p:cTn id="87" dur="3000" fill="hold"/>
                                        <p:tgtEl>
                                          <p:spTgt spid="16"/>
                                        </p:tgtEl>
                                        <p:attrNameLst>
                                          <p:attrName>r</p:attrName>
                                        </p:attrNameLst>
                                      </p:cBhvr>
                                    </p:animRot>
                                  </p:childTnLst>
                                </p:cTn>
                              </p:par>
                              <p:par>
                                <p:cTn id="88" presetID="8" presetClass="emph" presetSubtype="0" fill="hold" grpId="1" nodeType="withEffect">
                                  <p:stCondLst>
                                    <p:cond delay="0"/>
                                  </p:stCondLst>
                                  <p:childTnLst>
                                    <p:animRot by="-10800000">
                                      <p:cBhvr>
                                        <p:cTn id="89" dur="3000" fill="hold"/>
                                        <p:tgtEl>
                                          <p:spTgt spid="17"/>
                                        </p:tgtEl>
                                        <p:attrNameLst>
                                          <p:attrName>r</p:attrName>
                                        </p:attrNameLst>
                                      </p:cBhvr>
                                    </p:animRot>
                                  </p:childTnLst>
                                </p:cTn>
                              </p:par>
                              <p:par>
                                <p:cTn id="90" presetID="8" presetClass="emph" presetSubtype="0" fill="hold" grpId="1" nodeType="withEffect">
                                  <p:stCondLst>
                                    <p:cond delay="0"/>
                                  </p:stCondLst>
                                  <p:childTnLst>
                                    <p:animRot by="-10800000">
                                      <p:cBhvr>
                                        <p:cTn id="91" dur="3000" fill="hold"/>
                                        <p:tgtEl>
                                          <p:spTgt spid="18"/>
                                        </p:tgtEl>
                                        <p:attrNameLst>
                                          <p:attrName>r</p:attrName>
                                        </p:attrNameLst>
                                      </p:cBhvr>
                                    </p:animRot>
                                  </p:childTnLst>
                                </p:cTn>
                              </p:par>
                            </p:childTnLst>
                          </p:cTn>
                        </p:par>
                        <p:par>
                          <p:cTn id="92" fill="hold">
                            <p:stCondLst>
                              <p:cond delay="3000"/>
                            </p:stCondLst>
                            <p:childTnLst>
                              <p:par>
                                <p:cTn id="93" presetID="2" presetClass="exit" presetSubtype="8" fill="hold" grpId="2" nodeType="after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0-ppt_w/2"/>
                                          </p:val>
                                        </p:tav>
                                      </p:tavLst>
                                    </p:anim>
                                    <p:anim calcmode="lin" valueType="num">
                                      <p:cBhvr additive="base">
                                        <p:cTn id="95" dur="3000"/>
                                        <p:tgtEl>
                                          <p:spTgt spid="6"/>
                                        </p:tgtEl>
                                        <p:attrNameLst>
                                          <p:attrName>ppt_y</p:attrName>
                                        </p:attrNameLst>
                                      </p:cBhvr>
                                      <p:tavLst>
                                        <p:tav tm="0">
                                          <p:val>
                                            <p:strVal val="ppt_y"/>
                                          </p:val>
                                        </p:tav>
                                        <p:tav tm="100000">
                                          <p:val>
                                            <p:strVal val="ppt_y"/>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0-ppt_w/2"/>
                                          </p:val>
                                        </p:tav>
                                      </p:tavLst>
                                    </p:anim>
                                    <p:anim calcmode="lin" valueType="num">
                                      <p:cBhvr additive="base">
                                        <p:cTn id="99" dur="3000"/>
                                        <p:tgtEl>
                                          <p:spTgt spid="7"/>
                                        </p:tgtEl>
                                        <p:attrNameLst>
                                          <p:attrName>ppt_y</p:attrName>
                                        </p:attrNameLst>
                                      </p:cBhvr>
                                      <p:tavLst>
                                        <p:tav tm="0">
                                          <p:val>
                                            <p:strVal val="ppt_y"/>
                                          </p:val>
                                        </p:tav>
                                        <p:tav tm="100000">
                                          <p:val>
                                            <p:strVal val="ppt_y"/>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8"/>
                                        </p:tgtEl>
                                        <p:attrNameLst>
                                          <p:attrName>ppt_x</p:attrName>
                                        </p:attrNameLst>
                                      </p:cBhvr>
                                      <p:tavLst>
                                        <p:tav tm="0">
                                          <p:val>
                                            <p:strVal val="ppt_x"/>
                                          </p:val>
                                        </p:tav>
                                        <p:tav tm="100000">
                                          <p:val>
                                            <p:strVal val="0-ppt_w/2"/>
                                          </p:val>
                                        </p:tav>
                                      </p:tavLst>
                                    </p:anim>
                                    <p:anim calcmode="lin" valueType="num">
                                      <p:cBhvr additive="base">
                                        <p:cTn id="103" dur="3000"/>
                                        <p:tgtEl>
                                          <p:spTgt spid="8"/>
                                        </p:tgtEl>
                                        <p:attrNameLst>
                                          <p:attrName>ppt_y</p:attrName>
                                        </p:attrNameLst>
                                      </p:cBhvr>
                                      <p:tavLst>
                                        <p:tav tm="0">
                                          <p:val>
                                            <p:strVal val="ppt_y"/>
                                          </p:val>
                                        </p:tav>
                                        <p:tav tm="100000">
                                          <p:val>
                                            <p:strVal val="ppt_y"/>
                                          </p:val>
                                        </p:tav>
                                      </p:tavLst>
                                    </p:anim>
                                    <p:set>
                                      <p:cBhvr>
                                        <p:cTn id="104" dur="1" fill="hold">
                                          <p:stCondLst>
                                            <p:cond delay="2999"/>
                                          </p:stCondLst>
                                        </p:cTn>
                                        <p:tgtEl>
                                          <p:spTgt spid="8"/>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0-ppt_w/2"/>
                                          </p:val>
                                        </p:tav>
                                      </p:tavLst>
                                    </p:anim>
                                    <p:anim calcmode="lin" valueType="num">
                                      <p:cBhvr additive="base">
                                        <p:cTn id="107" dur="3000"/>
                                        <p:tgtEl>
                                          <p:spTgt spid="9"/>
                                        </p:tgtEl>
                                        <p:attrNameLst>
                                          <p:attrName>ppt_y</p:attrName>
                                        </p:attrNameLst>
                                      </p:cBhvr>
                                      <p:tavLst>
                                        <p:tav tm="0">
                                          <p:val>
                                            <p:strVal val="ppt_y"/>
                                          </p:val>
                                        </p:tav>
                                        <p:tav tm="100000">
                                          <p:val>
                                            <p:strVal val="ppt_y"/>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0-ppt_w/2"/>
                                          </p:val>
                                        </p:tav>
                                      </p:tavLst>
                                    </p:anim>
                                    <p:anim calcmode="lin" valueType="num">
                                      <p:cBhvr additive="base">
                                        <p:cTn id="111" dur="3000"/>
                                        <p:tgtEl>
                                          <p:spTgt spid="10"/>
                                        </p:tgtEl>
                                        <p:attrNameLst>
                                          <p:attrName>ppt_y</p:attrName>
                                        </p:attrNameLst>
                                      </p:cBhvr>
                                      <p:tavLst>
                                        <p:tav tm="0">
                                          <p:val>
                                            <p:strVal val="ppt_y"/>
                                          </p:val>
                                        </p:tav>
                                        <p:tav tm="100000">
                                          <p:val>
                                            <p:strVal val="ppt_y"/>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0-ppt_w/2"/>
                                          </p:val>
                                        </p:tav>
                                      </p:tavLst>
                                    </p:anim>
                                    <p:anim calcmode="lin" valueType="num">
                                      <p:cBhvr additive="base">
                                        <p:cTn id="115" dur="3000"/>
                                        <p:tgtEl>
                                          <p:spTgt spid="11"/>
                                        </p:tgtEl>
                                        <p:attrNameLst>
                                          <p:attrName>ppt_y</p:attrName>
                                        </p:attrNameLst>
                                      </p:cBhvr>
                                      <p:tavLst>
                                        <p:tav tm="0">
                                          <p:val>
                                            <p:strVal val="ppt_y"/>
                                          </p:val>
                                        </p:tav>
                                        <p:tav tm="100000">
                                          <p:val>
                                            <p:strVal val="ppt_y"/>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3000"/>
                                        <p:tgtEl>
                                          <p:spTgt spid="19"/>
                                        </p:tgtEl>
                                        <p:attrNameLst>
                                          <p:attrName>ppt_x</p:attrName>
                                        </p:attrNameLst>
                                      </p:cBhvr>
                                      <p:tavLst>
                                        <p:tav tm="0">
                                          <p:val>
                                            <p:strVal val="ppt_x"/>
                                          </p:val>
                                        </p:tav>
                                        <p:tav tm="100000">
                                          <p:val>
                                            <p:strVal val="0-ppt_w/2"/>
                                          </p:val>
                                        </p:tav>
                                      </p:tavLst>
                                    </p:anim>
                                    <p:anim calcmode="lin" valueType="num">
                                      <p:cBhvr additive="base">
                                        <p:cTn id="119" dur="3000"/>
                                        <p:tgtEl>
                                          <p:spTgt spid="19"/>
                                        </p:tgtEl>
                                        <p:attrNameLst>
                                          <p:attrName>ppt_y</p:attrName>
                                        </p:attrNameLst>
                                      </p:cBhvr>
                                      <p:tavLst>
                                        <p:tav tm="0">
                                          <p:val>
                                            <p:strVal val="ppt_y"/>
                                          </p:val>
                                        </p:tav>
                                        <p:tav tm="100000">
                                          <p:val>
                                            <p:strVal val="ppt_y"/>
                                          </p:val>
                                        </p:tav>
                                      </p:tavLst>
                                    </p:anim>
                                    <p:set>
                                      <p:cBhvr>
                                        <p:cTn id="120" dur="1" fill="hold">
                                          <p:stCondLst>
                                            <p:cond delay="2999"/>
                                          </p:stCondLst>
                                        </p:cTn>
                                        <p:tgtEl>
                                          <p:spTgt spid="19"/>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1+ppt_w/2"/>
                                          </p:val>
                                        </p:tav>
                                      </p:tavLst>
                                    </p:anim>
                                    <p:anim calcmode="lin" valueType="num">
                                      <p:cBhvr additive="base">
                                        <p:cTn id="123" dur="3000"/>
                                        <p:tgtEl>
                                          <p:spTgt spid="12"/>
                                        </p:tgtEl>
                                        <p:attrNameLst>
                                          <p:attrName>ppt_y</p:attrName>
                                        </p:attrNameLst>
                                      </p:cBhvr>
                                      <p:tavLst>
                                        <p:tav tm="0">
                                          <p:val>
                                            <p:strVal val="ppt_y"/>
                                          </p:val>
                                        </p:tav>
                                        <p:tav tm="100000">
                                          <p:val>
                                            <p:strVal val="ppt_y"/>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13"/>
                                        </p:tgtEl>
                                        <p:attrNameLst>
                                          <p:attrName>ppt_x</p:attrName>
                                        </p:attrNameLst>
                                      </p:cBhvr>
                                      <p:tavLst>
                                        <p:tav tm="0">
                                          <p:val>
                                            <p:strVal val="ppt_x"/>
                                          </p:val>
                                        </p:tav>
                                        <p:tav tm="100000">
                                          <p:val>
                                            <p:strVal val="1+ppt_w/2"/>
                                          </p:val>
                                        </p:tav>
                                      </p:tavLst>
                                    </p:anim>
                                    <p:anim calcmode="lin" valueType="num">
                                      <p:cBhvr additive="base">
                                        <p:cTn id="127" dur="3000"/>
                                        <p:tgtEl>
                                          <p:spTgt spid="13"/>
                                        </p:tgtEl>
                                        <p:attrNameLst>
                                          <p:attrName>ppt_y</p:attrName>
                                        </p:attrNameLst>
                                      </p:cBhvr>
                                      <p:tavLst>
                                        <p:tav tm="0">
                                          <p:val>
                                            <p:strVal val="ppt_y"/>
                                          </p:val>
                                        </p:tav>
                                        <p:tav tm="100000">
                                          <p:val>
                                            <p:strVal val="ppt_y"/>
                                          </p:val>
                                        </p:tav>
                                      </p:tavLst>
                                    </p:anim>
                                    <p:set>
                                      <p:cBhvr>
                                        <p:cTn id="128" dur="1" fill="hold">
                                          <p:stCondLst>
                                            <p:cond delay="2999"/>
                                          </p:stCondLst>
                                        </p:cTn>
                                        <p:tgtEl>
                                          <p:spTgt spid="13"/>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14"/>
                                        </p:tgtEl>
                                        <p:attrNameLst>
                                          <p:attrName>ppt_x</p:attrName>
                                        </p:attrNameLst>
                                      </p:cBhvr>
                                      <p:tavLst>
                                        <p:tav tm="0">
                                          <p:val>
                                            <p:strVal val="ppt_x"/>
                                          </p:val>
                                        </p:tav>
                                        <p:tav tm="100000">
                                          <p:val>
                                            <p:strVal val="1+ppt_w/2"/>
                                          </p:val>
                                        </p:tav>
                                      </p:tavLst>
                                    </p:anim>
                                    <p:anim calcmode="lin" valueType="num">
                                      <p:cBhvr additive="base">
                                        <p:cTn id="131" dur="3000"/>
                                        <p:tgtEl>
                                          <p:spTgt spid="14"/>
                                        </p:tgtEl>
                                        <p:attrNameLst>
                                          <p:attrName>ppt_y</p:attrName>
                                        </p:attrNameLst>
                                      </p:cBhvr>
                                      <p:tavLst>
                                        <p:tav tm="0">
                                          <p:val>
                                            <p:strVal val="ppt_y"/>
                                          </p:val>
                                        </p:tav>
                                        <p:tav tm="100000">
                                          <p:val>
                                            <p:strVal val="ppt_y"/>
                                          </p:val>
                                        </p:tav>
                                      </p:tavLst>
                                    </p:anim>
                                    <p:set>
                                      <p:cBhvr>
                                        <p:cTn id="132" dur="1" fill="hold">
                                          <p:stCondLst>
                                            <p:cond delay="2999"/>
                                          </p:stCondLst>
                                        </p:cTn>
                                        <p:tgtEl>
                                          <p:spTgt spid="14"/>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15"/>
                                        </p:tgtEl>
                                        <p:attrNameLst>
                                          <p:attrName>ppt_x</p:attrName>
                                        </p:attrNameLst>
                                      </p:cBhvr>
                                      <p:tavLst>
                                        <p:tav tm="0">
                                          <p:val>
                                            <p:strVal val="ppt_x"/>
                                          </p:val>
                                        </p:tav>
                                        <p:tav tm="100000">
                                          <p:val>
                                            <p:strVal val="1+ppt_w/2"/>
                                          </p:val>
                                        </p:tav>
                                      </p:tavLst>
                                    </p:anim>
                                    <p:anim calcmode="lin" valueType="num">
                                      <p:cBhvr additive="base">
                                        <p:cTn id="135" dur="3000"/>
                                        <p:tgtEl>
                                          <p:spTgt spid="15"/>
                                        </p:tgtEl>
                                        <p:attrNameLst>
                                          <p:attrName>ppt_y</p:attrName>
                                        </p:attrNameLst>
                                      </p:cBhvr>
                                      <p:tavLst>
                                        <p:tav tm="0">
                                          <p:val>
                                            <p:strVal val="ppt_y"/>
                                          </p:val>
                                        </p:tav>
                                        <p:tav tm="100000">
                                          <p:val>
                                            <p:strVal val="ppt_y"/>
                                          </p:val>
                                        </p:tav>
                                      </p:tavLst>
                                    </p:anim>
                                    <p:set>
                                      <p:cBhvr>
                                        <p:cTn id="136" dur="1" fill="hold">
                                          <p:stCondLst>
                                            <p:cond delay="2999"/>
                                          </p:stCondLst>
                                        </p:cTn>
                                        <p:tgtEl>
                                          <p:spTgt spid="15"/>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1+ppt_w/2"/>
                                          </p:val>
                                        </p:tav>
                                      </p:tavLst>
                                    </p:anim>
                                    <p:anim calcmode="lin" valueType="num">
                                      <p:cBhvr additive="base">
                                        <p:cTn id="139" dur="3000"/>
                                        <p:tgtEl>
                                          <p:spTgt spid="16"/>
                                        </p:tgtEl>
                                        <p:attrNameLst>
                                          <p:attrName>ppt_y</p:attrName>
                                        </p:attrNameLst>
                                      </p:cBhvr>
                                      <p:tavLst>
                                        <p:tav tm="0">
                                          <p:val>
                                            <p:strVal val="ppt_y"/>
                                          </p:val>
                                        </p:tav>
                                        <p:tav tm="100000">
                                          <p:val>
                                            <p:strVal val="ppt_y"/>
                                          </p:val>
                                        </p:tav>
                                      </p:tavLst>
                                    </p:anim>
                                    <p:set>
                                      <p:cBhvr>
                                        <p:cTn id="140" dur="1" fill="hold">
                                          <p:stCondLst>
                                            <p:cond delay="2999"/>
                                          </p:stCondLst>
                                        </p:cTn>
                                        <p:tgtEl>
                                          <p:spTgt spid="16"/>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7"/>
                                        </p:tgtEl>
                                        <p:attrNameLst>
                                          <p:attrName>ppt_x</p:attrName>
                                        </p:attrNameLst>
                                      </p:cBhvr>
                                      <p:tavLst>
                                        <p:tav tm="0">
                                          <p:val>
                                            <p:strVal val="ppt_x"/>
                                          </p:val>
                                        </p:tav>
                                        <p:tav tm="100000">
                                          <p:val>
                                            <p:strVal val="1+ppt_w/2"/>
                                          </p:val>
                                        </p:tav>
                                      </p:tavLst>
                                    </p:anim>
                                    <p:anim calcmode="lin" valueType="num">
                                      <p:cBhvr additive="base">
                                        <p:cTn id="143" dur="3000"/>
                                        <p:tgtEl>
                                          <p:spTgt spid="17"/>
                                        </p:tgtEl>
                                        <p:attrNameLst>
                                          <p:attrName>ppt_y</p:attrName>
                                        </p:attrNameLst>
                                      </p:cBhvr>
                                      <p:tavLst>
                                        <p:tav tm="0">
                                          <p:val>
                                            <p:strVal val="ppt_y"/>
                                          </p:val>
                                        </p:tav>
                                        <p:tav tm="100000">
                                          <p:val>
                                            <p:strVal val="ppt_y"/>
                                          </p:val>
                                        </p:tav>
                                      </p:tavLst>
                                    </p:anim>
                                    <p:set>
                                      <p:cBhvr>
                                        <p:cTn id="144" dur="1" fill="hold">
                                          <p:stCondLst>
                                            <p:cond delay="2999"/>
                                          </p:stCondLst>
                                        </p:cTn>
                                        <p:tgtEl>
                                          <p:spTgt spid="17"/>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1+ppt_w/2"/>
                                          </p:val>
                                        </p:tav>
                                      </p:tavLst>
                                    </p:anim>
                                    <p:anim calcmode="lin" valueType="num">
                                      <p:cBhvr additive="base">
                                        <p:cTn id="147" dur="3000"/>
                                        <p:tgtEl>
                                          <p:spTgt spid="18"/>
                                        </p:tgtEl>
                                        <p:attrNameLst>
                                          <p:attrName>ppt_y</p:attrName>
                                        </p:attrNameLst>
                                      </p:cBhvr>
                                      <p:tavLst>
                                        <p:tav tm="0">
                                          <p:val>
                                            <p:strVal val="ppt_y"/>
                                          </p:val>
                                        </p:tav>
                                        <p:tav tm="100000">
                                          <p:val>
                                            <p:strVal val="ppt_y"/>
                                          </p:val>
                                        </p:tav>
                                      </p:tavLst>
                                    </p:anim>
                                    <p:set>
                                      <p:cBhvr>
                                        <p:cTn id="148" dur="1" fill="hold">
                                          <p:stCondLst>
                                            <p:cond delay="2999"/>
                                          </p:stCondLst>
                                        </p:cTn>
                                        <p:tgtEl>
                                          <p:spTgt spid="18"/>
                                        </p:tgtEl>
                                        <p:attrNameLst>
                                          <p:attrName>style.visibility</p:attrName>
                                        </p:attrNameLst>
                                      </p:cBhvr>
                                      <p:to>
                                        <p:strVal val="hidden"/>
                                      </p:to>
                                    </p:set>
                                  </p:childTnLst>
                                </p:cTn>
                              </p:par>
                              <p:par>
                                <p:cTn id="149" presetID="23" presetClass="entr" presetSubtype="272" fill="hold" nodeType="withEffect">
                                  <p:stCondLst>
                                    <p:cond delay="0"/>
                                  </p:stCondLst>
                                  <p:childTnLst>
                                    <p:set>
                                      <p:cBhvr>
                                        <p:cTn id="150" dur="1" fill="hold">
                                          <p:stCondLst>
                                            <p:cond delay="0"/>
                                          </p:stCondLst>
                                        </p:cTn>
                                        <p:tgtEl>
                                          <p:spTgt spid="5"/>
                                        </p:tgtEl>
                                        <p:attrNameLst>
                                          <p:attrName>style.visibility</p:attrName>
                                        </p:attrNameLst>
                                      </p:cBhvr>
                                      <p:to>
                                        <p:strVal val="visible"/>
                                      </p:to>
                                    </p:set>
                                    <p:anim calcmode="lin" valueType="num">
                                      <p:cBhvr>
                                        <p:cTn id="151" dur="3000" fill="hold"/>
                                        <p:tgtEl>
                                          <p:spTgt spid="5"/>
                                        </p:tgtEl>
                                        <p:attrNameLst>
                                          <p:attrName>ppt_w</p:attrName>
                                        </p:attrNameLst>
                                      </p:cBhvr>
                                      <p:tavLst>
                                        <p:tav tm="0">
                                          <p:val>
                                            <p:strVal val="2/3*#ppt_w"/>
                                          </p:val>
                                        </p:tav>
                                        <p:tav tm="100000">
                                          <p:val>
                                            <p:strVal val="#ppt_w"/>
                                          </p:val>
                                        </p:tav>
                                      </p:tavLst>
                                    </p:anim>
                                    <p:anim calcmode="lin" valueType="num">
                                      <p:cBhvr>
                                        <p:cTn id="152" dur="3000" fill="hold"/>
                                        <p:tgtEl>
                                          <p:spTgt spid="5"/>
                                        </p:tgtEl>
                                        <p:attrNameLst>
                                          <p:attrName>ppt_h</p:attrName>
                                        </p:attrNameLst>
                                      </p:cBhvr>
                                      <p:tavLst>
                                        <p:tav tm="0">
                                          <p:val>
                                            <p:strVal val="2/3*#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5"/>
                                        </p:tgtEl>
                                        <p:attrNameLst>
                                          <p:attrName>style.visibility</p:attrName>
                                        </p:attrNameLst>
                                      </p:cBhvr>
                                      <p:to>
                                        <p:strVal val="visible"/>
                                      </p:to>
                                    </p:set>
                                    <p:animEffect transition="in" filter="barn(outVertical)">
                                      <p:cBhvr>
                                        <p:cTn id="15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ignanello 2007.JPG"/>
          <p:cNvPicPr>
            <a:picLocks noChangeAspect="1"/>
          </p:cNvPicPr>
          <p:nvPr/>
        </p:nvPicPr>
        <p:blipFill>
          <a:blip r:embed="rId2"/>
          <a:stretch>
            <a:fillRect/>
          </a:stretch>
        </p:blipFill>
        <p:spPr>
          <a:xfrm>
            <a:off x="1000100" y="0"/>
            <a:ext cx="7072330" cy="6858000"/>
          </a:xfrm>
          <a:prstGeom prst="rect">
            <a:avLst/>
          </a:prstGeom>
        </p:spPr>
      </p:pic>
      <p:sp>
        <p:nvSpPr>
          <p:cNvPr id="5" name="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a:solidFill>
            <a:srgbClr val="92D050"/>
          </a:solidFill>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276856__tuscany-italy_p.jpg"/>
          <p:cNvPicPr>
            <a:picLocks noChangeAspect="1"/>
          </p:cNvPicPr>
          <p:nvPr/>
        </p:nvPicPr>
        <p:blipFill>
          <a:blip r:embed="rId2"/>
          <a:stretch>
            <a:fillRect/>
          </a:stretch>
        </p:blipFill>
        <p:spPr>
          <a:xfrm>
            <a:off x="0" y="0"/>
            <a:ext cx="9144000" cy="6858000"/>
          </a:xfrm>
          <a:prstGeom prst="rect">
            <a:avLst/>
          </a:prstGeom>
          <a:solidFill>
            <a:srgbClr val="92D050"/>
          </a:solidFill>
        </p:spPr>
      </p:pic>
      <p:sp>
        <p:nvSpPr>
          <p:cNvPr id="6" name="5 Sol"/>
          <p:cNvSpPr/>
          <p:nvPr/>
        </p:nvSpPr>
        <p:spPr>
          <a:xfrm>
            <a:off x="0" y="0"/>
            <a:ext cx="1428728" cy="1428760"/>
          </a:xfrm>
          <a:prstGeom prst="sun">
            <a:avLst/>
          </a:prstGeom>
          <a:solidFill>
            <a:srgbClr val="92D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Sol"/>
          <p:cNvSpPr/>
          <p:nvPr/>
        </p:nvSpPr>
        <p:spPr>
          <a:xfrm>
            <a:off x="1214414" y="1000108"/>
            <a:ext cx="1428728" cy="1428760"/>
          </a:xfrm>
          <a:prstGeom prst="sun">
            <a:avLst/>
          </a:prstGeom>
          <a:solidFill>
            <a:srgbClr val="92D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Sol"/>
          <p:cNvSpPr/>
          <p:nvPr/>
        </p:nvSpPr>
        <p:spPr>
          <a:xfrm>
            <a:off x="7715272" y="0"/>
            <a:ext cx="1428728" cy="1428760"/>
          </a:xfrm>
          <a:prstGeom prst="sun">
            <a:avLst/>
          </a:prstGeom>
          <a:solidFill>
            <a:srgbClr val="92D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Sol"/>
          <p:cNvSpPr/>
          <p:nvPr/>
        </p:nvSpPr>
        <p:spPr>
          <a:xfrm>
            <a:off x="6643702" y="1000108"/>
            <a:ext cx="1428728" cy="1428760"/>
          </a:xfrm>
          <a:prstGeom prst="sun">
            <a:avLst/>
          </a:prstGeom>
          <a:solidFill>
            <a:srgbClr val="92D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Sol"/>
          <p:cNvSpPr/>
          <p:nvPr/>
        </p:nvSpPr>
        <p:spPr>
          <a:xfrm>
            <a:off x="0" y="5429240"/>
            <a:ext cx="1428728" cy="1428760"/>
          </a:xfrm>
          <a:prstGeom prst="sun">
            <a:avLst/>
          </a:prstGeom>
          <a:solidFill>
            <a:srgbClr val="92D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Sol"/>
          <p:cNvSpPr/>
          <p:nvPr/>
        </p:nvSpPr>
        <p:spPr>
          <a:xfrm>
            <a:off x="1071538" y="4357694"/>
            <a:ext cx="1428728" cy="1428760"/>
          </a:xfrm>
          <a:prstGeom prst="sun">
            <a:avLst/>
          </a:prstGeom>
          <a:solidFill>
            <a:srgbClr val="92D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Sol"/>
          <p:cNvSpPr/>
          <p:nvPr/>
        </p:nvSpPr>
        <p:spPr>
          <a:xfrm>
            <a:off x="7715272" y="5429240"/>
            <a:ext cx="1428728" cy="1428760"/>
          </a:xfrm>
          <a:prstGeom prst="sun">
            <a:avLst/>
          </a:prstGeom>
          <a:solidFill>
            <a:srgbClr val="92D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Sol"/>
          <p:cNvSpPr/>
          <p:nvPr/>
        </p:nvSpPr>
        <p:spPr>
          <a:xfrm>
            <a:off x="6643702" y="4643446"/>
            <a:ext cx="1428728" cy="1428760"/>
          </a:xfrm>
          <a:prstGeom prst="sun">
            <a:avLst/>
          </a:prstGeom>
          <a:solidFill>
            <a:srgbClr val="92D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Sol"/>
          <p:cNvSpPr/>
          <p:nvPr/>
        </p:nvSpPr>
        <p:spPr>
          <a:xfrm>
            <a:off x="5572132" y="3857628"/>
            <a:ext cx="1428728" cy="1428760"/>
          </a:xfrm>
          <a:prstGeom prst="sun">
            <a:avLst/>
          </a:prstGeom>
          <a:solidFill>
            <a:srgbClr val="92D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Sol"/>
          <p:cNvSpPr/>
          <p:nvPr/>
        </p:nvSpPr>
        <p:spPr>
          <a:xfrm>
            <a:off x="5500694" y="1785926"/>
            <a:ext cx="1428728" cy="1428760"/>
          </a:xfrm>
          <a:prstGeom prst="sun">
            <a:avLst/>
          </a:prstGeom>
          <a:solidFill>
            <a:srgbClr val="92D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Sol"/>
          <p:cNvSpPr/>
          <p:nvPr/>
        </p:nvSpPr>
        <p:spPr>
          <a:xfrm>
            <a:off x="2357422" y="2071678"/>
            <a:ext cx="1428728" cy="1428760"/>
          </a:xfrm>
          <a:prstGeom prst="sun">
            <a:avLst/>
          </a:prstGeom>
          <a:solidFill>
            <a:srgbClr val="92D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Sol"/>
          <p:cNvSpPr/>
          <p:nvPr/>
        </p:nvSpPr>
        <p:spPr>
          <a:xfrm>
            <a:off x="2285984" y="3571876"/>
            <a:ext cx="1428728" cy="1428760"/>
          </a:xfrm>
          <a:prstGeom prst="sun">
            <a:avLst/>
          </a:prstGeom>
          <a:solidFill>
            <a:srgbClr val="92D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xit" presetSubtype="6" fill="hold" grpId="0" nodeType="withEffect">
                                  <p:stCondLst>
                                    <p:cond delay="0"/>
                                  </p:stCondLst>
                                  <p:childTnLst>
                                    <p:anim calcmode="lin" valueType="num">
                                      <p:cBhvr additive="base">
                                        <p:cTn id="9" dur="3000"/>
                                        <p:tgtEl>
                                          <p:spTgt spid="6"/>
                                        </p:tgtEl>
                                        <p:attrNameLst>
                                          <p:attrName>ppt_x</p:attrName>
                                        </p:attrNameLst>
                                      </p:cBhvr>
                                      <p:tavLst>
                                        <p:tav tm="0">
                                          <p:val>
                                            <p:strVal val="ppt_x"/>
                                          </p:val>
                                        </p:tav>
                                        <p:tav tm="100000">
                                          <p:val>
                                            <p:strVal val="1+ppt_w/2"/>
                                          </p:val>
                                        </p:tav>
                                      </p:tavLst>
                                    </p:anim>
                                    <p:anim calcmode="lin" valueType="num">
                                      <p:cBhvr additive="base">
                                        <p:cTn id="10" dur="3000"/>
                                        <p:tgtEl>
                                          <p:spTgt spid="6"/>
                                        </p:tgtEl>
                                        <p:attrNameLst>
                                          <p:attrName>ppt_y</p:attrName>
                                        </p:attrNameLst>
                                      </p:cBhvr>
                                      <p:tavLst>
                                        <p:tav tm="0">
                                          <p:val>
                                            <p:strVal val="ppt_y"/>
                                          </p:val>
                                        </p:tav>
                                        <p:tav tm="100000">
                                          <p:val>
                                            <p:strVal val="1+ppt_h/2"/>
                                          </p:val>
                                        </p:tav>
                                      </p:tavLst>
                                    </p:anim>
                                    <p:set>
                                      <p:cBhvr>
                                        <p:cTn id="11" dur="1" fill="hold">
                                          <p:stCondLst>
                                            <p:cond delay="2999"/>
                                          </p:stCondLst>
                                        </p:cTn>
                                        <p:tgtEl>
                                          <p:spTgt spid="6"/>
                                        </p:tgtEl>
                                        <p:attrNameLst>
                                          <p:attrName>style.visibility</p:attrName>
                                        </p:attrNameLst>
                                      </p:cBhvr>
                                      <p:to>
                                        <p:strVal val="hidden"/>
                                      </p:to>
                                    </p:set>
                                  </p:childTnLst>
                                </p:cTn>
                              </p:par>
                              <p:par>
                                <p:cTn id="12" presetID="2" presetClass="exit" presetSubtype="6" fill="hold" grpId="0" nodeType="withEffect">
                                  <p:stCondLst>
                                    <p:cond delay="0"/>
                                  </p:stCondLst>
                                  <p:childTnLst>
                                    <p:anim calcmode="lin" valueType="num">
                                      <p:cBhvr additive="base">
                                        <p:cTn id="13" dur="3000"/>
                                        <p:tgtEl>
                                          <p:spTgt spid="7"/>
                                        </p:tgtEl>
                                        <p:attrNameLst>
                                          <p:attrName>ppt_x</p:attrName>
                                        </p:attrNameLst>
                                      </p:cBhvr>
                                      <p:tavLst>
                                        <p:tav tm="0">
                                          <p:val>
                                            <p:strVal val="ppt_x"/>
                                          </p:val>
                                        </p:tav>
                                        <p:tav tm="100000">
                                          <p:val>
                                            <p:strVal val="1+ppt_w/2"/>
                                          </p:val>
                                        </p:tav>
                                      </p:tavLst>
                                    </p:anim>
                                    <p:anim calcmode="lin" valueType="num">
                                      <p:cBhvr additive="base">
                                        <p:cTn id="14" dur="3000"/>
                                        <p:tgtEl>
                                          <p:spTgt spid="7"/>
                                        </p:tgtEl>
                                        <p:attrNameLst>
                                          <p:attrName>ppt_y</p:attrName>
                                        </p:attrNameLst>
                                      </p:cBhvr>
                                      <p:tavLst>
                                        <p:tav tm="0">
                                          <p:val>
                                            <p:strVal val="ppt_y"/>
                                          </p:val>
                                        </p:tav>
                                        <p:tav tm="100000">
                                          <p:val>
                                            <p:strVal val="1+ppt_h/2"/>
                                          </p:val>
                                        </p:tav>
                                      </p:tavLst>
                                    </p:anim>
                                    <p:set>
                                      <p:cBhvr>
                                        <p:cTn id="15" dur="1" fill="hold">
                                          <p:stCondLst>
                                            <p:cond delay="2999"/>
                                          </p:stCondLst>
                                        </p:cTn>
                                        <p:tgtEl>
                                          <p:spTgt spid="7"/>
                                        </p:tgtEl>
                                        <p:attrNameLst>
                                          <p:attrName>style.visibility</p:attrName>
                                        </p:attrNameLst>
                                      </p:cBhvr>
                                      <p:to>
                                        <p:strVal val="hidden"/>
                                      </p:to>
                                    </p:set>
                                  </p:childTnLst>
                                </p:cTn>
                              </p:par>
                              <p:par>
                                <p:cTn id="16" presetID="2" presetClass="exit" presetSubtype="6" fill="hold" grpId="0" nodeType="withEffect">
                                  <p:stCondLst>
                                    <p:cond delay="0"/>
                                  </p:stCondLst>
                                  <p:childTnLst>
                                    <p:anim calcmode="lin" valueType="num">
                                      <p:cBhvr additive="base">
                                        <p:cTn id="17" dur="3000"/>
                                        <p:tgtEl>
                                          <p:spTgt spid="16"/>
                                        </p:tgtEl>
                                        <p:attrNameLst>
                                          <p:attrName>ppt_x</p:attrName>
                                        </p:attrNameLst>
                                      </p:cBhvr>
                                      <p:tavLst>
                                        <p:tav tm="0">
                                          <p:val>
                                            <p:strVal val="ppt_x"/>
                                          </p:val>
                                        </p:tav>
                                        <p:tav tm="100000">
                                          <p:val>
                                            <p:strVal val="1+ppt_w/2"/>
                                          </p:val>
                                        </p:tav>
                                      </p:tavLst>
                                    </p:anim>
                                    <p:anim calcmode="lin" valueType="num">
                                      <p:cBhvr additive="base">
                                        <p:cTn id="18" dur="3000"/>
                                        <p:tgtEl>
                                          <p:spTgt spid="16"/>
                                        </p:tgtEl>
                                        <p:attrNameLst>
                                          <p:attrName>ppt_y</p:attrName>
                                        </p:attrNameLst>
                                      </p:cBhvr>
                                      <p:tavLst>
                                        <p:tav tm="0">
                                          <p:val>
                                            <p:strVal val="ppt_y"/>
                                          </p:val>
                                        </p:tav>
                                        <p:tav tm="100000">
                                          <p:val>
                                            <p:strVal val="1+ppt_h/2"/>
                                          </p:val>
                                        </p:tav>
                                      </p:tavLst>
                                    </p:anim>
                                    <p:set>
                                      <p:cBhvr>
                                        <p:cTn id="19" dur="1" fill="hold">
                                          <p:stCondLst>
                                            <p:cond delay="2999"/>
                                          </p:stCondLst>
                                        </p:cTn>
                                        <p:tgtEl>
                                          <p:spTgt spid="16"/>
                                        </p:tgtEl>
                                        <p:attrNameLst>
                                          <p:attrName>style.visibility</p:attrName>
                                        </p:attrNameLst>
                                      </p:cBhvr>
                                      <p:to>
                                        <p:strVal val="hidden"/>
                                      </p:to>
                                    </p:set>
                                  </p:childTnLst>
                                </p:cTn>
                              </p:par>
                              <p:par>
                                <p:cTn id="20" presetID="2" presetClass="exit" presetSubtype="9" fill="hold" grpId="0" nodeType="withEffect">
                                  <p:stCondLst>
                                    <p:cond delay="0"/>
                                  </p:stCondLst>
                                  <p:childTnLst>
                                    <p:anim calcmode="lin" valueType="num">
                                      <p:cBhvr additive="base">
                                        <p:cTn id="21" dur="3000"/>
                                        <p:tgtEl>
                                          <p:spTgt spid="12"/>
                                        </p:tgtEl>
                                        <p:attrNameLst>
                                          <p:attrName>ppt_x</p:attrName>
                                        </p:attrNameLst>
                                      </p:cBhvr>
                                      <p:tavLst>
                                        <p:tav tm="0">
                                          <p:val>
                                            <p:strVal val="ppt_x"/>
                                          </p:val>
                                        </p:tav>
                                        <p:tav tm="100000">
                                          <p:val>
                                            <p:strVal val="0-ppt_w/2"/>
                                          </p:val>
                                        </p:tav>
                                      </p:tavLst>
                                    </p:anim>
                                    <p:anim calcmode="lin" valueType="num">
                                      <p:cBhvr additive="base">
                                        <p:cTn id="22" dur="3000"/>
                                        <p:tgtEl>
                                          <p:spTgt spid="12"/>
                                        </p:tgtEl>
                                        <p:attrNameLst>
                                          <p:attrName>ppt_y</p:attrName>
                                        </p:attrNameLst>
                                      </p:cBhvr>
                                      <p:tavLst>
                                        <p:tav tm="0">
                                          <p:val>
                                            <p:strVal val="ppt_y"/>
                                          </p:val>
                                        </p:tav>
                                        <p:tav tm="100000">
                                          <p:val>
                                            <p:strVal val="0-ppt_h/2"/>
                                          </p:val>
                                        </p:tav>
                                      </p:tavLst>
                                    </p:anim>
                                    <p:set>
                                      <p:cBhvr>
                                        <p:cTn id="23" dur="1" fill="hold">
                                          <p:stCondLst>
                                            <p:cond delay="2999"/>
                                          </p:stCondLst>
                                        </p:cTn>
                                        <p:tgtEl>
                                          <p:spTgt spid="12"/>
                                        </p:tgtEl>
                                        <p:attrNameLst>
                                          <p:attrName>style.visibility</p:attrName>
                                        </p:attrNameLst>
                                      </p:cBhvr>
                                      <p:to>
                                        <p:strVal val="hidden"/>
                                      </p:to>
                                    </p:set>
                                  </p:childTnLst>
                                </p:cTn>
                              </p:par>
                              <p:par>
                                <p:cTn id="24" presetID="2" presetClass="exit" presetSubtype="9" fill="hold" grpId="0" nodeType="withEffect">
                                  <p:stCondLst>
                                    <p:cond delay="0"/>
                                  </p:stCondLst>
                                  <p:childTnLst>
                                    <p:anim calcmode="lin" valueType="num">
                                      <p:cBhvr additive="base">
                                        <p:cTn id="25" dur="3000"/>
                                        <p:tgtEl>
                                          <p:spTgt spid="13"/>
                                        </p:tgtEl>
                                        <p:attrNameLst>
                                          <p:attrName>ppt_x</p:attrName>
                                        </p:attrNameLst>
                                      </p:cBhvr>
                                      <p:tavLst>
                                        <p:tav tm="0">
                                          <p:val>
                                            <p:strVal val="ppt_x"/>
                                          </p:val>
                                        </p:tav>
                                        <p:tav tm="100000">
                                          <p:val>
                                            <p:strVal val="0-ppt_w/2"/>
                                          </p:val>
                                        </p:tav>
                                      </p:tavLst>
                                    </p:anim>
                                    <p:anim calcmode="lin" valueType="num">
                                      <p:cBhvr additive="base">
                                        <p:cTn id="26" dur="3000"/>
                                        <p:tgtEl>
                                          <p:spTgt spid="13"/>
                                        </p:tgtEl>
                                        <p:attrNameLst>
                                          <p:attrName>ppt_y</p:attrName>
                                        </p:attrNameLst>
                                      </p:cBhvr>
                                      <p:tavLst>
                                        <p:tav tm="0">
                                          <p:val>
                                            <p:strVal val="ppt_y"/>
                                          </p:val>
                                        </p:tav>
                                        <p:tav tm="100000">
                                          <p:val>
                                            <p:strVal val="0-ppt_h/2"/>
                                          </p:val>
                                        </p:tav>
                                      </p:tavLst>
                                    </p:anim>
                                    <p:set>
                                      <p:cBhvr>
                                        <p:cTn id="27" dur="1" fill="hold">
                                          <p:stCondLst>
                                            <p:cond delay="2999"/>
                                          </p:stCondLst>
                                        </p:cTn>
                                        <p:tgtEl>
                                          <p:spTgt spid="13"/>
                                        </p:tgtEl>
                                        <p:attrNameLst>
                                          <p:attrName>style.visibility</p:attrName>
                                        </p:attrNameLst>
                                      </p:cBhvr>
                                      <p:to>
                                        <p:strVal val="hidden"/>
                                      </p:to>
                                    </p:set>
                                  </p:childTnLst>
                                </p:cTn>
                              </p:par>
                              <p:par>
                                <p:cTn id="28" presetID="2" presetClass="exit" presetSubtype="9" fill="hold" grpId="0" nodeType="withEffect">
                                  <p:stCondLst>
                                    <p:cond delay="0"/>
                                  </p:stCondLst>
                                  <p:childTnLst>
                                    <p:anim calcmode="lin" valueType="num">
                                      <p:cBhvr additive="base">
                                        <p:cTn id="29" dur="3000"/>
                                        <p:tgtEl>
                                          <p:spTgt spid="14"/>
                                        </p:tgtEl>
                                        <p:attrNameLst>
                                          <p:attrName>ppt_x</p:attrName>
                                        </p:attrNameLst>
                                      </p:cBhvr>
                                      <p:tavLst>
                                        <p:tav tm="0">
                                          <p:val>
                                            <p:strVal val="ppt_x"/>
                                          </p:val>
                                        </p:tav>
                                        <p:tav tm="100000">
                                          <p:val>
                                            <p:strVal val="0-ppt_w/2"/>
                                          </p:val>
                                        </p:tav>
                                      </p:tavLst>
                                    </p:anim>
                                    <p:anim calcmode="lin" valueType="num">
                                      <p:cBhvr additive="base">
                                        <p:cTn id="30" dur="3000"/>
                                        <p:tgtEl>
                                          <p:spTgt spid="14"/>
                                        </p:tgtEl>
                                        <p:attrNameLst>
                                          <p:attrName>ppt_y</p:attrName>
                                        </p:attrNameLst>
                                      </p:cBhvr>
                                      <p:tavLst>
                                        <p:tav tm="0">
                                          <p:val>
                                            <p:strVal val="ppt_y"/>
                                          </p:val>
                                        </p:tav>
                                        <p:tav tm="100000">
                                          <p:val>
                                            <p:strVal val="0-ppt_h/2"/>
                                          </p:val>
                                        </p:tav>
                                      </p:tavLst>
                                    </p:anim>
                                    <p:set>
                                      <p:cBhvr>
                                        <p:cTn id="31" dur="1" fill="hold">
                                          <p:stCondLst>
                                            <p:cond delay="2999"/>
                                          </p:stCondLst>
                                        </p:cTn>
                                        <p:tgtEl>
                                          <p:spTgt spid="14"/>
                                        </p:tgtEl>
                                        <p:attrNameLst>
                                          <p:attrName>style.visibility</p:attrName>
                                        </p:attrNameLst>
                                      </p:cBhvr>
                                      <p:to>
                                        <p:strVal val="hidden"/>
                                      </p:to>
                                    </p:set>
                                  </p:childTnLst>
                                </p:cTn>
                              </p:par>
                              <p:par>
                                <p:cTn id="32" presetID="2" presetClass="exit" presetSubtype="12" fill="hold" grpId="0" nodeType="withEffect">
                                  <p:stCondLst>
                                    <p:cond delay="0"/>
                                  </p:stCondLst>
                                  <p:childTnLst>
                                    <p:anim calcmode="lin" valueType="num">
                                      <p:cBhvr additive="base">
                                        <p:cTn id="33" dur="3000"/>
                                        <p:tgtEl>
                                          <p:spTgt spid="8"/>
                                        </p:tgtEl>
                                        <p:attrNameLst>
                                          <p:attrName>ppt_x</p:attrName>
                                        </p:attrNameLst>
                                      </p:cBhvr>
                                      <p:tavLst>
                                        <p:tav tm="0">
                                          <p:val>
                                            <p:strVal val="ppt_x"/>
                                          </p:val>
                                        </p:tav>
                                        <p:tav tm="100000">
                                          <p:val>
                                            <p:strVal val="0-ppt_w/2"/>
                                          </p:val>
                                        </p:tav>
                                      </p:tavLst>
                                    </p:anim>
                                    <p:anim calcmode="lin" valueType="num">
                                      <p:cBhvr additive="base">
                                        <p:cTn id="34" dur="3000"/>
                                        <p:tgtEl>
                                          <p:spTgt spid="8"/>
                                        </p:tgtEl>
                                        <p:attrNameLst>
                                          <p:attrName>ppt_y</p:attrName>
                                        </p:attrNameLst>
                                      </p:cBhvr>
                                      <p:tavLst>
                                        <p:tav tm="0">
                                          <p:val>
                                            <p:strVal val="ppt_y"/>
                                          </p:val>
                                        </p:tav>
                                        <p:tav tm="100000">
                                          <p:val>
                                            <p:strVal val="1+ppt_h/2"/>
                                          </p:val>
                                        </p:tav>
                                      </p:tavLst>
                                    </p:anim>
                                    <p:set>
                                      <p:cBhvr>
                                        <p:cTn id="35" dur="1" fill="hold">
                                          <p:stCondLst>
                                            <p:cond delay="2999"/>
                                          </p:stCondLst>
                                        </p:cTn>
                                        <p:tgtEl>
                                          <p:spTgt spid="8"/>
                                        </p:tgtEl>
                                        <p:attrNameLst>
                                          <p:attrName>style.visibility</p:attrName>
                                        </p:attrNameLst>
                                      </p:cBhvr>
                                      <p:to>
                                        <p:strVal val="hidden"/>
                                      </p:to>
                                    </p:set>
                                  </p:childTnLst>
                                </p:cTn>
                              </p:par>
                              <p:par>
                                <p:cTn id="36" presetID="2" presetClass="exit" presetSubtype="12" fill="hold" grpId="0" nodeType="withEffect">
                                  <p:stCondLst>
                                    <p:cond delay="0"/>
                                  </p:stCondLst>
                                  <p:childTnLst>
                                    <p:anim calcmode="lin" valueType="num">
                                      <p:cBhvr additive="base">
                                        <p:cTn id="37" dur="3000"/>
                                        <p:tgtEl>
                                          <p:spTgt spid="9"/>
                                        </p:tgtEl>
                                        <p:attrNameLst>
                                          <p:attrName>ppt_x</p:attrName>
                                        </p:attrNameLst>
                                      </p:cBhvr>
                                      <p:tavLst>
                                        <p:tav tm="0">
                                          <p:val>
                                            <p:strVal val="ppt_x"/>
                                          </p:val>
                                        </p:tav>
                                        <p:tav tm="100000">
                                          <p:val>
                                            <p:strVal val="0-ppt_w/2"/>
                                          </p:val>
                                        </p:tav>
                                      </p:tavLst>
                                    </p:anim>
                                    <p:anim calcmode="lin" valueType="num">
                                      <p:cBhvr additive="base">
                                        <p:cTn id="38" dur="3000"/>
                                        <p:tgtEl>
                                          <p:spTgt spid="9"/>
                                        </p:tgtEl>
                                        <p:attrNameLst>
                                          <p:attrName>ppt_y</p:attrName>
                                        </p:attrNameLst>
                                      </p:cBhvr>
                                      <p:tavLst>
                                        <p:tav tm="0">
                                          <p:val>
                                            <p:strVal val="ppt_y"/>
                                          </p:val>
                                        </p:tav>
                                        <p:tav tm="100000">
                                          <p:val>
                                            <p:strVal val="1+ppt_h/2"/>
                                          </p:val>
                                        </p:tav>
                                      </p:tavLst>
                                    </p:anim>
                                    <p:set>
                                      <p:cBhvr>
                                        <p:cTn id="39" dur="1" fill="hold">
                                          <p:stCondLst>
                                            <p:cond delay="2999"/>
                                          </p:stCondLst>
                                        </p:cTn>
                                        <p:tgtEl>
                                          <p:spTgt spid="9"/>
                                        </p:tgtEl>
                                        <p:attrNameLst>
                                          <p:attrName>style.visibility</p:attrName>
                                        </p:attrNameLst>
                                      </p:cBhvr>
                                      <p:to>
                                        <p:strVal val="hidden"/>
                                      </p:to>
                                    </p:set>
                                  </p:childTnLst>
                                </p:cTn>
                              </p:par>
                              <p:par>
                                <p:cTn id="40" presetID="2" presetClass="exit" presetSubtype="12" fill="hold" grpId="0" nodeType="withEffect">
                                  <p:stCondLst>
                                    <p:cond delay="0"/>
                                  </p:stCondLst>
                                  <p:childTnLst>
                                    <p:anim calcmode="lin" valueType="num">
                                      <p:cBhvr additive="base">
                                        <p:cTn id="41" dur="3000"/>
                                        <p:tgtEl>
                                          <p:spTgt spid="15"/>
                                        </p:tgtEl>
                                        <p:attrNameLst>
                                          <p:attrName>ppt_x</p:attrName>
                                        </p:attrNameLst>
                                      </p:cBhvr>
                                      <p:tavLst>
                                        <p:tav tm="0">
                                          <p:val>
                                            <p:strVal val="ppt_x"/>
                                          </p:val>
                                        </p:tav>
                                        <p:tav tm="100000">
                                          <p:val>
                                            <p:strVal val="0-ppt_w/2"/>
                                          </p:val>
                                        </p:tav>
                                      </p:tavLst>
                                    </p:anim>
                                    <p:anim calcmode="lin" valueType="num">
                                      <p:cBhvr additive="base">
                                        <p:cTn id="42" dur="3000"/>
                                        <p:tgtEl>
                                          <p:spTgt spid="15"/>
                                        </p:tgtEl>
                                        <p:attrNameLst>
                                          <p:attrName>ppt_y</p:attrName>
                                        </p:attrNameLst>
                                      </p:cBhvr>
                                      <p:tavLst>
                                        <p:tav tm="0">
                                          <p:val>
                                            <p:strVal val="ppt_y"/>
                                          </p:val>
                                        </p:tav>
                                        <p:tav tm="100000">
                                          <p:val>
                                            <p:strVal val="1+ppt_h/2"/>
                                          </p:val>
                                        </p:tav>
                                      </p:tavLst>
                                    </p:anim>
                                    <p:set>
                                      <p:cBhvr>
                                        <p:cTn id="43" dur="1" fill="hold">
                                          <p:stCondLst>
                                            <p:cond delay="2999"/>
                                          </p:stCondLst>
                                        </p:cTn>
                                        <p:tgtEl>
                                          <p:spTgt spid="15"/>
                                        </p:tgtEl>
                                        <p:attrNameLst>
                                          <p:attrName>style.visibility</p:attrName>
                                        </p:attrNameLst>
                                      </p:cBhvr>
                                      <p:to>
                                        <p:strVal val="hidden"/>
                                      </p:to>
                                    </p:set>
                                  </p:childTnLst>
                                </p:cTn>
                              </p:par>
                              <p:par>
                                <p:cTn id="44" presetID="2" presetClass="exit" presetSubtype="3" fill="hold" grpId="0" nodeType="withEffect">
                                  <p:stCondLst>
                                    <p:cond delay="0"/>
                                  </p:stCondLst>
                                  <p:childTnLst>
                                    <p:anim calcmode="lin" valueType="num">
                                      <p:cBhvr additive="base">
                                        <p:cTn id="45" dur="3000"/>
                                        <p:tgtEl>
                                          <p:spTgt spid="10"/>
                                        </p:tgtEl>
                                        <p:attrNameLst>
                                          <p:attrName>ppt_x</p:attrName>
                                        </p:attrNameLst>
                                      </p:cBhvr>
                                      <p:tavLst>
                                        <p:tav tm="0">
                                          <p:val>
                                            <p:strVal val="ppt_x"/>
                                          </p:val>
                                        </p:tav>
                                        <p:tav tm="100000">
                                          <p:val>
                                            <p:strVal val="1+ppt_w/2"/>
                                          </p:val>
                                        </p:tav>
                                      </p:tavLst>
                                    </p:anim>
                                    <p:anim calcmode="lin" valueType="num">
                                      <p:cBhvr additive="base">
                                        <p:cTn id="46" dur="3000"/>
                                        <p:tgtEl>
                                          <p:spTgt spid="10"/>
                                        </p:tgtEl>
                                        <p:attrNameLst>
                                          <p:attrName>ppt_y</p:attrName>
                                        </p:attrNameLst>
                                      </p:cBhvr>
                                      <p:tavLst>
                                        <p:tav tm="0">
                                          <p:val>
                                            <p:strVal val="ppt_y"/>
                                          </p:val>
                                        </p:tav>
                                        <p:tav tm="100000">
                                          <p:val>
                                            <p:strVal val="0-ppt_h/2"/>
                                          </p:val>
                                        </p:tav>
                                      </p:tavLst>
                                    </p:anim>
                                    <p:set>
                                      <p:cBhvr>
                                        <p:cTn id="47" dur="1" fill="hold">
                                          <p:stCondLst>
                                            <p:cond delay="2999"/>
                                          </p:stCondLst>
                                        </p:cTn>
                                        <p:tgtEl>
                                          <p:spTgt spid="10"/>
                                        </p:tgtEl>
                                        <p:attrNameLst>
                                          <p:attrName>style.visibility</p:attrName>
                                        </p:attrNameLst>
                                      </p:cBhvr>
                                      <p:to>
                                        <p:strVal val="hidden"/>
                                      </p:to>
                                    </p:set>
                                  </p:childTnLst>
                                </p:cTn>
                              </p:par>
                              <p:par>
                                <p:cTn id="48" presetID="2" presetClass="exit" presetSubtype="3" fill="hold" grpId="0" nodeType="withEffect">
                                  <p:stCondLst>
                                    <p:cond delay="0"/>
                                  </p:stCondLst>
                                  <p:childTnLst>
                                    <p:anim calcmode="lin" valueType="num">
                                      <p:cBhvr additive="base">
                                        <p:cTn id="49" dur="3000"/>
                                        <p:tgtEl>
                                          <p:spTgt spid="11"/>
                                        </p:tgtEl>
                                        <p:attrNameLst>
                                          <p:attrName>ppt_x</p:attrName>
                                        </p:attrNameLst>
                                      </p:cBhvr>
                                      <p:tavLst>
                                        <p:tav tm="0">
                                          <p:val>
                                            <p:strVal val="ppt_x"/>
                                          </p:val>
                                        </p:tav>
                                        <p:tav tm="100000">
                                          <p:val>
                                            <p:strVal val="1+ppt_w/2"/>
                                          </p:val>
                                        </p:tav>
                                      </p:tavLst>
                                    </p:anim>
                                    <p:anim calcmode="lin" valueType="num">
                                      <p:cBhvr additive="base">
                                        <p:cTn id="50" dur="3000"/>
                                        <p:tgtEl>
                                          <p:spTgt spid="11"/>
                                        </p:tgtEl>
                                        <p:attrNameLst>
                                          <p:attrName>ppt_y</p:attrName>
                                        </p:attrNameLst>
                                      </p:cBhvr>
                                      <p:tavLst>
                                        <p:tav tm="0">
                                          <p:val>
                                            <p:strVal val="ppt_y"/>
                                          </p:val>
                                        </p:tav>
                                        <p:tav tm="100000">
                                          <p:val>
                                            <p:strVal val="0-ppt_h/2"/>
                                          </p:val>
                                        </p:tav>
                                      </p:tavLst>
                                    </p:anim>
                                    <p:set>
                                      <p:cBhvr>
                                        <p:cTn id="51" dur="1" fill="hold">
                                          <p:stCondLst>
                                            <p:cond delay="2999"/>
                                          </p:stCondLst>
                                        </p:cTn>
                                        <p:tgtEl>
                                          <p:spTgt spid="11"/>
                                        </p:tgtEl>
                                        <p:attrNameLst>
                                          <p:attrName>style.visibility</p:attrName>
                                        </p:attrNameLst>
                                      </p:cBhvr>
                                      <p:to>
                                        <p:strVal val="hidden"/>
                                      </p:to>
                                    </p:set>
                                  </p:childTnLst>
                                </p:cTn>
                              </p:par>
                              <p:par>
                                <p:cTn id="52" presetID="2" presetClass="exit" presetSubtype="3" fill="hold" grpId="0" nodeType="withEffect">
                                  <p:stCondLst>
                                    <p:cond delay="0"/>
                                  </p:stCondLst>
                                  <p:childTnLst>
                                    <p:anim calcmode="lin" valueType="num">
                                      <p:cBhvr additive="base">
                                        <p:cTn id="53" dur="3000"/>
                                        <p:tgtEl>
                                          <p:spTgt spid="17"/>
                                        </p:tgtEl>
                                        <p:attrNameLst>
                                          <p:attrName>ppt_x</p:attrName>
                                        </p:attrNameLst>
                                      </p:cBhvr>
                                      <p:tavLst>
                                        <p:tav tm="0">
                                          <p:val>
                                            <p:strVal val="ppt_x"/>
                                          </p:val>
                                        </p:tav>
                                        <p:tav tm="100000">
                                          <p:val>
                                            <p:strVal val="1+ppt_w/2"/>
                                          </p:val>
                                        </p:tav>
                                      </p:tavLst>
                                    </p:anim>
                                    <p:anim calcmode="lin" valueType="num">
                                      <p:cBhvr additive="base">
                                        <p:cTn id="54" dur="3000"/>
                                        <p:tgtEl>
                                          <p:spTgt spid="17"/>
                                        </p:tgtEl>
                                        <p:attrNameLst>
                                          <p:attrName>ppt_y</p:attrName>
                                        </p:attrNameLst>
                                      </p:cBhvr>
                                      <p:tavLst>
                                        <p:tav tm="0">
                                          <p:val>
                                            <p:strVal val="ppt_y"/>
                                          </p:val>
                                        </p:tav>
                                        <p:tav tm="100000">
                                          <p:val>
                                            <p:strVal val="0-ppt_h/2"/>
                                          </p:val>
                                        </p:tav>
                                      </p:tavLst>
                                    </p:anim>
                                    <p:set>
                                      <p:cBhvr>
                                        <p:cTn id="55" dur="1" fill="hold">
                                          <p:stCondLst>
                                            <p:cond delay="2999"/>
                                          </p:stCondLst>
                                        </p:cTn>
                                        <p:tgtEl>
                                          <p:spTgt spid="17"/>
                                        </p:tgtEl>
                                        <p:attrNameLst>
                                          <p:attrName>style.visibility</p:attrName>
                                        </p:attrNameLst>
                                      </p:cBhvr>
                                      <p:to>
                                        <p:strVal val="hidden"/>
                                      </p:to>
                                    </p:set>
                                  </p:childTnLst>
                                </p:cTn>
                              </p:par>
                              <p:par>
                                <p:cTn id="56" presetID="23" presetClass="entr" presetSubtype="272"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3000" fill="hold"/>
                                        <p:tgtEl>
                                          <p:spTgt spid="4"/>
                                        </p:tgtEl>
                                        <p:attrNameLst>
                                          <p:attrName>ppt_w</p:attrName>
                                        </p:attrNameLst>
                                      </p:cBhvr>
                                      <p:tavLst>
                                        <p:tav tm="0">
                                          <p:val>
                                            <p:strVal val="2/3*#ppt_w"/>
                                          </p:val>
                                        </p:tav>
                                        <p:tav tm="100000">
                                          <p:val>
                                            <p:strVal val="#ppt_w"/>
                                          </p:val>
                                        </p:tav>
                                      </p:tavLst>
                                    </p:anim>
                                    <p:anim calcmode="lin" valueType="num">
                                      <p:cBhvr>
                                        <p:cTn id="59" dur="3000" fill="hold"/>
                                        <p:tgtEl>
                                          <p:spTgt spid="4"/>
                                        </p:tgtEl>
                                        <p:attrNameLst>
                                          <p:attrName>ppt_h</p:attrName>
                                        </p:attrNameLst>
                                      </p:cBhvr>
                                      <p:tavLst>
                                        <p:tav tm="0">
                                          <p:val>
                                            <p:strVal val="2/3*#ppt_h"/>
                                          </p:val>
                                        </p:tav>
                                        <p:tav tm="100000">
                                          <p:val>
                                            <p:strVal val="#ppt_h"/>
                                          </p:val>
                                        </p:tav>
                                      </p:tavLst>
                                    </p:anim>
                                  </p:childTnLst>
                                </p:cTn>
                              </p:par>
                              <p:par>
                                <p:cTn id="60" presetID="4" presetClass="entr" presetSubtype="32"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box(out)">
                                      <p:cBhvr>
                                        <p:cTn id="6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_d.20130617170200.jpg"/>
          <p:cNvPicPr>
            <a:picLocks noChangeAspect="1"/>
          </p:cNvPicPr>
          <p:nvPr/>
        </p:nvPicPr>
        <p:blipFill>
          <a:blip r:embed="rId2"/>
          <a:stretch>
            <a:fillRect/>
          </a:stretch>
        </p:blipFill>
        <p:spPr>
          <a:xfrm>
            <a:off x="0" y="3345"/>
            <a:ext cx="9144000" cy="6851309"/>
          </a:xfrm>
          <a:prstGeom prst="rect">
            <a:avLst/>
          </a:prstGeom>
        </p:spPr>
      </p:pic>
      <p:sp>
        <p:nvSpPr>
          <p:cNvPr id="5" name="4 Cheurón"/>
          <p:cNvSpPr/>
          <p:nvPr/>
        </p:nvSpPr>
        <p:spPr>
          <a:xfrm>
            <a:off x="0" y="1428736"/>
            <a:ext cx="4643438" cy="3500462"/>
          </a:xfrm>
          <a:prstGeom prst="chevron">
            <a:avLst>
              <a:gd name="adj" fmla="val 116671"/>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581524" y="1428736"/>
            <a:ext cx="4562476" cy="3500462"/>
          </a:xfrm>
          <a:prstGeom prst="chevron">
            <a:avLst>
              <a:gd name="adj" fmla="val 115297"/>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357298"/>
            <a:ext cx="3643306" cy="3500462"/>
          </a:xfrm>
          <a:prstGeom prst="chevron">
            <a:avLst>
              <a:gd name="adj" fmla="val 90685"/>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715008" y="1428736"/>
            <a:ext cx="3428992" cy="3500462"/>
          </a:xfrm>
          <a:prstGeom prst="chevron">
            <a:avLst>
              <a:gd name="adj" fmla="val 8949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357298"/>
            <a:ext cx="2071638" cy="3500462"/>
          </a:xfrm>
          <a:prstGeom prst="chevron">
            <a:avLst>
              <a:gd name="adj" fmla="val 88111"/>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6429388" y="1428736"/>
            <a:ext cx="2714612" cy="3500462"/>
          </a:xfrm>
          <a:prstGeom prst="chevron">
            <a:avLst>
              <a:gd name="adj" fmla="val 89074"/>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357298"/>
            <a:ext cx="2714612" cy="3500462"/>
          </a:xfrm>
          <a:prstGeom prst="chevron">
            <a:avLst>
              <a:gd name="adj" fmla="val 88111"/>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7072330" y="1428736"/>
            <a:ext cx="2071670" cy="3500462"/>
          </a:xfrm>
          <a:prstGeom prst="chevron">
            <a:avLst>
              <a:gd name="adj" fmla="val 89074"/>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iterate type="lt">
                                    <p:tmPct val="0"/>
                                  </p:iterate>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iterate type="lt">
                                    <p:tmPct val="0"/>
                                  </p:iterate>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iterate type="lt">
                                    <p:tmPct val="0"/>
                                  </p:iterate>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iterate type="lt">
                                    <p:tmPct val="0"/>
                                  </p:iterate>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13" presetClass="entr" presetSubtype="16" fill="hold" grpId="1" nodeType="withEffect">
                                  <p:stCondLst>
                                    <p:cond delay="0"/>
                                  </p:stCondLst>
                                  <p:iterate type="lt">
                                    <p:tmPct val="0"/>
                                  </p:iterate>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iterate type="lt">
                                    <p:tmPct val="0"/>
                                  </p:iterate>
                                  <p:childTnLst>
                                    <p:set>
                                      <p:cBhvr>
                                        <p:cTn id="44" dur="1" fill="hold">
                                          <p:stCondLst>
                                            <p:cond delay="0"/>
                                          </p:stCondLst>
                                        </p:cTn>
                                        <p:tgtEl>
                                          <p:spTgt spid="7"/>
                                        </p:tgtEl>
                                        <p:attrNameLst>
                                          <p:attrName>style.visibility</p:attrName>
                                        </p:attrNameLst>
                                      </p:cBhvr>
                                      <p:to>
                                        <p:strVal val="visible"/>
                                      </p:to>
                                    </p:set>
                                    <p:animEffect transition="in" filter="plus(in)">
                                      <p:cBhvr>
                                        <p:cTn id="45" dur="3000"/>
                                        <p:tgtEl>
                                          <p:spTgt spid="7"/>
                                        </p:tgtEl>
                                      </p:cBhvr>
                                    </p:animEffect>
                                  </p:childTnLst>
                                </p:cTn>
                              </p:par>
                              <p:par>
                                <p:cTn id="46" presetID="13" presetClass="entr" presetSubtype="16" fill="hold" grpId="1" nodeType="withEffect">
                                  <p:stCondLst>
                                    <p:cond delay="0"/>
                                  </p:stCondLst>
                                  <p:iterate type="lt">
                                    <p:tmPct val="0"/>
                                  </p:iterate>
                                  <p:childTnLst>
                                    <p:set>
                                      <p:cBhvr>
                                        <p:cTn id="47" dur="1" fill="hold">
                                          <p:stCondLst>
                                            <p:cond delay="0"/>
                                          </p:stCondLst>
                                        </p:cTn>
                                        <p:tgtEl>
                                          <p:spTgt spid="9"/>
                                        </p:tgtEl>
                                        <p:attrNameLst>
                                          <p:attrName>style.visibility</p:attrName>
                                        </p:attrNameLst>
                                      </p:cBhvr>
                                      <p:to>
                                        <p:strVal val="visible"/>
                                      </p:to>
                                    </p:set>
                                    <p:animEffect transition="in" filter="plus(in)">
                                      <p:cBhvr>
                                        <p:cTn id="48" dur="3000"/>
                                        <p:tgtEl>
                                          <p:spTgt spid="9"/>
                                        </p:tgtEl>
                                      </p:cBhvr>
                                    </p:animEffect>
                                  </p:childTnLst>
                                </p:cTn>
                              </p:par>
                              <p:par>
                                <p:cTn id="49" presetID="13" presetClass="entr" presetSubtype="16" fill="hold" grpId="1" nodeType="withEffect">
                                  <p:stCondLst>
                                    <p:cond delay="0"/>
                                  </p:stCondLst>
                                  <p:iterate type="lt">
                                    <p:tmPct val="0"/>
                                  </p:iterate>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plus(in)">
                                      <p:cBhvr>
                                        <p:cTn id="54" dur="3000"/>
                                        <p:tgtEl>
                                          <p:spTgt spid="6"/>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plus(in)">
                                      <p:cBhvr>
                                        <p:cTn id="57" dur="3000"/>
                                        <p:tgtEl>
                                          <p:spTgt spid="8"/>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plus(in)">
                                      <p:cBhvr>
                                        <p:cTn id="60" dur="3000"/>
                                        <p:tgtEl>
                                          <p:spTgt spid="10"/>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childTnLst>
                          </p:cTn>
                        </p:par>
                        <p:par>
                          <p:cTn id="64" fill="hold">
                            <p:stCondLst>
                              <p:cond delay="3000"/>
                            </p:stCondLst>
                            <p:childTnLst>
                              <p:par>
                                <p:cTn id="65" presetID="13" presetClass="exit" presetSubtype="32" fill="hold" grpId="2" nodeType="afterEffect">
                                  <p:stCondLst>
                                    <p:cond delay="0"/>
                                  </p:stCondLst>
                                  <p:iterate type="lt">
                                    <p:tmPct val="0"/>
                                  </p:iterate>
                                  <p:childTnLst>
                                    <p:animEffect transition="out" filter="plus(out)">
                                      <p:cBhvr>
                                        <p:cTn id="66" dur="3000"/>
                                        <p:tgtEl>
                                          <p:spTgt spid="5"/>
                                        </p:tgtEl>
                                      </p:cBhvr>
                                    </p:animEffect>
                                    <p:set>
                                      <p:cBhvr>
                                        <p:cTn id="67" dur="1" fill="hold">
                                          <p:stCondLst>
                                            <p:cond delay="2999"/>
                                          </p:stCondLst>
                                        </p:cTn>
                                        <p:tgtEl>
                                          <p:spTgt spid="5"/>
                                        </p:tgtEl>
                                        <p:attrNameLst>
                                          <p:attrName>style.visibility</p:attrName>
                                        </p:attrNameLst>
                                      </p:cBhvr>
                                      <p:to>
                                        <p:strVal val="hidden"/>
                                      </p:to>
                                    </p:set>
                                  </p:childTnLst>
                                </p:cTn>
                              </p:par>
                              <p:par>
                                <p:cTn id="68" presetID="13" presetClass="exit" presetSubtype="32" fill="hold" grpId="2" nodeType="withEffect">
                                  <p:stCondLst>
                                    <p:cond delay="0"/>
                                  </p:stCondLst>
                                  <p:childTnLst>
                                    <p:animEffect transition="out" filter="plus(out)">
                                      <p:cBhvr>
                                        <p:cTn id="69" dur="3000"/>
                                        <p:tgtEl>
                                          <p:spTgt spid="6"/>
                                        </p:tgtEl>
                                      </p:cBhvr>
                                    </p:animEffect>
                                    <p:set>
                                      <p:cBhvr>
                                        <p:cTn id="70" dur="1" fill="hold">
                                          <p:stCondLst>
                                            <p:cond delay="2999"/>
                                          </p:stCondLst>
                                        </p:cTn>
                                        <p:tgtEl>
                                          <p:spTgt spid="6"/>
                                        </p:tgtEl>
                                        <p:attrNameLst>
                                          <p:attrName>style.visibility</p:attrName>
                                        </p:attrNameLst>
                                      </p:cBhvr>
                                      <p:to>
                                        <p:strVal val="hidden"/>
                                      </p:to>
                                    </p:set>
                                  </p:childTnLst>
                                </p:cTn>
                              </p:par>
                              <p:par>
                                <p:cTn id="71" presetID="13" presetClass="exit" presetSubtype="32" fill="hold" grpId="2" nodeType="withEffect">
                                  <p:stCondLst>
                                    <p:cond delay="0"/>
                                  </p:stCondLst>
                                  <p:iterate type="lt">
                                    <p:tmPct val="0"/>
                                  </p:iterate>
                                  <p:childTnLst>
                                    <p:animEffect transition="out" filter="plus(out)">
                                      <p:cBhvr>
                                        <p:cTn id="72" dur="3000"/>
                                        <p:tgtEl>
                                          <p:spTgt spid="7"/>
                                        </p:tgtEl>
                                      </p:cBhvr>
                                    </p:animEffect>
                                    <p:set>
                                      <p:cBhvr>
                                        <p:cTn id="73" dur="1" fill="hold">
                                          <p:stCondLst>
                                            <p:cond delay="2999"/>
                                          </p:stCondLst>
                                        </p:cTn>
                                        <p:tgtEl>
                                          <p:spTgt spid="7"/>
                                        </p:tgtEl>
                                        <p:attrNameLst>
                                          <p:attrName>style.visibility</p:attrName>
                                        </p:attrNameLst>
                                      </p:cBhvr>
                                      <p:to>
                                        <p:strVal val="hidden"/>
                                      </p:to>
                                    </p:set>
                                  </p:childTnLst>
                                </p:cTn>
                              </p:par>
                              <p:par>
                                <p:cTn id="74" presetID="13" presetClass="exit" presetSubtype="32" fill="hold" grpId="2" nodeType="withEffect">
                                  <p:stCondLst>
                                    <p:cond delay="0"/>
                                  </p:stCondLst>
                                  <p:childTnLst>
                                    <p:animEffect transition="out" filter="plus(out)">
                                      <p:cBhvr>
                                        <p:cTn id="75" dur="3000"/>
                                        <p:tgtEl>
                                          <p:spTgt spid="8"/>
                                        </p:tgtEl>
                                      </p:cBhvr>
                                    </p:animEffect>
                                    <p:set>
                                      <p:cBhvr>
                                        <p:cTn id="76" dur="1" fill="hold">
                                          <p:stCondLst>
                                            <p:cond delay="2999"/>
                                          </p:stCondLst>
                                        </p:cTn>
                                        <p:tgtEl>
                                          <p:spTgt spid="8"/>
                                        </p:tgtEl>
                                        <p:attrNameLst>
                                          <p:attrName>style.visibility</p:attrName>
                                        </p:attrNameLst>
                                      </p:cBhvr>
                                      <p:to>
                                        <p:strVal val="hidden"/>
                                      </p:to>
                                    </p:set>
                                  </p:childTnLst>
                                </p:cTn>
                              </p:par>
                              <p:par>
                                <p:cTn id="77" presetID="13" presetClass="exit" presetSubtype="32" fill="hold" grpId="2" nodeType="withEffect">
                                  <p:stCondLst>
                                    <p:cond delay="0"/>
                                  </p:stCondLst>
                                  <p:iterate type="lt">
                                    <p:tmPct val="0"/>
                                  </p:iterate>
                                  <p:childTnLst>
                                    <p:animEffect transition="out" filter="plus(out)">
                                      <p:cBhvr>
                                        <p:cTn id="78" dur="3000"/>
                                        <p:tgtEl>
                                          <p:spTgt spid="9"/>
                                        </p:tgtEl>
                                      </p:cBhvr>
                                    </p:animEffect>
                                    <p:set>
                                      <p:cBhvr>
                                        <p:cTn id="79" dur="1" fill="hold">
                                          <p:stCondLst>
                                            <p:cond delay="2999"/>
                                          </p:stCondLst>
                                        </p:cTn>
                                        <p:tgtEl>
                                          <p:spTgt spid="9"/>
                                        </p:tgtEl>
                                        <p:attrNameLst>
                                          <p:attrName>style.visibility</p:attrName>
                                        </p:attrNameLst>
                                      </p:cBhvr>
                                      <p:to>
                                        <p:strVal val="hidden"/>
                                      </p:to>
                                    </p:set>
                                  </p:childTnLst>
                                </p:cTn>
                              </p:par>
                              <p:par>
                                <p:cTn id="80" presetID="13" presetClass="exit" presetSubtype="32" fill="hold" grpId="2" nodeType="withEffect">
                                  <p:stCondLst>
                                    <p:cond delay="0"/>
                                  </p:stCondLst>
                                  <p:childTnLst>
                                    <p:animEffect transition="out" filter="plus(out)">
                                      <p:cBhvr>
                                        <p:cTn id="81" dur="3000"/>
                                        <p:tgtEl>
                                          <p:spTgt spid="10"/>
                                        </p:tgtEl>
                                      </p:cBhvr>
                                    </p:animEffect>
                                    <p:set>
                                      <p:cBhvr>
                                        <p:cTn id="82" dur="1" fill="hold">
                                          <p:stCondLst>
                                            <p:cond delay="2999"/>
                                          </p:stCondLst>
                                        </p:cTn>
                                        <p:tgtEl>
                                          <p:spTgt spid="10"/>
                                        </p:tgtEl>
                                        <p:attrNameLst>
                                          <p:attrName>style.visibility</p:attrName>
                                        </p:attrNameLst>
                                      </p:cBhvr>
                                      <p:to>
                                        <p:strVal val="hidden"/>
                                      </p:to>
                                    </p:set>
                                  </p:childTnLst>
                                </p:cTn>
                              </p:par>
                              <p:par>
                                <p:cTn id="83" presetID="13" presetClass="exit" presetSubtype="32" fill="hold" grpId="2" nodeType="withEffect">
                                  <p:stCondLst>
                                    <p:cond delay="0"/>
                                  </p:stCondLst>
                                  <p:iterate type="lt">
                                    <p:tmPct val="0"/>
                                  </p:iterate>
                                  <p:childTnLst>
                                    <p:animEffect transition="out" filter="plus(out)">
                                      <p:cBhvr>
                                        <p:cTn id="84" dur="3000"/>
                                        <p:tgtEl>
                                          <p:spTgt spid="11"/>
                                        </p:tgtEl>
                                      </p:cBhvr>
                                    </p:animEffect>
                                    <p:set>
                                      <p:cBhvr>
                                        <p:cTn id="85" dur="1" fill="hold">
                                          <p:stCondLst>
                                            <p:cond delay="2999"/>
                                          </p:stCondLst>
                                        </p:cTn>
                                        <p:tgtEl>
                                          <p:spTgt spid="11"/>
                                        </p:tgtEl>
                                        <p:attrNameLst>
                                          <p:attrName>style.visibility</p:attrName>
                                        </p:attrNameLst>
                                      </p:cBhvr>
                                      <p:to>
                                        <p:strVal val="hidden"/>
                                      </p:to>
                                    </p:set>
                                  </p:childTnLst>
                                </p:cTn>
                              </p:par>
                              <p:par>
                                <p:cTn id="86" presetID="13" presetClass="exit" presetSubtype="32" fill="hold" grpId="2" nodeType="withEffect">
                                  <p:stCondLst>
                                    <p:cond delay="0"/>
                                  </p:stCondLst>
                                  <p:childTnLst>
                                    <p:animEffect transition="out" filter="plus(out)">
                                      <p:cBhvr>
                                        <p:cTn id="87" dur="3000"/>
                                        <p:tgtEl>
                                          <p:spTgt spid="12"/>
                                        </p:tgtEl>
                                      </p:cBhvr>
                                    </p:animEffect>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2" fill="hold" grpId="3" nodeType="withEffect">
                                  <p:stCondLst>
                                    <p:cond delay="0"/>
                                  </p:stCondLst>
                                  <p:iterate type="lt">
                                    <p:tmPct val="0"/>
                                  </p:iterate>
                                  <p:childTnLst>
                                    <p:anim calcmode="lin" valueType="num">
                                      <p:cBhvr additive="base">
                                        <p:cTn id="90" dur="3000"/>
                                        <p:tgtEl>
                                          <p:spTgt spid="5"/>
                                        </p:tgtEl>
                                        <p:attrNameLst>
                                          <p:attrName>ppt_x</p:attrName>
                                        </p:attrNameLst>
                                      </p:cBhvr>
                                      <p:tavLst>
                                        <p:tav tm="0">
                                          <p:val>
                                            <p:strVal val="ppt_x"/>
                                          </p:val>
                                        </p:tav>
                                        <p:tav tm="100000">
                                          <p:val>
                                            <p:strVal val="1+ppt_w/2"/>
                                          </p:val>
                                        </p:tav>
                                      </p:tavLst>
                                    </p:anim>
                                    <p:anim calcmode="lin" valueType="num">
                                      <p:cBhvr additive="base">
                                        <p:cTn id="91" dur="3000"/>
                                        <p:tgtEl>
                                          <p:spTgt spid="5"/>
                                        </p:tgtEl>
                                        <p:attrNameLst>
                                          <p:attrName>ppt_y</p:attrName>
                                        </p:attrNameLst>
                                      </p:cBhvr>
                                      <p:tavLst>
                                        <p:tav tm="0">
                                          <p:val>
                                            <p:strVal val="ppt_y"/>
                                          </p:val>
                                        </p:tav>
                                        <p:tav tm="100000">
                                          <p:val>
                                            <p:strVal val="ppt_y"/>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2" fill="hold" grpId="3" nodeType="withEffect">
                                  <p:stCondLst>
                                    <p:cond delay="0"/>
                                  </p:stCondLst>
                                  <p:iterate type="lt">
                                    <p:tmPct val="0"/>
                                  </p:iterate>
                                  <p:childTnLst>
                                    <p:anim calcmode="lin" valueType="num">
                                      <p:cBhvr additive="base">
                                        <p:cTn id="94" dur="3000"/>
                                        <p:tgtEl>
                                          <p:spTgt spid="7"/>
                                        </p:tgtEl>
                                        <p:attrNameLst>
                                          <p:attrName>ppt_x</p:attrName>
                                        </p:attrNameLst>
                                      </p:cBhvr>
                                      <p:tavLst>
                                        <p:tav tm="0">
                                          <p:val>
                                            <p:strVal val="ppt_x"/>
                                          </p:val>
                                        </p:tav>
                                        <p:tav tm="100000">
                                          <p:val>
                                            <p:strVal val="1+ppt_w/2"/>
                                          </p:val>
                                        </p:tav>
                                      </p:tavLst>
                                    </p:anim>
                                    <p:anim calcmode="lin" valueType="num">
                                      <p:cBhvr additive="base">
                                        <p:cTn id="95" dur="3000"/>
                                        <p:tgtEl>
                                          <p:spTgt spid="7"/>
                                        </p:tgtEl>
                                        <p:attrNameLst>
                                          <p:attrName>ppt_y</p:attrName>
                                        </p:attrNameLst>
                                      </p:cBhvr>
                                      <p:tavLst>
                                        <p:tav tm="0">
                                          <p:val>
                                            <p:strVal val="ppt_y"/>
                                          </p:val>
                                        </p:tav>
                                        <p:tav tm="100000">
                                          <p:val>
                                            <p:strVal val="ppt_y"/>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2" fill="hold" grpId="3" nodeType="withEffect">
                                  <p:stCondLst>
                                    <p:cond delay="0"/>
                                  </p:stCondLst>
                                  <p:iterate type="lt">
                                    <p:tmPct val="0"/>
                                  </p:iterate>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ppt_y"/>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2" fill="hold" grpId="3" nodeType="withEffect">
                                  <p:stCondLst>
                                    <p:cond delay="0"/>
                                  </p:stCondLst>
                                  <p:iterate type="lt">
                                    <p:tmPct val="0"/>
                                  </p:iterate>
                                  <p:childTnLst>
                                    <p:anim calcmode="lin" valueType="num">
                                      <p:cBhvr additive="base">
                                        <p:cTn id="102" dur="3000"/>
                                        <p:tgtEl>
                                          <p:spTgt spid="11"/>
                                        </p:tgtEl>
                                        <p:attrNameLst>
                                          <p:attrName>ppt_x</p:attrName>
                                        </p:attrNameLst>
                                      </p:cBhvr>
                                      <p:tavLst>
                                        <p:tav tm="0">
                                          <p:val>
                                            <p:strVal val="ppt_x"/>
                                          </p:val>
                                        </p:tav>
                                        <p:tav tm="100000">
                                          <p:val>
                                            <p:strVal val="1+ppt_w/2"/>
                                          </p:val>
                                        </p:tav>
                                      </p:tavLst>
                                    </p:anim>
                                    <p:anim calcmode="lin" valueType="num">
                                      <p:cBhvr additive="base">
                                        <p:cTn id="103" dur="3000"/>
                                        <p:tgtEl>
                                          <p:spTgt spid="11"/>
                                        </p:tgtEl>
                                        <p:attrNameLst>
                                          <p:attrName>ppt_y</p:attrName>
                                        </p:attrNameLst>
                                      </p:cBhvr>
                                      <p:tavLst>
                                        <p:tav tm="0">
                                          <p:val>
                                            <p:strVal val="ppt_y"/>
                                          </p:val>
                                        </p:tav>
                                        <p:tav tm="100000">
                                          <p:val>
                                            <p:strVal val="ppt_y"/>
                                          </p:val>
                                        </p:tav>
                                      </p:tavLst>
                                    </p:anim>
                                    <p:set>
                                      <p:cBhvr>
                                        <p:cTn id="104" dur="1" fill="hold">
                                          <p:stCondLst>
                                            <p:cond delay="2999"/>
                                          </p:stCondLst>
                                        </p:cTn>
                                        <p:tgtEl>
                                          <p:spTgt spid="11"/>
                                        </p:tgtEl>
                                        <p:attrNameLst>
                                          <p:attrName>style.visibility</p:attrName>
                                        </p:attrNameLst>
                                      </p:cBhvr>
                                      <p:to>
                                        <p:strVal val="hidden"/>
                                      </p:to>
                                    </p:set>
                                  </p:childTnLst>
                                </p:cTn>
                              </p:par>
                              <p:par>
                                <p:cTn id="105" presetID="2" presetClass="exit" presetSubtype="8" fill="hold" grpId="3"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ppt_y"/>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8" fill="hold" grpId="3"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0-ppt_w/2"/>
                                          </p:val>
                                        </p:tav>
                                      </p:tavLst>
                                    </p:anim>
                                    <p:anim calcmode="lin" valueType="num">
                                      <p:cBhvr additive="base">
                                        <p:cTn id="111" dur="3000"/>
                                        <p:tgtEl>
                                          <p:spTgt spid="8"/>
                                        </p:tgtEl>
                                        <p:attrNameLst>
                                          <p:attrName>ppt_y</p:attrName>
                                        </p:attrNameLst>
                                      </p:cBhvr>
                                      <p:tavLst>
                                        <p:tav tm="0">
                                          <p:val>
                                            <p:strVal val="ppt_y"/>
                                          </p:val>
                                        </p:tav>
                                        <p:tav tm="100000">
                                          <p:val>
                                            <p:strVal val="ppt_y"/>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ppt_y"/>
                                          </p:val>
                                        </p:tav>
                                      </p:tavLst>
                                    </p:anim>
                                    <p:set>
                                      <p:cBhvr>
                                        <p:cTn id="120" dur="1" fill="hold">
                                          <p:stCondLst>
                                            <p:cond delay="2999"/>
                                          </p:stCondLst>
                                        </p:cTn>
                                        <p:tgtEl>
                                          <p:spTgt spid="12"/>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2/3*#ppt_w"/>
                                          </p:val>
                                        </p:tav>
                                        <p:tav tm="100000">
                                          <p:val>
                                            <p:strVal val="#ppt_w"/>
                                          </p:val>
                                        </p:tav>
                                      </p:tavLst>
                                    </p:anim>
                                    <p:anim calcmode="lin" valueType="num">
                                      <p:cBhvr>
                                        <p:cTn id="124" dur="3000" fill="hold"/>
                                        <p:tgtEl>
                                          <p:spTgt spid="4"/>
                                        </p:tgtEl>
                                        <p:attrNameLst>
                                          <p:attrName>ppt_h</p:attrName>
                                        </p:attrNameLst>
                                      </p:cBhvr>
                                      <p:tavLst>
                                        <p:tav tm="0">
                                          <p:val>
                                            <p:strVal val="2/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jTgtUwLRxck.jpg"/>
          <p:cNvPicPr>
            <a:picLocks noChangeAspect="1"/>
          </p:cNvPicPr>
          <p:nvPr/>
        </p:nvPicPr>
        <p:blipFill>
          <a:blip r:embed="rId2"/>
          <a:stretch>
            <a:fillRect/>
          </a:stretch>
        </p:blipFill>
        <p:spPr>
          <a:xfrm>
            <a:off x="0" y="3345"/>
            <a:ext cx="9144000" cy="6851309"/>
          </a:xfrm>
          <a:prstGeom prst="rect">
            <a:avLst/>
          </a:prstGeom>
        </p:spPr>
      </p:pic>
      <p:sp>
        <p:nvSpPr>
          <p:cNvPr id="5" name="4 Cheurón"/>
          <p:cNvSpPr/>
          <p:nvPr/>
        </p:nvSpPr>
        <p:spPr>
          <a:xfrm rot="16200000">
            <a:off x="3893351" y="-321483"/>
            <a:ext cx="1857364" cy="2500330"/>
          </a:xfrm>
          <a:prstGeom prst="chevron">
            <a:avLst>
              <a:gd name="adj" fmla="val 83812"/>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821913" y="249997"/>
            <a:ext cx="1857364" cy="2500330"/>
          </a:xfrm>
          <a:prstGeom prst="chevron">
            <a:avLst>
              <a:gd name="adj" fmla="val 87208"/>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893351" y="750063"/>
            <a:ext cx="1857364" cy="2500330"/>
          </a:xfrm>
          <a:prstGeom prst="chevron">
            <a:avLst>
              <a:gd name="adj" fmla="val 87208"/>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893351" y="1393005"/>
            <a:ext cx="1857364" cy="2500330"/>
          </a:xfrm>
          <a:prstGeom prst="chevron">
            <a:avLst>
              <a:gd name="adj" fmla="val 83813"/>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893351" y="1893095"/>
            <a:ext cx="1857364" cy="2500330"/>
          </a:xfrm>
          <a:prstGeom prst="chevron">
            <a:avLst>
              <a:gd name="adj" fmla="val 83812"/>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821913" y="2464575"/>
            <a:ext cx="1857364" cy="2500330"/>
          </a:xfrm>
          <a:prstGeom prst="chevron">
            <a:avLst>
              <a:gd name="adj" fmla="val 87208"/>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893351" y="2964641"/>
            <a:ext cx="1857364" cy="2500330"/>
          </a:xfrm>
          <a:prstGeom prst="chevron">
            <a:avLst>
              <a:gd name="adj" fmla="val 87208"/>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893351" y="3607583"/>
            <a:ext cx="1857364" cy="2500330"/>
          </a:xfrm>
          <a:prstGeom prst="chevron">
            <a:avLst>
              <a:gd name="adj" fmla="val 83813"/>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893351" y="4179087"/>
            <a:ext cx="1857364" cy="2500330"/>
          </a:xfrm>
          <a:prstGeom prst="chevron">
            <a:avLst>
              <a:gd name="adj" fmla="val 87208"/>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964789" y="4679153"/>
            <a:ext cx="1857364" cy="2500330"/>
          </a:xfrm>
          <a:prstGeom prst="chevron">
            <a:avLst>
              <a:gd name="adj" fmla="val 87208"/>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964789" y="5322095"/>
            <a:ext cx="1857364" cy="2500330"/>
          </a:xfrm>
          <a:prstGeom prst="chevron">
            <a:avLst>
              <a:gd name="adj" fmla="val 83813"/>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0" y="0"/>
            <a:ext cx="9144000" cy="75009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13" presetClass="entr" presetSubtype="16" fill="hold" grpId="1" nodeType="with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plus(in)">
                                      <p:cBhvr>
                                        <p:cTn id="54" dur="3000"/>
                                        <p:tgtEl>
                                          <p:spTgt spid="5"/>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plus(in)">
                                      <p:cBhvr>
                                        <p:cTn id="57" dur="3000"/>
                                        <p:tgtEl>
                                          <p:spTgt spid="6"/>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plus(in)">
                                      <p:cBhvr>
                                        <p:cTn id="60" dur="3000"/>
                                        <p:tgtEl>
                                          <p:spTgt spid="7"/>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plus(in)">
                                      <p:cBhvr>
                                        <p:cTn id="63" dur="3000"/>
                                        <p:tgtEl>
                                          <p:spTgt spid="8"/>
                                        </p:tgtEl>
                                      </p:cBhvr>
                                    </p:animEffect>
                                  </p:childTnLst>
                                </p:cTn>
                              </p:par>
                              <p:par>
                                <p:cTn id="64" presetID="13" presetClass="entr" presetSubtype="16"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plus(in)">
                                      <p:cBhvr>
                                        <p:cTn id="66" dur="3000"/>
                                        <p:tgtEl>
                                          <p:spTgt spid="9"/>
                                        </p:tgtEl>
                                      </p:cBhvr>
                                    </p:animEffect>
                                  </p:childTnLst>
                                </p:cTn>
                              </p:par>
                              <p:par>
                                <p:cTn id="67" presetID="13" presetClass="entr" presetSubtype="16"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plus(in)">
                                      <p:cBhvr>
                                        <p:cTn id="69" dur="3000"/>
                                        <p:tgtEl>
                                          <p:spTgt spid="10"/>
                                        </p:tgtEl>
                                      </p:cBhvr>
                                    </p:animEffect>
                                  </p:childTnLst>
                                </p:cTn>
                              </p:par>
                              <p:par>
                                <p:cTn id="70" presetID="13" presetClass="entr" presetSubtype="16" fill="hold" grpId="1" nodeType="with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plus(in)">
                                      <p:cBhvr>
                                        <p:cTn id="72" dur="3000"/>
                                        <p:tgtEl>
                                          <p:spTgt spid="11"/>
                                        </p:tgtEl>
                                      </p:cBhvr>
                                    </p:animEffect>
                                  </p:childTnLst>
                                </p:cTn>
                              </p:par>
                              <p:par>
                                <p:cTn id="73" presetID="13" presetClass="entr" presetSubtype="16" fill="hold" grpId="1"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plus(in)">
                                      <p:cBhvr>
                                        <p:cTn id="75" dur="3000"/>
                                        <p:tgtEl>
                                          <p:spTgt spid="12"/>
                                        </p:tgtEl>
                                      </p:cBhvr>
                                    </p:animEffect>
                                  </p:childTnLst>
                                </p:cTn>
                              </p:par>
                              <p:par>
                                <p:cTn id="76" presetID="13" presetClass="entr" presetSubtype="16" fill="hold" grpId="1" nodeType="withEffect">
                                  <p:stCondLst>
                                    <p:cond delay="0"/>
                                  </p:stCondLst>
                                  <p:childTnLst>
                                    <p:set>
                                      <p:cBhvr>
                                        <p:cTn id="77" dur="1" fill="hold">
                                          <p:stCondLst>
                                            <p:cond delay="0"/>
                                          </p:stCondLst>
                                        </p:cTn>
                                        <p:tgtEl>
                                          <p:spTgt spid="13"/>
                                        </p:tgtEl>
                                        <p:attrNameLst>
                                          <p:attrName>style.visibility</p:attrName>
                                        </p:attrNameLst>
                                      </p:cBhvr>
                                      <p:to>
                                        <p:strVal val="visible"/>
                                      </p:to>
                                    </p:set>
                                    <p:animEffect transition="in" filter="plus(in)">
                                      <p:cBhvr>
                                        <p:cTn id="78" dur="3000"/>
                                        <p:tgtEl>
                                          <p:spTgt spid="13"/>
                                        </p:tgtEl>
                                      </p:cBhvr>
                                    </p:animEffect>
                                  </p:childTnLst>
                                </p:cTn>
                              </p:par>
                              <p:par>
                                <p:cTn id="79" presetID="13" presetClass="entr" presetSubtype="16" fill="hold" grpId="1" nodeType="withEffect">
                                  <p:stCondLst>
                                    <p:cond delay="0"/>
                                  </p:stCondLst>
                                  <p:childTnLst>
                                    <p:set>
                                      <p:cBhvr>
                                        <p:cTn id="80" dur="1" fill="hold">
                                          <p:stCondLst>
                                            <p:cond delay="0"/>
                                          </p:stCondLst>
                                        </p:cTn>
                                        <p:tgtEl>
                                          <p:spTgt spid="14"/>
                                        </p:tgtEl>
                                        <p:attrNameLst>
                                          <p:attrName>style.visibility</p:attrName>
                                        </p:attrNameLst>
                                      </p:cBhvr>
                                      <p:to>
                                        <p:strVal val="visible"/>
                                      </p:to>
                                    </p:set>
                                    <p:animEffect transition="in" filter="plus(in)">
                                      <p:cBhvr>
                                        <p:cTn id="81" dur="3000"/>
                                        <p:tgtEl>
                                          <p:spTgt spid="14"/>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15"/>
                                        </p:tgtEl>
                                        <p:attrNameLst>
                                          <p:attrName>style.visibility</p:attrName>
                                        </p:attrNameLst>
                                      </p:cBhvr>
                                      <p:to>
                                        <p:strVal val="visible"/>
                                      </p:to>
                                    </p:set>
                                    <p:animEffect transition="in" filter="plus(in)">
                                      <p:cBhvr>
                                        <p:cTn id="84" dur="3000"/>
                                        <p:tgtEl>
                                          <p:spTgt spid="15"/>
                                        </p:tgtEl>
                                      </p:cBhvr>
                                    </p:animEffect>
                                  </p:childTnLst>
                                </p:cTn>
                              </p:par>
                              <p:par>
                                <p:cTn id="85" presetID="8" presetClass="emph" presetSubtype="0" fill="hold" grpId="2" nodeType="withEffect">
                                  <p:stCondLst>
                                    <p:cond delay="0"/>
                                  </p:stCondLst>
                                  <p:childTnLst>
                                    <p:animRot by="21600000">
                                      <p:cBhvr>
                                        <p:cTn id="86" dur="3000" fill="hold"/>
                                        <p:tgtEl>
                                          <p:spTgt spid="5"/>
                                        </p:tgtEl>
                                        <p:attrNameLst>
                                          <p:attrName>r</p:attrName>
                                        </p:attrNameLst>
                                      </p:cBhvr>
                                    </p:animRot>
                                  </p:childTnLst>
                                </p:cTn>
                              </p:par>
                              <p:par>
                                <p:cTn id="87" presetID="8" presetClass="emph" presetSubtype="0" fill="hold" grpId="2" nodeType="withEffect">
                                  <p:stCondLst>
                                    <p:cond delay="0"/>
                                  </p:stCondLst>
                                  <p:childTnLst>
                                    <p:animRot by="-21600000">
                                      <p:cBhvr>
                                        <p:cTn id="88" dur="3000" fill="hold"/>
                                        <p:tgtEl>
                                          <p:spTgt spid="6"/>
                                        </p:tgtEl>
                                        <p:attrNameLst>
                                          <p:attrName>r</p:attrName>
                                        </p:attrNameLst>
                                      </p:cBhvr>
                                    </p:animRot>
                                  </p:childTnLst>
                                </p:cTn>
                              </p:par>
                              <p:par>
                                <p:cTn id="89" presetID="8" presetClass="emph" presetSubtype="0" fill="hold" grpId="2" nodeType="withEffect">
                                  <p:stCondLst>
                                    <p:cond delay="0"/>
                                  </p:stCondLst>
                                  <p:childTnLst>
                                    <p:animRot by="21600000">
                                      <p:cBhvr>
                                        <p:cTn id="90" dur="3000" fill="hold"/>
                                        <p:tgtEl>
                                          <p:spTgt spid="7"/>
                                        </p:tgtEl>
                                        <p:attrNameLst>
                                          <p:attrName>r</p:attrName>
                                        </p:attrNameLst>
                                      </p:cBhvr>
                                    </p:animRot>
                                  </p:childTnLst>
                                </p:cTn>
                              </p:par>
                              <p:par>
                                <p:cTn id="91" presetID="8" presetClass="emph" presetSubtype="0" fill="hold" grpId="2"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fill="hold" grpId="2" nodeType="withEffect">
                                  <p:stCondLst>
                                    <p:cond delay="0"/>
                                  </p:stCondLst>
                                  <p:childTnLst>
                                    <p:animRot by="21600000">
                                      <p:cBhvr>
                                        <p:cTn id="94" dur="3000" fill="hold"/>
                                        <p:tgtEl>
                                          <p:spTgt spid="9"/>
                                        </p:tgtEl>
                                        <p:attrNameLst>
                                          <p:attrName>r</p:attrName>
                                        </p:attrNameLst>
                                      </p:cBhvr>
                                    </p:animRot>
                                  </p:childTnLst>
                                </p:cTn>
                              </p:par>
                              <p:par>
                                <p:cTn id="95" presetID="8" presetClass="emph" presetSubtype="0" fill="hold" grpId="2" nodeType="withEffect">
                                  <p:stCondLst>
                                    <p:cond delay="0"/>
                                  </p:stCondLst>
                                  <p:childTnLst>
                                    <p:animRot by="-21600000">
                                      <p:cBhvr>
                                        <p:cTn id="96" dur="3000" fill="hold"/>
                                        <p:tgtEl>
                                          <p:spTgt spid="10"/>
                                        </p:tgtEl>
                                        <p:attrNameLst>
                                          <p:attrName>r</p:attrName>
                                        </p:attrNameLst>
                                      </p:cBhvr>
                                    </p:animRot>
                                  </p:childTnLst>
                                </p:cTn>
                              </p:par>
                              <p:par>
                                <p:cTn id="97" presetID="8" presetClass="emph" presetSubtype="0" fill="hold" grpId="2" nodeType="withEffect">
                                  <p:stCondLst>
                                    <p:cond delay="0"/>
                                  </p:stCondLst>
                                  <p:childTnLst>
                                    <p:animRot by="21600000">
                                      <p:cBhvr>
                                        <p:cTn id="98" dur="3000" fill="hold"/>
                                        <p:tgtEl>
                                          <p:spTgt spid="11"/>
                                        </p:tgtEl>
                                        <p:attrNameLst>
                                          <p:attrName>r</p:attrName>
                                        </p:attrNameLst>
                                      </p:cBhvr>
                                    </p:animRot>
                                  </p:childTnLst>
                                </p:cTn>
                              </p:par>
                              <p:par>
                                <p:cTn id="99" presetID="8" presetClass="emph" presetSubtype="0" fill="hold" grpId="2" nodeType="withEffect">
                                  <p:stCondLst>
                                    <p:cond delay="0"/>
                                  </p:stCondLst>
                                  <p:childTnLst>
                                    <p:animRot by="-21600000">
                                      <p:cBhvr>
                                        <p:cTn id="100" dur="3000" fill="hold"/>
                                        <p:tgtEl>
                                          <p:spTgt spid="12"/>
                                        </p:tgtEl>
                                        <p:attrNameLst>
                                          <p:attrName>r</p:attrName>
                                        </p:attrNameLst>
                                      </p:cBhvr>
                                    </p:animRot>
                                  </p:childTnLst>
                                </p:cTn>
                              </p:par>
                              <p:par>
                                <p:cTn id="101" presetID="8" presetClass="emph" presetSubtype="0" fill="hold" grpId="2" nodeType="withEffect">
                                  <p:stCondLst>
                                    <p:cond delay="0"/>
                                  </p:stCondLst>
                                  <p:childTnLst>
                                    <p:animRot by="21600000">
                                      <p:cBhvr>
                                        <p:cTn id="102" dur="3000" fill="hold"/>
                                        <p:tgtEl>
                                          <p:spTgt spid="13"/>
                                        </p:tgtEl>
                                        <p:attrNameLst>
                                          <p:attrName>r</p:attrName>
                                        </p:attrNameLst>
                                      </p:cBhvr>
                                    </p:animRot>
                                  </p:childTnLst>
                                </p:cTn>
                              </p:par>
                              <p:par>
                                <p:cTn id="103" presetID="8" presetClass="emph" presetSubtype="0" fill="hold" grpId="2" nodeType="withEffect">
                                  <p:stCondLst>
                                    <p:cond delay="0"/>
                                  </p:stCondLst>
                                  <p:childTnLst>
                                    <p:animRot by="-21600000">
                                      <p:cBhvr>
                                        <p:cTn id="104" dur="3000" fill="hold"/>
                                        <p:tgtEl>
                                          <p:spTgt spid="14"/>
                                        </p:tgtEl>
                                        <p:attrNameLst>
                                          <p:attrName>r</p:attrName>
                                        </p:attrNameLst>
                                      </p:cBhvr>
                                    </p:animRot>
                                  </p:childTnLst>
                                </p:cTn>
                              </p:par>
                              <p:par>
                                <p:cTn id="105" presetID="8" presetClass="emph" presetSubtype="0" fill="hold" grpId="2" nodeType="withEffect">
                                  <p:stCondLst>
                                    <p:cond delay="0"/>
                                  </p:stCondLst>
                                  <p:childTnLst>
                                    <p:animRot by="21600000">
                                      <p:cBhvr>
                                        <p:cTn id="106" dur="3000" fill="hold"/>
                                        <p:tgtEl>
                                          <p:spTgt spid="15"/>
                                        </p:tgtEl>
                                        <p:attrNameLst>
                                          <p:attrName>r</p:attrName>
                                        </p:attrNameLst>
                                      </p:cBhvr>
                                    </p:animRot>
                                  </p:childTnLst>
                                </p:cTn>
                              </p:par>
                            </p:childTnLst>
                          </p:cTn>
                        </p:par>
                        <p:par>
                          <p:cTn id="107" fill="hold">
                            <p:stCondLst>
                              <p:cond delay="3000"/>
                            </p:stCondLst>
                            <p:childTnLst>
                              <p:par>
                                <p:cTn id="108" presetID="2" presetClass="exit" presetSubtype="4" fill="hold" grpId="3" nodeType="afterEffect">
                                  <p:stCondLst>
                                    <p:cond delay="0"/>
                                  </p:stCondLst>
                                  <p:childTnLst>
                                    <p:anim calcmode="lin" valueType="num">
                                      <p:cBhvr additive="base">
                                        <p:cTn id="109" dur="3000"/>
                                        <p:tgtEl>
                                          <p:spTgt spid="5"/>
                                        </p:tgtEl>
                                        <p:attrNameLst>
                                          <p:attrName>ppt_x</p:attrName>
                                        </p:attrNameLst>
                                      </p:cBhvr>
                                      <p:tavLst>
                                        <p:tav tm="0">
                                          <p:val>
                                            <p:strVal val="ppt_x"/>
                                          </p:val>
                                        </p:tav>
                                        <p:tav tm="100000">
                                          <p:val>
                                            <p:strVal val="ppt_x"/>
                                          </p:val>
                                        </p:tav>
                                      </p:tavLst>
                                    </p:anim>
                                    <p:anim calcmode="lin" valueType="num">
                                      <p:cBhvr additive="base">
                                        <p:cTn id="110" dur="3000"/>
                                        <p:tgtEl>
                                          <p:spTgt spid="5"/>
                                        </p:tgtEl>
                                        <p:attrNameLst>
                                          <p:attrName>ppt_y</p:attrName>
                                        </p:attrNameLst>
                                      </p:cBhvr>
                                      <p:tavLst>
                                        <p:tav tm="0">
                                          <p:val>
                                            <p:strVal val="ppt_y"/>
                                          </p:val>
                                        </p:tav>
                                        <p:tav tm="100000">
                                          <p:val>
                                            <p:strVal val="1+ppt_h/2"/>
                                          </p:val>
                                        </p:tav>
                                      </p:tavLst>
                                    </p:anim>
                                    <p:set>
                                      <p:cBhvr>
                                        <p:cTn id="111" dur="1" fill="hold">
                                          <p:stCondLst>
                                            <p:cond delay="2999"/>
                                          </p:stCondLst>
                                        </p:cTn>
                                        <p:tgtEl>
                                          <p:spTgt spid="5"/>
                                        </p:tgtEl>
                                        <p:attrNameLst>
                                          <p:attrName>style.visibility</p:attrName>
                                        </p:attrNameLst>
                                      </p:cBhvr>
                                      <p:to>
                                        <p:strVal val="hidden"/>
                                      </p:to>
                                    </p:set>
                                  </p:childTnLst>
                                </p:cTn>
                              </p:par>
                              <p:par>
                                <p:cTn id="112" presetID="2" presetClass="exit" presetSubtype="4" fill="hold" grpId="3" nodeType="withEffect">
                                  <p:stCondLst>
                                    <p:cond delay="0"/>
                                  </p:stCondLst>
                                  <p:childTnLst>
                                    <p:anim calcmode="lin" valueType="num">
                                      <p:cBhvr additive="base">
                                        <p:cTn id="113" dur="3000"/>
                                        <p:tgtEl>
                                          <p:spTgt spid="6"/>
                                        </p:tgtEl>
                                        <p:attrNameLst>
                                          <p:attrName>ppt_x</p:attrName>
                                        </p:attrNameLst>
                                      </p:cBhvr>
                                      <p:tavLst>
                                        <p:tav tm="0">
                                          <p:val>
                                            <p:strVal val="ppt_x"/>
                                          </p:val>
                                        </p:tav>
                                        <p:tav tm="100000">
                                          <p:val>
                                            <p:strVal val="ppt_x"/>
                                          </p:val>
                                        </p:tav>
                                      </p:tavLst>
                                    </p:anim>
                                    <p:anim calcmode="lin" valueType="num">
                                      <p:cBhvr additive="base">
                                        <p:cTn id="114" dur="3000"/>
                                        <p:tgtEl>
                                          <p:spTgt spid="6"/>
                                        </p:tgtEl>
                                        <p:attrNameLst>
                                          <p:attrName>ppt_y</p:attrName>
                                        </p:attrNameLst>
                                      </p:cBhvr>
                                      <p:tavLst>
                                        <p:tav tm="0">
                                          <p:val>
                                            <p:strVal val="ppt_y"/>
                                          </p:val>
                                        </p:tav>
                                        <p:tav tm="100000">
                                          <p:val>
                                            <p:strVal val="1+ppt_h/2"/>
                                          </p:val>
                                        </p:tav>
                                      </p:tavLst>
                                    </p:anim>
                                    <p:set>
                                      <p:cBhvr>
                                        <p:cTn id="115" dur="1" fill="hold">
                                          <p:stCondLst>
                                            <p:cond delay="2999"/>
                                          </p:stCondLst>
                                        </p:cTn>
                                        <p:tgtEl>
                                          <p:spTgt spid="6"/>
                                        </p:tgtEl>
                                        <p:attrNameLst>
                                          <p:attrName>style.visibility</p:attrName>
                                        </p:attrNameLst>
                                      </p:cBhvr>
                                      <p:to>
                                        <p:strVal val="hidden"/>
                                      </p:to>
                                    </p:set>
                                  </p:childTnLst>
                                </p:cTn>
                              </p:par>
                              <p:par>
                                <p:cTn id="116" presetID="2" presetClass="exit" presetSubtype="4" fill="hold" grpId="3" nodeType="withEffect">
                                  <p:stCondLst>
                                    <p:cond delay="0"/>
                                  </p:stCondLst>
                                  <p:childTnLst>
                                    <p:anim calcmode="lin" valueType="num">
                                      <p:cBhvr additive="base">
                                        <p:cTn id="117" dur="3000"/>
                                        <p:tgtEl>
                                          <p:spTgt spid="7"/>
                                        </p:tgtEl>
                                        <p:attrNameLst>
                                          <p:attrName>ppt_x</p:attrName>
                                        </p:attrNameLst>
                                      </p:cBhvr>
                                      <p:tavLst>
                                        <p:tav tm="0">
                                          <p:val>
                                            <p:strVal val="ppt_x"/>
                                          </p:val>
                                        </p:tav>
                                        <p:tav tm="100000">
                                          <p:val>
                                            <p:strVal val="ppt_x"/>
                                          </p:val>
                                        </p:tav>
                                      </p:tavLst>
                                    </p:anim>
                                    <p:anim calcmode="lin" valueType="num">
                                      <p:cBhvr additive="base">
                                        <p:cTn id="118" dur="3000"/>
                                        <p:tgtEl>
                                          <p:spTgt spid="7"/>
                                        </p:tgtEl>
                                        <p:attrNameLst>
                                          <p:attrName>ppt_y</p:attrName>
                                        </p:attrNameLst>
                                      </p:cBhvr>
                                      <p:tavLst>
                                        <p:tav tm="0">
                                          <p:val>
                                            <p:strVal val="ppt_y"/>
                                          </p:val>
                                        </p:tav>
                                        <p:tav tm="100000">
                                          <p:val>
                                            <p:strVal val="1+ppt_h/2"/>
                                          </p:val>
                                        </p:tav>
                                      </p:tavLst>
                                    </p:anim>
                                    <p:set>
                                      <p:cBhvr>
                                        <p:cTn id="119" dur="1" fill="hold">
                                          <p:stCondLst>
                                            <p:cond delay="2999"/>
                                          </p:stCondLst>
                                        </p:cTn>
                                        <p:tgtEl>
                                          <p:spTgt spid="7"/>
                                        </p:tgtEl>
                                        <p:attrNameLst>
                                          <p:attrName>style.visibility</p:attrName>
                                        </p:attrNameLst>
                                      </p:cBhvr>
                                      <p:to>
                                        <p:strVal val="hidden"/>
                                      </p:to>
                                    </p:set>
                                  </p:childTnLst>
                                </p:cTn>
                              </p:par>
                              <p:par>
                                <p:cTn id="120" presetID="2" presetClass="exit" presetSubtype="4" fill="hold" grpId="3" nodeType="withEffect">
                                  <p:stCondLst>
                                    <p:cond delay="0"/>
                                  </p:stCondLst>
                                  <p:childTnLst>
                                    <p:anim calcmode="lin" valueType="num">
                                      <p:cBhvr additive="base">
                                        <p:cTn id="121" dur="3000"/>
                                        <p:tgtEl>
                                          <p:spTgt spid="8"/>
                                        </p:tgtEl>
                                        <p:attrNameLst>
                                          <p:attrName>ppt_x</p:attrName>
                                        </p:attrNameLst>
                                      </p:cBhvr>
                                      <p:tavLst>
                                        <p:tav tm="0">
                                          <p:val>
                                            <p:strVal val="ppt_x"/>
                                          </p:val>
                                        </p:tav>
                                        <p:tav tm="100000">
                                          <p:val>
                                            <p:strVal val="ppt_x"/>
                                          </p:val>
                                        </p:tav>
                                      </p:tavLst>
                                    </p:anim>
                                    <p:anim calcmode="lin" valueType="num">
                                      <p:cBhvr additive="base">
                                        <p:cTn id="122" dur="3000"/>
                                        <p:tgtEl>
                                          <p:spTgt spid="8"/>
                                        </p:tgtEl>
                                        <p:attrNameLst>
                                          <p:attrName>ppt_y</p:attrName>
                                        </p:attrNameLst>
                                      </p:cBhvr>
                                      <p:tavLst>
                                        <p:tav tm="0">
                                          <p:val>
                                            <p:strVal val="ppt_y"/>
                                          </p:val>
                                        </p:tav>
                                        <p:tav tm="100000">
                                          <p:val>
                                            <p:strVal val="1+ppt_h/2"/>
                                          </p:val>
                                        </p:tav>
                                      </p:tavLst>
                                    </p:anim>
                                    <p:set>
                                      <p:cBhvr>
                                        <p:cTn id="123" dur="1" fill="hold">
                                          <p:stCondLst>
                                            <p:cond delay="2999"/>
                                          </p:stCondLst>
                                        </p:cTn>
                                        <p:tgtEl>
                                          <p:spTgt spid="8"/>
                                        </p:tgtEl>
                                        <p:attrNameLst>
                                          <p:attrName>style.visibility</p:attrName>
                                        </p:attrNameLst>
                                      </p:cBhvr>
                                      <p:to>
                                        <p:strVal val="hidden"/>
                                      </p:to>
                                    </p:set>
                                  </p:childTnLst>
                                </p:cTn>
                              </p:par>
                              <p:par>
                                <p:cTn id="124" presetID="2" presetClass="exit" presetSubtype="4" fill="hold" grpId="3" nodeType="withEffect">
                                  <p:stCondLst>
                                    <p:cond delay="0"/>
                                  </p:stCondLst>
                                  <p:childTnLst>
                                    <p:anim calcmode="lin" valueType="num">
                                      <p:cBhvr additive="base">
                                        <p:cTn id="125" dur="3000"/>
                                        <p:tgtEl>
                                          <p:spTgt spid="9"/>
                                        </p:tgtEl>
                                        <p:attrNameLst>
                                          <p:attrName>ppt_x</p:attrName>
                                        </p:attrNameLst>
                                      </p:cBhvr>
                                      <p:tavLst>
                                        <p:tav tm="0">
                                          <p:val>
                                            <p:strVal val="ppt_x"/>
                                          </p:val>
                                        </p:tav>
                                        <p:tav tm="100000">
                                          <p:val>
                                            <p:strVal val="ppt_x"/>
                                          </p:val>
                                        </p:tav>
                                      </p:tavLst>
                                    </p:anim>
                                    <p:anim calcmode="lin" valueType="num">
                                      <p:cBhvr additive="base">
                                        <p:cTn id="126" dur="3000"/>
                                        <p:tgtEl>
                                          <p:spTgt spid="9"/>
                                        </p:tgtEl>
                                        <p:attrNameLst>
                                          <p:attrName>ppt_y</p:attrName>
                                        </p:attrNameLst>
                                      </p:cBhvr>
                                      <p:tavLst>
                                        <p:tav tm="0">
                                          <p:val>
                                            <p:strVal val="ppt_y"/>
                                          </p:val>
                                        </p:tav>
                                        <p:tav tm="100000">
                                          <p:val>
                                            <p:strVal val="1+ppt_h/2"/>
                                          </p:val>
                                        </p:tav>
                                      </p:tavLst>
                                    </p:anim>
                                    <p:set>
                                      <p:cBhvr>
                                        <p:cTn id="127" dur="1" fill="hold">
                                          <p:stCondLst>
                                            <p:cond delay="2999"/>
                                          </p:stCondLst>
                                        </p:cTn>
                                        <p:tgtEl>
                                          <p:spTgt spid="9"/>
                                        </p:tgtEl>
                                        <p:attrNameLst>
                                          <p:attrName>style.visibility</p:attrName>
                                        </p:attrNameLst>
                                      </p:cBhvr>
                                      <p:to>
                                        <p:strVal val="hidden"/>
                                      </p:to>
                                    </p:set>
                                  </p:childTnLst>
                                </p:cTn>
                              </p:par>
                              <p:par>
                                <p:cTn id="128" presetID="2" presetClass="exit" presetSubtype="4" fill="hold" grpId="3" nodeType="withEffect">
                                  <p:stCondLst>
                                    <p:cond delay="0"/>
                                  </p:stCondLst>
                                  <p:childTnLst>
                                    <p:anim calcmode="lin" valueType="num">
                                      <p:cBhvr additive="base">
                                        <p:cTn id="129" dur="3000"/>
                                        <p:tgtEl>
                                          <p:spTgt spid="10"/>
                                        </p:tgtEl>
                                        <p:attrNameLst>
                                          <p:attrName>ppt_x</p:attrName>
                                        </p:attrNameLst>
                                      </p:cBhvr>
                                      <p:tavLst>
                                        <p:tav tm="0">
                                          <p:val>
                                            <p:strVal val="ppt_x"/>
                                          </p:val>
                                        </p:tav>
                                        <p:tav tm="100000">
                                          <p:val>
                                            <p:strVal val="ppt_x"/>
                                          </p:val>
                                        </p:tav>
                                      </p:tavLst>
                                    </p:anim>
                                    <p:anim calcmode="lin" valueType="num">
                                      <p:cBhvr additive="base">
                                        <p:cTn id="130" dur="3000"/>
                                        <p:tgtEl>
                                          <p:spTgt spid="10"/>
                                        </p:tgtEl>
                                        <p:attrNameLst>
                                          <p:attrName>ppt_y</p:attrName>
                                        </p:attrNameLst>
                                      </p:cBhvr>
                                      <p:tavLst>
                                        <p:tav tm="0">
                                          <p:val>
                                            <p:strVal val="ppt_y"/>
                                          </p:val>
                                        </p:tav>
                                        <p:tav tm="100000">
                                          <p:val>
                                            <p:strVal val="1+ppt_h/2"/>
                                          </p:val>
                                        </p:tav>
                                      </p:tavLst>
                                    </p:anim>
                                    <p:set>
                                      <p:cBhvr>
                                        <p:cTn id="131" dur="1" fill="hold">
                                          <p:stCondLst>
                                            <p:cond delay="2999"/>
                                          </p:stCondLst>
                                        </p:cTn>
                                        <p:tgtEl>
                                          <p:spTgt spid="10"/>
                                        </p:tgtEl>
                                        <p:attrNameLst>
                                          <p:attrName>style.visibility</p:attrName>
                                        </p:attrNameLst>
                                      </p:cBhvr>
                                      <p:to>
                                        <p:strVal val="hidden"/>
                                      </p:to>
                                    </p:set>
                                  </p:childTnLst>
                                </p:cTn>
                              </p:par>
                              <p:par>
                                <p:cTn id="132" presetID="2" presetClass="exit" presetSubtype="4" fill="hold" grpId="3" nodeType="withEffect">
                                  <p:stCondLst>
                                    <p:cond delay="0"/>
                                  </p:stCondLst>
                                  <p:childTnLst>
                                    <p:anim calcmode="lin" valueType="num">
                                      <p:cBhvr additive="base">
                                        <p:cTn id="133" dur="3000"/>
                                        <p:tgtEl>
                                          <p:spTgt spid="11"/>
                                        </p:tgtEl>
                                        <p:attrNameLst>
                                          <p:attrName>ppt_x</p:attrName>
                                        </p:attrNameLst>
                                      </p:cBhvr>
                                      <p:tavLst>
                                        <p:tav tm="0">
                                          <p:val>
                                            <p:strVal val="ppt_x"/>
                                          </p:val>
                                        </p:tav>
                                        <p:tav tm="100000">
                                          <p:val>
                                            <p:strVal val="ppt_x"/>
                                          </p:val>
                                        </p:tav>
                                      </p:tavLst>
                                    </p:anim>
                                    <p:anim calcmode="lin" valueType="num">
                                      <p:cBhvr additive="base">
                                        <p:cTn id="134" dur="3000"/>
                                        <p:tgtEl>
                                          <p:spTgt spid="11"/>
                                        </p:tgtEl>
                                        <p:attrNameLst>
                                          <p:attrName>ppt_y</p:attrName>
                                        </p:attrNameLst>
                                      </p:cBhvr>
                                      <p:tavLst>
                                        <p:tav tm="0">
                                          <p:val>
                                            <p:strVal val="ppt_y"/>
                                          </p:val>
                                        </p:tav>
                                        <p:tav tm="100000">
                                          <p:val>
                                            <p:strVal val="1+ppt_h/2"/>
                                          </p:val>
                                        </p:tav>
                                      </p:tavLst>
                                    </p:anim>
                                    <p:set>
                                      <p:cBhvr>
                                        <p:cTn id="135" dur="1" fill="hold">
                                          <p:stCondLst>
                                            <p:cond delay="2999"/>
                                          </p:stCondLst>
                                        </p:cTn>
                                        <p:tgtEl>
                                          <p:spTgt spid="11"/>
                                        </p:tgtEl>
                                        <p:attrNameLst>
                                          <p:attrName>style.visibility</p:attrName>
                                        </p:attrNameLst>
                                      </p:cBhvr>
                                      <p:to>
                                        <p:strVal val="hidden"/>
                                      </p:to>
                                    </p:set>
                                  </p:childTnLst>
                                </p:cTn>
                              </p:par>
                              <p:par>
                                <p:cTn id="136" presetID="2" presetClass="exit" presetSubtype="4" fill="hold" grpId="3" nodeType="withEffect">
                                  <p:stCondLst>
                                    <p:cond delay="0"/>
                                  </p:stCondLst>
                                  <p:childTnLst>
                                    <p:anim calcmode="lin" valueType="num">
                                      <p:cBhvr additive="base">
                                        <p:cTn id="137" dur="3000"/>
                                        <p:tgtEl>
                                          <p:spTgt spid="12"/>
                                        </p:tgtEl>
                                        <p:attrNameLst>
                                          <p:attrName>ppt_x</p:attrName>
                                        </p:attrNameLst>
                                      </p:cBhvr>
                                      <p:tavLst>
                                        <p:tav tm="0">
                                          <p:val>
                                            <p:strVal val="ppt_x"/>
                                          </p:val>
                                        </p:tav>
                                        <p:tav tm="100000">
                                          <p:val>
                                            <p:strVal val="ppt_x"/>
                                          </p:val>
                                        </p:tav>
                                      </p:tavLst>
                                    </p:anim>
                                    <p:anim calcmode="lin" valueType="num">
                                      <p:cBhvr additive="base">
                                        <p:cTn id="138" dur="3000"/>
                                        <p:tgtEl>
                                          <p:spTgt spid="12"/>
                                        </p:tgtEl>
                                        <p:attrNameLst>
                                          <p:attrName>ppt_y</p:attrName>
                                        </p:attrNameLst>
                                      </p:cBhvr>
                                      <p:tavLst>
                                        <p:tav tm="0">
                                          <p:val>
                                            <p:strVal val="ppt_y"/>
                                          </p:val>
                                        </p:tav>
                                        <p:tav tm="100000">
                                          <p:val>
                                            <p:strVal val="1+ppt_h/2"/>
                                          </p:val>
                                        </p:tav>
                                      </p:tavLst>
                                    </p:anim>
                                    <p:set>
                                      <p:cBhvr>
                                        <p:cTn id="139" dur="1" fill="hold">
                                          <p:stCondLst>
                                            <p:cond delay="2999"/>
                                          </p:stCondLst>
                                        </p:cTn>
                                        <p:tgtEl>
                                          <p:spTgt spid="12"/>
                                        </p:tgtEl>
                                        <p:attrNameLst>
                                          <p:attrName>style.visibility</p:attrName>
                                        </p:attrNameLst>
                                      </p:cBhvr>
                                      <p:to>
                                        <p:strVal val="hidden"/>
                                      </p:to>
                                    </p:set>
                                  </p:childTnLst>
                                </p:cTn>
                              </p:par>
                              <p:par>
                                <p:cTn id="140" presetID="2" presetClass="exit" presetSubtype="4" fill="hold" grpId="3" nodeType="withEffect">
                                  <p:stCondLst>
                                    <p:cond delay="0"/>
                                  </p:stCondLst>
                                  <p:childTnLst>
                                    <p:anim calcmode="lin" valueType="num">
                                      <p:cBhvr additive="base">
                                        <p:cTn id="141" dur="3000"/>
                                        <p:tgtEl>
                                          <p:spTgt spid="13"/>
                                        </p:tgtEl>
                                        <p:attrNameLst>
                                          <p:attrName>ppt_x</p:attrName>
                                        </p:attrNameLst>
                                      </p:cBhvr>
                                      <p:tavLst>
                                        <p:tav tm="0">
                                          <p:val>
                                            <p:strVal val="ppt_x"/>
                                          </p:val>
                                        </p:tav>
                                        <p:tav tm="100000">
                                          <p:val>
                                            <p:strVal val="ppt_x"/>
                                          </p:val>
                                        </p:tav>
                                      </p:tavLst>
                                    </p:anim>
                                    <p:anim calcmode="lin" valueType="num">
                                      <p:cBhvr additive="base">
                                        <p:cTn id="142" dur="3000"/>
                                        <p:tgtEl>
                                          <p:spTgt spid="13"/>
                                        </p:tgtEl>
                                        <p:attrNameLst>
                                          <p:attrName>ppt_y</p:attrName>
                                        </p:attrNameLst>
                                      </p:cBhvr>
                                      <p:tavLst>
                                        <p:tav tm="0">
                                          <p:val>
                                            <p:strVal val="ppt_y"/>
                                          </p:val>
                                        </p:tav>
                                        <p:tav tm="100000">
                                          <p:val>
                                            <p:strVal val="1+ppt_h/2"/>
                                          </p:val>
                                        </p:tav>
                                      </p:tavLst>
                                    </p:anim>
                                    <p:set>
                                      <p:cBhvr>
                                        <p:cTn id="143" dur="1" fill="hold">
                                          <p:stCondLst>
                                            <p:cond delay="2999"/>
                                          </p:stCondLst>
                                        </p:cTn>
                                        <p:tgtEl>
                                          <p:spTgt spid="13"/>
                                        </p:tgtEl>
                                        <p:attrNameLst>
                                          <p:attrName>style.visibility</p:attrName>
                                        </p:attrNameLst>
                                      </p:cBhvr>
                                      <p:to>
                                        <p:strVal val="hidden"/>
                                      </p:to>
                                    </p:set>
                                  </p:childTnLst>
                                </p:cTn>
                              </p:par>
                              <p:par>
                                <p:cTn id="144" presetID="2" presetClass="exit" presetSubtype="4" fill="hold" grpId="3" nodeType="withEffect">
                                  <p:stCondLst>
                                    <p:cond delay="0"/>
                                  </p:stCondLst>
                                  <p:childTnLst>
                                    <p:anim calcmode="lin" valueType="num">
                                      <p:cBhvr additive="base">
                                        <p:cTn id="145" dur="3000"/>
                                        <p:tgtEl>
                                          <p:spTgt spid="14"/>
                                        </p:tgtEl>
                                        <p:attrNameLst>
                                          <p:attrName>ppt_x</p:attrName>
                                        </p:attrNameLst>
                                      </p:cBhvr>
                                      <p:tavLst>
                                        <p:tav tm="0">
                                          <p:val>
                                            <p:strVal val="ppt_x"/>
                                          </p:val>
                                        </p:tav>
                                        <p:tav tm="100000">
                                          <p:val>
                                            <p:strVal val="ppt_x"/>
                                          </p:val>
                                        </p:tav>
                                      </p:tavLst>
                                    </p:anim>
                                    <p:anim calcmode="lin" valueType="num">
                                      <p:cBhvr additive="base">
                                        <p:cTn id="146" dur="3000"/>
                                        <p:tgtEl>
                                          <p:spTgt spid="14"/>
                                        </p:tgtEl>
                                        <p:attrNameLst>
                                          <p:attrName>ppt_y</p:attrName>
                                        </p:attrNameLst>
                                      </p:cBhvr>
                                      <p:tavLst>
                                        <p:tav tm="0">
                                          <p:val>
                                            <p:strVal val="ppt_y"/>
                                          </p:val>
                                        </p:tav>
                                        <p:tav tm="100000">
                                          <p:val>
                                            <p:strVal val="1+ppt_h/2"/>
                                          </p:val>
                                        </p:tav>
                                      </p:tavLst>
                                    </p:anim>
                                    <p:set>
                                      <p:cBhvr>
                                        <p:cTn id="147" dur="1" fill="hold">
                                          <p:stCondLst>
                                            <p:cond delay="2999"/>
                                          </p:stCondLst>
                                        </p:cTn>
                                        <p:tgtEl>
                                          <p:spTgt spid="14"/>
                                        </p:tgtEl>
                                        <p:attrNameLst>
                                          <p:attrName>style.visibility</p:attrName>
                                        </p:attrNameLst>
                                      </p:cBhvr>
                                      <p:to>
                                        <p:strVal val="hidden"/>
                                      </p:to>
                                    </p:set>
                                  </p:childTnLst>
                                </p:cTn>
                              </p:par>
                              <p:par>
                                <p:cTn id="148" presetID="2" presetClass="exit" presetSubtype="4" fill="hold" grpId="3" nodeType="withEffect">
                                  <p:stCondLst>
                                    <p:cond delay="0"/>
                                  </p:stCondLst>
                                  <p:childTnLst>
                                    <p:anim calcmode="lin" valueType="num">
                                      <p:cBhvr additive="base">
                                        <p:cTn id="149" dur="3000"/>
                                        <p:tgtEl>
                                          <p:spTgt spid="15"/>
                                        </p:tgtEl>
                                        <p:attrNameLst>
                                          <p:attrName>ppt_x</p:attrName>
                                        </p:attrNameLst>
                                      </p:cBhvr>
                                      <p:tavLst>
                                        <p:tav tm="0">
                                          <p:val>
                                            <p:strVal val="ppt_x"/>
                                          </p:val>
                                        </p:tav>
                                        <p:tav tm="100000">
                                          <p:val>
                                            <p:strVal val="ppt_x"/>
                                          </p:val>
                                        </p:tav>
                                      </p:tavLst>
                                    </p:anim>
                                    <p:anim calcmode="lin" valueType="num">
                                      <p:cBhvr additive="base">
                                        <p:cTn id="150" dur="3000"/>
                                        <p:tgtEl>
                                          <p:spTgt spid="15"/>
                                        </p:tgtEl>
                                        <p:attrNameLst>
                                          <p:attrName>ppt_y</p:attrName>
                                        </p:attrNameLst>
                                      </p:cBhvr>
                                      <p:tavLst>
                                        <p:tav tm="0">
                                          <p:val>
                                            <p:strVal val="ppt_y"/>
                                          </p:val>
                                        </p:tav>
                                        <p:tav tm="100000">
                                          <p:val>
                                            <p:strVal val="1+ppt_h/2"/>
                                          </p:val>
                                        </p:tav>
                                      </p:tavLst>
                                    </p:anim>
                                    <p:set>
                                      <p:cBhvr>
                                        <p:cTn id="151" dur="1" fill="hold">
                                          <p:stCondLst>
                                            <p:cond delay="2999"/>
                                          </p:stCondLst>
                                        </p:cTn>
                                        <p:tgtEl>
                                          <p:spTgt spid="15"/>
                                        </p:tgtEl>
                                        <p:attrNameLst>
                                          <p:attrName>style.visibility</p:attrName>
                                        </p:attrNameLst>
                                      </p:cBhvr>
                                      <p:to>
                                        <p:strVal val="hidden"/>
                                      </p:to>
                                    </p:set>
                                  </p:childTnLst>
                                </p:cTn>
                              </p:par>
                              <p:par>
                                <p:cTn id="152" presetID="2" presetClass="entr" presetSubtype="1"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additive="base">
                                        <p:cTn id="154" dur="3000" fill="hold"/>
                                        <p:tgtEl>
                                          <p:spTgt spid="4"/>
                                        </p:tgtEl>
                                        <p:attrNameLst>
                                          <p:attrName>ppt_x</p:attrName>
                                        </p:attrNameLst>
                                      </p:cBhvr>
                                      <p:tavLst>
                                        <p:tav tm="0">
                                          <p:val>
                                            <p:strVal val="#ppt_x"/>
                                          </p:val>
                                        </p:tav>
                                        <p:tav tm="100000">
                                          <p:val>
                                            <p:strVal val="#ppt_x"/>
                                          </p:val>
                                        </p:tav>
                                      </p:tavLst>
                                    </p:anim>
                                    <p:anim calcmode="lin" valueType="num">
                                      <p:cBhvr additive="base">
                                        <p:cTn id="155"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a:gradFill flip="none" rotWithShape="1">
            <a:gsLst>
              <a:gs pos="59000">
                <a:srgbClr val="DDEBCF">
                  <a:alpha val="26000"/>
                </a:srgbClr>
              </a:gs>
              <a:gs pos="50000">
                <a:srgbClr val="9CB86E"/>
              </a:gs>
              <a:gs pos="100000">
                <a:srgbClr val="156B13"/>
              </a:gs>
            </a:gsLst>
            <a:path path="shape">
              <a:fillToRect l="50000" t="50000" r="50000" b="50000"/>
            </a:path>
            <a:tileRect/>
          </a:gradFill>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Toscana-en-Italia-846.jpg"/>
          <p:cNvPicPr>
            <a:picLocks noChangeAspect="1"/>
          </p:cNvPicPr>
          <p:nvPr/>
        </p:nvPicPr>
        <p:blipFill>
          <a:blip r:embed="rId2"/>
          <a:stretch>
            <a:fillRect/>
          </a:stretch>
        </p:blipFill>
        <p:spPr>
          <a:xfrm>
            <a:off x="0" y="0"/>
            <a:ext cx="9144000" cy="6858000"/>
          </a:xfrm>
          <a:prstGeom prst="rect">
            <a:avLst/>
          </a:prstGeom>
          <a:gradFill flip="none" rotWithShape="1">
            <a:gsLst>
              <a:gs pos="59000">
                <a:srgbClr val="DDEBCF">
                  <a:alpha val="26000"/>
                </a:srgbClr>
              </a:gs>
              <a:gs pos="50000">
                <a:srgbClr val="9CB86E"/>
              </a:gs>
              <a:gs pos="100000">
                <a:srgbClr val="156B13"/>
              </a:gs>
            </a:gsLst>
            <a:path path="shape">
              <a:fillToRect l="50000" t="50000" r="50000" b="50000"/>
            </a:path>
            <a:tileRect/>
          </a:gradFill>
        </p:spPr>
      </p:pic>
      <p:sp>
        <p:nvSpPr>
          <p:cNvPr id="6" name="5 Lágrima"/>
          <p:cNvSpPr/>
          <p:nvPr/>
        </p:nvSpPr>
        <p:spPr>
          <a:xfrm>
            <a:off x="7000892" y="0"/>
            <a:ext cx="2143108" cy="2143140"/>
          </a:xfrm>
          <a:prstGeom prst="teardrop">
            <a:avLst/>
          </a:prstGeom>
          <a:gradFill flip="none" rotWithShape="1">
            <a:gsLst>
              <a:gs pos="59000">
                <a:srgbClr val="DDEBCF">
                  <a:alpha val="26000"/>
                </a:srgbClr>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200000">
            <a:off x="16" y="-16"/>
            <a:ext cx="2143108" cy="2143140"/>
          </a:xfrm>
          <a:prstGeom prst="teardrop">
            <a:avLst/>
          </a:prstGeom>
          <a:gradFill flip="none" rotWithShape="1">
            <a:gsLst>
              <a:gs pos="59000">
                <a:srgbClr val="DDEBCF">
                  <a:alpha val="26000"/>
                </a:srgbClr>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0800000">
            <a:off x="0" y="4714860"/>
            <a:ext cx="2143108" cy="2143140"/>
          </a:xfrm>
          <a:prstGeom prst="teardrop">
            <a:avLst/>
          </a:prstGeom>
          <a:gradFill flip="none" rotWithShape="1">
            <a:gsLst>
              <a:gs pos="59000">
                <a:srgbClr val="DDEBCF">
                  <a:alpha val="26000"/>
                </a:srgbClr>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400000">
            <a:off x="7000876" y="4714876"/>
            <a:ext cx="2143108" cy="2143140"/>
          </a:xfrm>
          <a:prstGeom prst="teardrop">
            <a:avLst/>
          </a:prstGeom>
          <a:gradFill flip="none" rotWithShape="1">
            <a:gsLst>
              <a:gs pos="59000">
                <a:srgbClr val="DDEBCF">
                  <a:alpha val="26000"/>
                </a:srgbClr>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642926" y="642902"/>
            <a:ext cx="2143108" cy="2143140"/>
          </a:xfrm>
          <a:prstGeom prst="teardrop">
            <a:avLst/>
          </a:prstGeom>
          <a:gradFill flip="none" rotWithShape="1">
            <a:gsLst>
              <a:gs pos="59000">
                <a:srgbClr val="DDEBCF">
                  <a:alpha val="26000"/>
                </a:srgbClr>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6357950" y="642918"/>
            <a:ext cx="2143108" cy="2143140"/>
          </a:xfrm>
          <a:prstGeom prst="teardrop">
            <a:avLst/>
          </a:prstGeom>
          <a:gradFill flip="none" rotWithShape="1">
            <a:gsLst>
              <a:gs pos="59000">
                <a:srgbClr val="DDEBCF">
                  <a:alpha val="26000"/>
                </a:srgbClr>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0800000">
            <a:off x="714348" y="4071942"/>
            <a:ext cx="2143108" cy="2143140"/>
          </a:xfrm>
          <a:prstGeom prst="teardrop">
            <a:avLst/>
          </a:prstGeom>
          <a:gradFill flip="none" rotWithShape="1">
            <a:gsLst>
              <a:gs pos="59000">
                <a:srgbClr val="DDEBCF">
                  <a:alpha val="26000"/>
                </a:srgbClr>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400000">
            <a:off x="6357966" y="4071926"/>
            <a:ext cx="2143108" cy="2143140"/>
          </a:xfrm>
          <a:prstGeom prst="teardrop">
            <a:avLst/>
          </a:prstGeom>
          <a:gradFill flip="none" rotWithShape="1">
            <a:gsLst>
              <a:gs pos="59000">
                <a:srgbClr val="DDEBCF">
                  <a:alpha val="26000"/>
                </a:srgbClr>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200000">
            <a:off x="1714496" y="1643034"/>
            <a:ext cx="2143108" cy="2143140"/>
          </a:xfrm>
          <a:prstGeom prst="teardrop">
            <a:avLst/>
          </a:prstGeom>
          <a:gradFill flip="none" rotWithShape="1">
            <a:gsLst>
              <a:gs pos="59000">
                <a:srgbClr val="DDEBCF">
                  <a:alpha val="26000"/>
                </a:srgbClr>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a:off x="5572132" y="1571612"/>
            <a:ext cx="2143108" cy="2143140"/>
          </a:xfrm>
          <a:prstGeom prst="teardrop">
            <a:avLst/>
          </a:prstGeom>
          <a:gradFill flip="none" rotWithShape="1">
            <a:gsLst>
              <a:gs pos="59000">
                <a:srgbClr val="DDEBCF">
                  <a:alpha val="26000"/>
                </a:srgbClr>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0800000">
            <a:off x="1643042" y="3357562"/>
            <a:ext cx="2143108" cy="2143140"/>
          </a:xfrm>
          <a:prstGeom prst="teardrop">
            <a:avLst/>
          </a:prstGeom>
          <a:gradFill flip="none" rotWithShape="1">
            <a:gsLst>
              <a:gs pos="59000">
                <a:srgbClr val="DDEBCF">
                  <a:alpha val="26000"/>
                </a:srgbClr>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5400000">
            <a:off x="5715024" y="3214670"/>
            <a:ext cx="2143108" cy="2143140"/>
          </a:xfrm>
          <a:prstGeom prst="teardrop">
            <a:avLst/>
          </a:prstGeom>
          <a:gradFill flip="none" rotWithShape="1">
            <a:gsLst>
              <a:gs pos="59000">
                <a:srgbClr val="DDEBCF">
                  <a:alpha val="26000"/>
                </a:srgbClr>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52" name="Picture 4" descr="Rendered Image"/>
          <p:cNvPicPr>
            <a:picLocks noChangeAspect="1" noChangeArrowheads="1"/>
          </p:cNvPicPr>
          <p:nvPr/>
        </p:nvPicPr>
        <p:blipFill>
          <a:blip r:embed="rId3">
            <a:lum contrast="30000"/>
          </a:blip>
          <a:srcRect/>
          <a:stretch>
            <a:fillRect/>
          </a:stretch>
        </p:blipFill>
        <p:spPr bwMode="auto">
          <a:xfrm rot="20084796">
            <a:off x="3495978" y="4900520"/>
            <a:ext cx="2392416" cy="1519772"/>
          </a:xfrm>
          <a:prstGeom prst="rect">
            <a:avLst/>
          </a:prstGeom>
          <a:noFill/>
        </p:spPr>
      </p:pic>
      <p:sp>
        <p:nvSpPr>
          <p:cNvPr id="18" name="17 CuadroTexto"/>
          <p:cNvSpPr txBox="1"/>
          <p:nvPr/>
        </p:nvSpPr>
        <p:spPr>
          <a:xfrm>
            <a:off x="142844" y="6000768"/>
            <a:ext cx="1928541" cy="461665"/>
          </a:xfrm>
          <a:prstGeom prst="rect">
            <a:avLst/>
          </a:prstGeom>
          <a:noFill/>
        </p:spPr>
        <p:txBody>
          <a:bodyPr wrap="none" rtlCol="0">
            <a:spAutoFit/>
          </a:bodyPr>
          <a:lstStyle/>
          <a:p>
            <a:r>
              <a:rPr lang="es-ES" sz="1200" b="1" dirty="0" smtClean="0">
                <a:solidFill>
                  <a:srgbClr val="92D050"/>
                </a:solidFill>
                <a:effectLst>
                  <a:outerShdw blurRad="38100" dist="38100" dir="2700000" algn="tl">
                    <a:srgbClr val="000000">
                      <a:alpha val="43137"/>
                    </a:srgbClr>
                  </a:outerShdw>
                </a:effectLst>
              </a:rPr>
              <a:t>Tema musical-Toscana Mía </a:t>
            </a:r>
          </a:p>
          <a:p>
            <a:r>
              <a:rPr lang="es-ES" sz="1200" b="1" dirty="0" smtClean="0">
                <a:solidFill>
                  <a:srgbClr val="92D050"/>
                </a:solidFill>
                <a:effectLst>
                  <a:outerShdw blurRad="38100" dist="38100" dir="2700000" algn="tl">
                    <a:srgbClr val="000000">
                      <a:alpha val="43137"/>
                    </a:srgbClr>
                  </a:outerShdw>
                </a:effectLst>
              </a:rPr>
              <a:t>Interpreta-Paolo </a:t>
            </a:r>
            <a:r>
              <a:rPr lang="es-ES" sz="1200" b="1" dirty="0" err="1" smtClean="0">
                <a:solidFill>
                  <a:srgbClr val="92D050"/>
                </a:solidFill>
                <a:effectLst>
                  <a:outerShdw blurRad="38100" dist="38100" dir="2700000" algn="tl">
                    <a:srgbClr val="000000">
                      <a:alpha val="43137"/>
                    </a:srgbClr>
                  </a:outerShdw>
                </a:effectLst>
              </a:rPr>
              <a:t>Biancalani</a:t>
            </a:r>
            <a:endParaRPr lang="es-ES" sz="1200" b="1" dirty="0">
              <a:solidFill>
                <a:srgbClr val="92D050"/>
              </a:solidFill>
              <a:effectLst>
                <a:outerShdw blurRad="38100" dist="38100" dir="2700000" algn="tl">
                  <a:srgbClr val="000000">
                    <a:alpha val="43137"/>
                  </a:srgbClr>
                </a:outerShdw>
              </a:effectLst>
            </a:endParaRPr>
          </a:p>
        </p:txBody>
      </p:sp>
      <p:sp>
        <p:nvSpPr>
          <p:cNvPr id="19" name="1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1+#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1+#ppt_w/2"/>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10800000">
                                      <p:cBhvr>
                                        <p:cTn id="57" dur="3000" fill="hold"/>
                                        <p:tgtEl>
                                          <p:spTgt spid="7"/>
                                        </p:tgtEl>
                                        <p:attrNameLst>
                                          <p:attrName>r</p:attrName>
                                        </p:attrNameLst>
                                      </p:cBhvr>
                                    </p:animRot>
                                  </p:childTnLst>
                                </p:cTn>
                              </p:par>
                              <p:par>
                                <p:cTn id="58" presetID="8" presetClass="emph" presetSubtype="0" fill="hold" grpId="1" nodeType="withEffect">
                                  <p:stCondLst>
                                    <p:cond delay="0"/>
                                  </p:stCondLst>
                                  <p:childTnLst>
                                    <p:animRot by="10800000">
                                      <p:cBhvr>
                                        <p:cTn id="59" dur="3000" fill="hold"/>
                                        <p:tgtEl>
                                          <p:spTgt spid="10"/>
                                        </p:tgtEl>
                                        <p:attrNameLst>
                                          <p:attrName>r</p:attrName>
                                        </p:attrNameLst>
                                      </p:cBhvr>
                                    </p:animRot>
                                  </p:childTnLst>
                                </p:cTn>
                              </p:par>
                              <p:par>
                                <p:cTn id="60" presetID="8" presetClass="emph" presetSubtype="0" fill="hold" grpId="1" nodeType="withEffect">
                                  <p:stCondLst>
                                    <p:cond delay="0"/>
                                  </p:stCondLst>
                                  <p:childTnLst>
                                    <p:animRot by="10800000">
                                      <p:cBhvr>
                                        <p:cTn id="61" dur="3000" fill="hold"/>
                                        <p:tgtEl>
                                          <p:spTgt spid="14"/>
                                        </p:tgtEl>
                                        <p:attrNameLst>
                                          <p:attrName>r</p:attrName>
                                        </p:attrNameLst>
                                      </p:cBhvr>
                                    </p:animRot>
                                  </p:childTnLst>
                                </p:cTn>
                              </p:par>
                              <p:par>
                                <p:cTn id="62" presetID="8" presetClass="emph" presetSubtype="0" fill="hold" grpId="1" nodeType="withEffect">
                                  <p:stCondLst>
                                    <p:cond delay="0"/>
                                  </p:stCondLst>
                                  <p:childTnLst>
                                    <p:animRot by="108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10800000">
                                      <p:cBhvr>
                                        <p:cTn id="65" dur="3000" fill="hold"/>
                                        <p:tgtEl>
                                          <p:spTgt spid="12"/>
                                        </p:tgtEl>
                                        <p:attrNameLst>
                                          <p:attrName>r</p:attrName>
                                        </p:attrNameLst>
                                      </p:cBhvr>
                                    </p:animRot>
                                  </p:childTnLst>
                                </p:cTn>
                              </p:par>
                              <p:par>
                                <p:cTn id="66" presetID="8" presetClass="emph" presetSubtype="0" fill="hold" grpId="1" nodeType="withEffect">
                                  <p:stCondLst>
                                    <p:cond delay="0"/>
                                  </p:stCondLst>
                                  <p:childTnLst>
                                    <p:animRot by="10800000">
                                      <p:cBhvr>
                                        <p:cTn id="67" dur="3000" fill="hold"/>
                                        <p:tgtEl>
                                          <p:spTgt spid="16"/>
                                        </p:tgtEl>
                                        <p:attrNameLst>
                                          <p:attrName>r</p:attrName>
                                        </p:attrNameLst>
                                      </p:cBhvr>
                                    </p:animRot>
                                  </p:childTnLst>
                                </p:cTn>
                              </p:par>
                              <p:par>
                                <p:cTn id="68" presetID="8" presetClass="emph" presetSubtype="0" fill="hold" grpId="1" nodeType="withEffect">
                                  <p:stCondLst>
                                    <p:cond delay="0"/>
                                  </p:stCondLst>
                                  <p:childTnLst>
                                    <p:animRot by="-10800000">
                                      <p:cBhvr>
                                        <p:cTn id="69" dur="3000" fill="hold"/>
                                        <p:tgtEl>
                                          <p:spTgt spid="6"/>
                                        </p:tgtEl>
                                        <p:attrNameLst>
                                          <p:attrName>r</p:attrName>
                                        </p:attrNameLst>
                                      </p:cBhvr>
                                    </p:animRot>
                                  </p:childTnLst>
                                </p:cTn>
                              </p:par>
                              <p:par>
                                <p:cTn id="70" presetID="8" presetClass="emph" presetSubtype="0" fill="hold" grpId="1" nodeType="withEffect">
                                  <p:stCondLst>
                                    <p:cond delay="0"/>
                                  </p:stCondLst>
                                  <p:childTnLst>
                                    <p:animRot by="-108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10800000">
                                      <p:cBhvr>
                                        <p:cTn id="73" dur="3000" fill="hold"/>
                                        <p:tgtEl>
                                          <p:spTgt spid="15"/>
                                        </p:tgtEl>
                                        <p:attrNameLst>
                                          <p:attrName>r</p:attrName>
                                        </p:attrNameLst>
                                      </p:cBhvr>
                                    </p:animRot>
                                  </p:childTnLst>
                                </p:cTn>
                              </p:par>
                              <p:par>
                                <p:cTn id="74" presetID="8" presetClass="emph" presetSubtype="0" fill="hold" grpId="1" nodeType="withEffect">
                                  <p:stCondLst>
                                    <p:cond delay="0"/>
                                  </p:stCondLst>
                                  <p:childTnLst>
                                    <p:animRot by="-10800000">
                                      <p:cBhvr>
                                        <p:cTn id="75" dur="3000" fill="hold"/>
                                        <p:tgtEl>
                                          <p:spTgt spid="9"/>
                                        </p:tgtEl>
                                        <p:attrNameLst>
                                          <p:attrName>r</p:attrName>
                                        </p:attrNameLst>
                                      </p:cBhvr>
                                    </p:animRot>
                                  </p:childTnLst>
                                </p:cTn>
                              </p:par>
                              <p:par>
                                <p:cTn id="76" presetID="8" presetClass="emph" presetSubtype="0" fill="hold" grpId="1" nodeType="withEffect">
                                  <p:stCondLst>
                                    <p:cond delay="0"/>
                                  </p:stCondLst>
                                  <p:childTnLst>
                                    <p:animRot by="-10800000">
                                      <p:cBhvr>
                                        <p:cTn id="77" dur="3000" fill="hold"/>
                                        <p:tgtEl>
                                          <p:spTgt spid="13"/>
                                        </p:tgtEl>
                                        <p:attrNameLst>
                                          <p:attrName>r</p:attrName>
                                        </p:attrNameLst>
                                      </p:cBhvr>
                                    </p:animRot>
                                  </p:childTnLst>
                                </p:cTn>
                              </p:par>
                              <p:par>
                                <p:cTn id="78" presetID="8" presetClass="emph" presetSubtype="0" fill="hold" grpId="1" nodeType="withEffect">
                                  <p:stCondLst>
                                    <p:cond delay="0"/>
                                  </p:stCondLst>
                                  <p:childTnLst>
                                    <p:animRot by="-10800000">
                                      <p:cBhvr>
                                        <p:cTn id="79" dur="3000" fill="hold"/>
                                        <p:tgtEl>
                                          <p:spTgt spid="17"/>
                                        </p:tgtEl>
                                        <p:attrNameLst>
                                          <p:attrName>r</p:attrName>
                                        </p:attrNameLst>
                                      </p:cBhvr>
                                    </p:animRot>
                                  </p:childTnLst>
                                </p:cTn>
                              </p:par>
                            </p:childTnLst>
                          </p:cTn>
                        </p:par>
                        <p:par>
                          <p:cTn id="80" fill="hold">
                            <p:stCondLst>
                              <p:cond delay="3000"/>
                            </p:stCondLst>
                            <p:childTnLst>
                              <p:par>
                                <p:cTn id="81" presetID="2" presetClass="exit" presetSubtype="6" fill="hold" grpId="2" nodeType="after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1+ppt_w/2"/>
                                          </p:val>
                                        </p:tav>
                                      </p:tavLst>
                                    </p:anim>
                                    <p:anim calcmode="lin" valueType="num">
                                      <p:cBhvr additive="base">
                                        <p:cTn id="83" dur="3000"/>
                                        <p:tgtEl>
                                          <p:spTgt spid="7"/>
                                        </p:tgtEl>
                                        <p:attrNameLst>
                                          <p:attrName>ppt_y</p:attrName>
                                        </p:attrNameLst>
                                      </p:cBhvr>
                                      <p:tavLst>
                                        <p:tav tm="0">
                                          <p:val>
                                            <p:strVal val="ppt_y"/>
                                          </p:val>
                                        </p:tav>
                                        <p:tav tm="100000">
                                          <p:val>
                                            <p:strVal val="1+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3000"/>
                                        <p:tgtEl>
                                          <p:spTgt spid="10"/>
                                        </p:tgtEl>
                                        <p:attrNameLst>
                                          <p:attrName>ppt_x</p:attrName>
                                        </p:attrNameLst>
                                      </p:cBhvr>
                                      <p:tavLst>
                                        <p:tav tm="0">
                                          <p:val>
                                            <p:strVal val="ppt_x"/>
                                          </p:val>
                                        </p:tav>
                                        <p:tav tm="100000">
                                          <p:val>
                                            <p:strVal val="1+ppt_w/2"/>
                                          </p:val>
                                        </p:tav>
                                      </p:tavLst>
                                    </p:anim>
                                    <p:anim calcmode="lin" valueType="num">
                                      <p:cBhvr additive="base">
                                        <p:cTn id="87" dur="3000"/>
                                        <p:tgtEl>
                                          <p:spTgt spid="10"/>
                                        </p:tgtEl>
                                        <p:attrNameLst>
                                          <p:attrName>ppt_y</p:attrName>
                                        </p:attrNameLst>
                                      </p:cBhvr>
                                      <p:tavLst>
                                        <p:tav tm="0">
                                          <p:val>
                                            <p:strVal val="ppt_y"/>
                                          </p:val>
                                        </p:tav>
                                        <p:tav tm="100000">
                                          <p:val>
                                            <p:strVal val="1+ppt_h/2"/>
                                          </p:val>
                                        </p:tav>
                                      </p:tavLst>
                                    </p:anim>
                                    <p:set>
                                      <p:cBhvr>
                                        <p:cTn id="88" dur="1" fill="hold">
                                          <p:stCondLst>
                                            <p:cond delay="2999"/>
                                          </p:stCondLst>
                                        </p:cTn>
                                        <p:tgtEl>
                                          <p:spTgt spid="10"/>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14"/>
                                        </p:tgtEl>
                                        <p:attrNameLst>
                                          <p:attrName>ppt_x</p:attrName>
                                        </p:attrNameLst>
                                      </p:cBhvr>
                                      <p:tavLst>
                                        <p:tav tm="0">
                                          <p:val>
                                            <p:strVal val="ppt_x"/>
                                          </p:val>
                                        </p:tav>
                                        <p:tav tm="100000">
                                          <p:val>
                                            <p:strVal val="1+ppt_w/2"/>
                                          </p:val>
                                        </p:tav>
                                      </p:tavLst>
                                    </p:anim>
                                    <p:anim calcmode="lin" valueType="num">
                                      <p:cBhvr additive="base">
                                        <p:cTn id="91" dur="3000"/>
                                        <p:tgtEl>
                                          <p:spTgt spid="14"/>
                                        </p:tgtEl>
                                        <p:attrNameLst>
                                          <p:attrName>ppt_y</p:attrName>
                                        </p:attrNameLst>
                                      </p:cBhvr>
                                      <p:tavLst>
                                        <p:tav tm="0">
                                          <p:val>
                                            <p:strVal val="ppt_y"/>
                                          </p:val>
                                        </p:tav>
                                        <p:tav tm="100000">
                                          <p:val>
                                            <p:strVal val="1+ppt_h/2"/>
                                          </p:val>
                                        </p:tav>
                                      </p:tavLst>
                                    </p:anim>
                                    <p:set>
                                      <p:cBhvr>
                                        <p:cTn id="92" dur="1" fill="hold">
                                          <p:stCondLst>
                                            <p:cond delay="2999"/>
                                          </p:stCondLst>
                                        </p:cTn>
                                        <p:tgtEl>
                                          <p:spTgt spid="14"/>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0-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0-ppt_w/2"/>
                                          </p:val>
                                        </p:tav>
                                      </p:tavLst>
                                    </p:anim>
                                    <p:anim calcmode="lin" valueType="num">
                                      <p:cBhvr additive="base">
                                        <p:cTn id="99" dur="3000"/>
                                        <p:tgtEl>
                                          <p:spTgt spid="11"/>
                                        </p:tgtEl>
                                        <p:attrNameLst>
                                          <p:attrName>ppt_y</p:attrName>
                                        </p:attrNameLst>
                                      </p:cBhvr>
                                      <p:tavLst>
                                        <p:tav tm="0">
                                          <p:val>
                                            <p:strVal val="ppt_y"/>
                                          </p:val>
                                        </p:tav>
                                        <p:tav tm="100000">
                                          <p:val>
                                            <p:strVal val="1+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0-ppt_w/2"/>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3" fill="hold" grpId="2"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1+ppt_w/2"/>
                                          </p:val>
                                        </p:tav>
                                      </p:tavLst>
                                    </p:anim>
                                    <p:anim calcmode="lin" valueType="num">
                                      <p:cBhvr additive="base">
                                        <p:cTn id="107" dur="3000"/>
                                        <p:tgtEl>
                                          <p:spTgt spid="8"/>
                                        </p:tgtEl>
                                        <p:attrNameLst>
                                          <p:attrName>ppt_y</p:attrName>
                                        </p:attrNameLst>
                                      </p:cBhvr>
                                      <p:tavLst>
                                        <p:tav tm="0">
                                          <p:val>
                                            <p:strVal val="ppt_y"/>
                                          </p:val>
                                        </p:tav>
                                        <p:tav tm="100000">
                                          <p:val>
                                            <p:strVal val="0-ppt_h/2"/>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3" fill="hold" grpId="2"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1+ppt_w/2"/>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1+ppt_w/2"/>
                                          </p:val>
                                        </p:tav>
                                      </p:tavLst>
                                    </p:anim>
                                    <p:anim calcmode="lin" valueType="num">
                                      <p:cBhvr additive="base">
                                        <p:cTn id="115" dur="3000"/>
                                        <p:tgtEl>
                                          <p:spTgt spid="16"/>
                                        </p:tgtEl>
                                        <p:attrNameLst>
                                          <p:attrName>ppt_y</p:attrName>
                                        </p:attrNameLst>
                                      </p:cBhvr>
                                      <p:tavLst>
                                        <p:tav tm="0">
                                          <p:val>
                                            <p:strVal val="ppt_y"/>
                                          </p:val>
                                        </p:tav>
                                        <p:tav tm="100000">
                                          <p:val>
                                            <p:strVal val="0-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9"/>
                                        </p:tgtEl>
                                        <p:attrNameLst>
                                          <p:attrName>ppt_x</p:attrName>
                                        </p:attrNameLst>
                                      </p:cBhvr>
                                      <p:tavLst>
                                        <p:tav tm="0">
                                          <p:val>
                                            <p:strVal val="ppt_x"/>
                                          </p:val>
                                        </p:tav>
                                        <p:tav tm="100000">
                                          <p:val>
                                            <p:strVal val="0-ppt_w/2"/>
                                          </p:val>
                                        </p:tav>
                                      </p:tavLst>
                                    </p:anim>
                                    <p:anim calcmode="lin" valueType="num">
                                      <p:cBhvr additive="base">
                                        <p:cTn id="119" dur="3000"/>
                                        <p:tgtEl>
                                          <p:spTgt spid="9"/>
                                        </p:tgtEl>
                                        <p:attrNameLst>
                                          <p:attrName>ppt_y</p:attrName>
                                        </p:attrNameLst>
                                      </p:cBhvr>
                                      <p:tavLst>
                                        <p:tav tm="0">
                                          <p:val>
                                            <p:strVal val="ppt_y"/>
                                          </p:val>
                                        </p:tav>
                                        <p:tav tm="100000">
                                          <p:val>
                                            <p:strVal val="0-ppt_h/2"/>
                                          </p:val>
                                        </p:tav>
                                      </p:tavLst>
                                    </p:anim>
                                    <p:set>
                                      <p:cBhvr>
                                        <p:cTn id="120" dur="1" fill="hold">
                                          <p:stCondLst>
                                            <p:cond delay="2999"/>
                                          </p:stCondLst>
                                        </p:cTn>
                                        <p:tgtEl>
                                          <p:spTgt spid="9"/>
                                        </p:tgtEl>
                                        <p:attrNameLst>
                                          <p:attrName>style.visibility</p:attrName>
                                        </p:attrNameLst>
                                      </p:cBhvr>
                                      <p:to>
                                        <p:strVal val="hidden"/>
                                      </p:to>
                                    </p:set>
                                  </p:childTnLst>
                                </p:cTn>
                              </p:par>
                              <p:par>
                                <p:cTn id="121" presetID="2" presetClass="exit" presetSubtype="9" fill="hold" grpId="2"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0-ppt_w/2"/>
                                          </p:val>
                                        </p:tav>
                                      </p:tavLst>
                                    </p:anim>
                                    <p:anim calcmode="lin" valueType="num">
                                      <p:cBhvr additive="base">
                                        <p:cTn id="123" dur="3000"/>
                                        <p:tgtEl>
                                          <p:spTgt spid="13"/>
                                        </p:tgtEl>
                                        <p:attrNameLst>
                                          <p:attrName>ppt_y</p:attrName>
                                        </p:attrNameLst>
                                      </p:cBhvr>
                                      <p:tavLst>
                                        <p:tav tm="0">
                                          <p:val>
                                            <p:strVal val="ppt_y"/>
                                          </p:val>
                                        </p:tav>
                                        <p:tav tm="100000">
                                          <p:val>
                                            <p:strVal val="0-ppt_h/2"/>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9" fill="hold" grpId="2" nodeType="withEffect">
                                  <p:stCondLst>
                                    <p:cond delay="0"/>
                                  </p:stCondLst>
                                  <p:childTnLst>
                                    <p:anim calcmode="lin" valueType="num">
                                      <p:cBhvr additive="base">
                                        <p:cTn id="126" dur="3000"/>
                                        <p:tgtEl>
                                          <p:spTgt spid="17"/>
                                        </p:tgtEl>
                                        <p:attrNameLst>
                                          <p:attrName>ppt_x</p:attrName>
                                        </p:attrNameLst>
                                      </p:cBhvr>
                                      <p:tavLst>
                                        <p:tav tm="0">
                                          <p:val>
                                            <p:strVal val="ppt_x"/>
                                          </p:val>
                                        </p:tav>
                                        <p:tav tm="100000">
                                          <p:val>
                                            <p:strVal val="0-ppt_w/2"/>
                                          </p:val>
                                        </p:tav>
                                      </p:tavLst>
                                    </p:anim>
                                    <p:anim calcmode="lin" valueType="num">
                                      <p:cBhvr additive="base">
                                        <p:cTn id="127" dur="3000"/>
                                        <p:tgtEl>
                                          <p:spTgt spid="17"/>
                                        </p:tgtEl>
                                        <p:attrNameLst>
                                          <p:attrName>ppt_y</p:attrName>
                                        </p:attrNameLst>
                                      </p:cBhvr>
                                      <p:tavLst>
                                        <p:tav tm="0">
                                          <p:val>
                                            <p:strVal val="ppt_y"/>
                                          </p:val>
                                        </p:tav>
                                        <p:tav tm="100000">
                                          <p:val>
                                            <p:strVal val="0-ppt_h/2"/>
                                          </p:val>
                                        </p:tav>
                                      </p:tavLst>
                                    </p:anim>
                                    <p:set>
                                      <p:cBhvr>
                                        <p:cTn id="128" dur="1" fill="hold">
                                          <p:stCondLst>
                                            <p:cond delay="2999"/>
                                          </p:stCondLst>
                                        </p:cTn>
                                        <p:tgtEl>
                                          <p:spTgt spid="17"/>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2/3*#ppt_w"/>
                                          </p:val>
                                        </p:tav>
                                        <p:tav tm="100000">
                                          <p:val>
                                            <p:strVal val="#ppt_w"/>
                                          </p:val>
                                        </p:tav>
                                      </p:tavLst>
                                    </p:anim>
                                    <p:anim calcmode="lin" valueType="num">
                                      <p:cBhvr>
                                        <p:cTn id="132" dur="3000" fill="hold"/>
                                        <p:tgtEl>
                                          <p:spTgt spid="4"/>
                                        </p:tgtEl>
                                        <p:attrNameLst>
                                          <p:attrName>ppt_h</p:attrName>
                                        </p:attrNameLst>
                                      </p:cBhvr>
                                      <p:tavLst>
                                        <p:tav tm="0">
                                          <p:val>
                                            <p:strVal val="2/3*#ppt_h"/>
                                          </p:val>
                                        </p:tav>
                                        <p:tav tm="100000">
                                          <p:val>
                                            <p:strVal val="#ppt_h"/>
                                          </p:val>
                                        </p:tav>
                                      </p:tavLst>
                                    </p:anim>
                                  </p:childTnLst>
                                </p:cTn>
                              </p:par>
                              <p:par>
                                <p:cTn id="133" presetID="4" presetClass="entr" presetSubtype="3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ox(out)">
                                      <p:cBhvr>
                                        <p:cTn id="135" dur="3000"/>
                                        <p:tgtEl>
                                          <p:spTgt spid="4"/>
                                        </p:tgtEl>
                                      </p:cBhvr>
                                    </p:animEffect>
                                  </p:childTnLst>
                                </p:cTn>
                              </p:par>
                            </p:childTnLst>
                          </p:cTn>
                        </p:par>
                        <p:par>
                          <p:cTn id="136" fill="hold">
                            <p:stCondLst>
                              <p:cond delay="6000"/>
                            </p:stCondLst>
                            <p:childTnLst>
                              <p:par>
                                <p:cTn id="137" presetID="29" presetClass="entr" presetSubtype="0" fill="hold" grpId="0" nodeType="afterEffect">
                                  <p:stCondLst>
                                    <p:cond delay="0"/>
                                  </p:stCondLst>
                                  <p:childTnLst>
                                    <p:set>
                                      <p:cBhvr>
                                        <p:cTn id="138" dur="1" fill="hold">
                                          <p:stCondLst>
                                            <p:cond delay="0"/>
                                          </p:stCondLst>
                                        </p:cTn>
                                        <p:tgtEl>
                                          <p:spTgt spid="18"/>
                                        </p:tgtEl>
                                        <p:attrNameLst>
                                          <p:attrName>style.visibility</p:attrName>
                                        </p:attrNameLst>
                                      </p:cBhvr>
                                      <p:to>
                                        <p:strVal val="visible"/>
                                      </p:to>
                                    </p:set>
                                    <p:anim calcmode="lin" valueType="num">
                                      <p:cBhvr>
                                        <p:cTn id="139" dur="2000" fill="hold"/>
                                        <p:tgtEl>
                                          <p:spTgt spid="18"/>
                                        </p:tgtEl>
                                        <p:attrNameLst>
                                          <p:attrName>ppt_x</p:attrName>
                                        </p:attrNameLst>
                                      </p:cBhvr>
                                      <p:tavLst>
                                        <p:tav tm="0">
                                          <p:val>
                                            <p:strVal val="#ppt_x-.2"/>
                                          </p:val>
                                        </p:tav>
                                        <p:tav tm="100000">
                                          <p:val>
                                            <p:strVal val="#ppt_x"/>
                                          </p:val>
                                        </p:tav>
                                      </p:tavLst>
                                    </p:anim>
                                    <p:anim calcmode="lin" valueType="num">
                                      <p:cBhvr>
                                        <p:cTn id="140" dur="2000" fill="hold"/>
                                        <p:tgtEl>
                                          <p:spTgt spid="18"/>
                                        </p:tgtEl>
                                        <p:attrNameLst>
                                          <p:attrName>ppt_y</p:attrName>
                                        </p:attrNameLst>
                                      </p:cBhvr>
                                      <p:tavLst>
                                        <p:tav tm="0">
                                          <p:val>
                                            <p:strVal val="#ppt_y"/>
                                          </p:val>
                                        </p:tav>
                                        <p:tav tm="100000">
                                          <p:val>
                                            <p:strVal val="#ppt_y"/>
                                          </p:val>
                                        </p:tav>
                                      </p:tavLst>
                                    </p:anim>
                                    <p:animEffect transition="in" filter="wipe(right)" prLst="gradientSize: 0.1">
                                      <p:cBhvr>
                                        <p:cTn id="141" dur="2000"/>
                                        <p:tgtEl>
                                          <p:spTgt spid="18"/>
                                        </p:tgtEl>
                                      </p:cBhvr>
                                    </p:animEffect>
                                  </p:childTnLst>
                                </p:cTn>
                              </p:par>
                            </p:childTnLst>
                          </p:cTn>
                        </p:par>
                        <p:par>
                          <p:cTn id="142" fill="hold">
                            <p:stCondLst>
                              <p:cond delay="8000"/>
                            </p:stCondLst>
                            <p:childTnLst>
                              <p:par>
                                <p:cTn id="143" presetID="23" presetClass="entr" presetSubtype="16" fill="hold" nodeType="afterEffect">
                                  <p:stCondLst>
                                    <p:cond delay="0"/>
                                  </p:stCondLst>
                                  <p:childTnLst>
                                    <p:set>
                                      <p:cBhvr>
                                        <p:cTn id="144" dur="1" fill="hold">
                                          <p:stCondLst>
                                            <p:cond delay="0"/>
                                          </p:stCondLst>
                                        </p:cTn>
                                        <p:tgtEl>
                                          <p:spTgt spid="2052"/>
                                        </p:tgtEl>
                                        <p:attrNameLst>
                                          <p:attrName>style.visibility</p:attrName>
                                        </p:attrNameLst>
                                      </p:cBhvr>
                                      <p:to>
                                        <p:strVal val="visible"/>
                                      </p:to>
                                    </p:set>
                                    <p:anim calcmode="lin" valueType="num">
                                      <p:cBhvr>
                                        <p:cTn id="145" dur="2000" fill="hold"/>
                                        <p:tgtEl>
                                          <p:spTgt spid="2052"/>
                                        </p:tgtEl>
                                        <p:attrNameLst>
                                          <p:attrName>ppt_w</p:attrName>
                                        </p:attrNameLst>
                                      </p:cBhvr>
                                      <p:tavLst>
                                        <p:tav tm="0">
                                          <p:val>
                                            <p:fltVal val="0"/>
                                          </p:val>
                                        </p:tav>
                                        <p:tav tm="100000">
                                          <p:val>
                                            <p:strVal val="#ppt_w"/>
                                          </p:val>
                                        </p:tav>
                                      </p:tavLst>
                                    </p:anim>
                                    <p:anim calcmode="lin" valueType="num">
                                      <p:cBhvr>
                                        <p:cTn id="146" dur="2000" fill="hold"/>
                                        <p:tgtEl>
                                          <p:spTgt spid="205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p:bldP spid="19" grpId="0" animBg="1"/>
    </p:bldLst>
  </p:timing>
</p:sld>
</file>

<file path=ppt/slides/slide68.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LA TOSCANA-- ITAL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TOSCANA-- ITALIA</Template>
  <TotalTime>0</TotalTime>
  <Words>917</Words>
  <Application>Microsoft Office PowerPoint</Application>
  <PresentationFormat>Presentación en pantalla (4:3)</PresentationFormat>
  <Paragraphs>39</Paragraphs>
  <Slides>68</Slides>
  <Notes>2</Notes>
  <HiddenSlides>0</HiddenSlides>
  <MMClips>1</MMClips>
  <ScaleCrop>false</ScaleCrop>
  <HeadingPairs>
    <vt:vector size="4" baseType="variant">
      <vt:variant>
        <vt:lpstr>Tema</vt:lpstr>
      </vt:variant>
      <vt:variant>
        <vt:i4>2</vt:i4>
      </vt:variant>
      <vt:variant>
        <vt:lpstr>Títulos de diapositiva</vt:lpstr>
      </vt:variant>
      <vt:variant>
        <vt:i4>68</vt:i4>
      </vt:variant>
    </vt:vector>
  </HeadingPairs>
  <TitlesOfParts>
    <vt:vector size="70" baseType="lpstr">
      <vt:lpstr>--LA TOSCANA-- ITALIA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2013-11-05T13:13:03Z</dcterms:created>
  <dcterms:modified xsi:type="dcterms:W3CDTF">2013-11-05T13:13:32Z</dcterms:modified>
</cp:coreProperties>
</file>