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7" r:id="rId20"/>
    <p:sldId id="278" r:id="rId21"/>
    <p:sldId id="279" r:id="rId22"/>
    <p:sldId id="280" r:id="rId23"/>
    <p:sldId id="281" r:id="rId24"/>
    <p:sldId id="283" r:id="rId25"/>
    <p:sldId id="284" r:id="rId26"/>
    <p:sldId id="285" r:id="rId27"/>
    <p:sldId id="286" r:id="rId28"/>
    <p:sldId id="287" r:id="rId29"/>
  </p:sldIdLst>
  <p:sldSz cx="9144000" cy="5143500" type="screen16x9"/>
  <p:notesSz cx="6858000" cy="9144000"/>
  <p:embeddedFontLs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Kristen ITC" pitchFamily="66" charset="0"/>
      <p:regular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3mhNajk/bS6ZbC9f/7iDw==" hashData="7s7K4JyuMaJocZXRxXZzD4aUVg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B0D4D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288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1247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2301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5720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0010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4086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3422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5997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5662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3762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3800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9526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D4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62519-7EF6-4222-BA46-8952B2FB1197}" type="datetimeFigureOut">
              <a:rPr lang="es-ES" smtClean="0"/>
              <a:t>16/07/2022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B891A-00B9-414B-9F1A-1DF4C5C99B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07892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18" Type="http://schemas.openxmlformats.org/officeDocument/2006/relationships/image" Target="../media/image4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14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99542"/>
            <a:ext cx="1251235" cy="539873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-236562"/>
            <a:ext cx="7240650" cy="2070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712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8000">
        <p:sndAc>
          <p:stSnd>
            <p:snd r:embed="rId2" name="Carlos Varela ft. Joshua Bell - Habáname.wav"/>
          </p:stSnd>
        </p:sndAc>
      </p:transition>
    </mc:Choice>
    <mc:Fallback>
      <p:transition advClick="0" advTm="18000">
        <p:sndAc>
          <p:stSnd>
            <p:snd r:embed="rId2" name="Carlos Varela ft. Joshua Bell - Habána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7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74177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-188913"/>
            <a:ext cx="9278938" cy="552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353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-225425"/>
            <a:ext cx="9248776" cy="559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328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-360363"/>
            <a:ext cx="9278938" cy="5864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6263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76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34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48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6" y="0"/>
            <a:ext cx="911428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80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4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8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81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03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" y="0"/>
            <a:ext cx="913331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03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8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1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2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3000">
        <p14:reveal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4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14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0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9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60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04656" cy="2139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08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5000">
        <p:zoom/>
      </p:transition>
    </mc:Choice>
    <mc:Fallback>
      <p:transition spd="slow" advClick="0" advTm="5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Cuadrícul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29</Words>
  <Application>Microsoft Office PowerPoint</Application>
  <PresentationFormat>Presentación en pantalla (16:9)</PresentationFormat>
  <Paragraphs>3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Orqui Valdes</dc:creator>
  <cp:lastModifiedBy>Orqui Valdes</cp:lastModifiedBy>
  <cp:revision>6</cp:revision>
  <dcterms:created xsi:type="dcterms:W3CDTF">2022-07-14T18:32:08Z</dcterms:created>
  <dcterms:modified xsi:type="dcterms:W3CDTF">2022-07-16T20:09:30Z</dcterms:modified>
</cp:coreProperties>
</file>