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9"/>
  </p:notesMasterIdLst>
  <p:sldIdLst>
    <p:sldId id="320" r:id="rId3"/>
    <p:sldId id="276" r:id="rId4"/>
    <p:sldId id="265" r:id="rId5"/>
    <p:sldId id="311" r:id="rId6"/>
    <p:sldId id="275" r:id="rId7"/>
    <p:sldId id="266" r:id="rId8"/>
    <p:sldId id="308" r:id="rId9"/>
    <p:sldId id="256" r:id="rId10"/>
    <p:sldId id="274" r:id="rId11"/>
    <p:sldId id="273" r:id="rId12"/>
    <p:sldId id="280" r:id="rId13"/>
    <p:sldId id="279" r:id="rId14"/>
    <p:sldId id="281" r:id="rId15"/>
    <p:sldId id="278" r:id="rId16"/>
    <p:sldId id="277" r:id="rId17"/>
    <p:sldId id="272" r:id="rId18"/>
    <p:sldId id="271" r:id="rId19"/>
    <p:sldId id="270" r:id="rId20"/>
    <p:sldId id="269" r:id="rId21"/>
    <p:sldId id="268" r:id="rId22"/>
    <p:sldId id="267" r:id="rId23"/>
    <p:sldId id="264" r:id="rId24"/>
    <p:sldId id="263" r:id="rId25"/>
    <p:sldId id="299" r:id="rId26"/>
    <p:sldId id="261" r:id="rId27"/>
    <p:sldId id="260" r:id="rId28"/>
    <p:sldId id="290" r:id="rId29"/>
    <p:sldId id="297" r:id="rId30"/>
    <p:sldId id="296" r:id="rId31"/>
    <p:sldId id="295" r:id="rId32"/>
    <p:sldId id="294" r:id="rId33"/>
    <p:sldId id="293" r:id="rId34"/>
    <p:sldId id="292" r:id="rId35"/>
    <p:sldId id="291" r:id="rId36"/>
    <p:sldId id="307" r:id="rId37"/>
    <p:sldId id="289" r:id="rId38"/>
    <p:sldId id="288" r:id="rId39"/>
    <p:sldId id="287" r:id="rId40"/>
    <p:sldId id="258" r:id="rId41"/>
    <p:sldId id="286" r:id="rId42"/>
    <p:sldId id="319" r:id="rId43"/>
    <p:sldId id="305" r:id="rId44"/>
    <p:sldId id="303" r:id="rId45"/>
    <p:sldId id="306" r:id="rId46"/>
    <p:sldId id="302" r:id="rId47"/>
    <p:sldId id="301" r:id="rId48"/>
    <p:sldId id="300" r:id="rId49"/>
    <p:sldId id="313" r:id="rId50"/>
    <p:sldId id="312" r:id="rId51"/>
    <p:sldId id="317" r:id="rId52"/>
    <p:sldId id="298" r:id="rId53"/>
    <p:sldId id="318" r:id="rId54"/>
    <p:sldId id="284" r:id="rId55"/>
    <p:sldId id="262" r:id="rId56"/>
    <p:sldId id="322" r:id="rId57"/>
    <p:sldId id="321" r:id="rId5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1EbwOqKt5+E/no2ZAR99A" hashData="NMCISIDu+eqzN5ngWz8C1EcW4A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00"/>
    <a:srgbClr val="F1E7AD"/>
    <a:srgbClr val="666699"/>
    <a:srgbClr val="BC004C"/>
    <a:srgbClr val="FF0066"/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71" autoAdjust="0"/>
    <p:restoredTop sz="94671" autoAdjust="0"/>
  </p:normalViewPr>
  <p:slideViewPr>
    <p:cSldViewPr>
      <p:cViewPr>
        <p:scale>
          <a:sx n="60" d="100"/>
          <a:sy n="60" d="100"/>
        </p:scale>
        <p:origin x="-408" y="-2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35C003-24FE-45C5-B933-7BEB584D401A}" type="datetimeFigureOut">
              <a:rPr lang="es-ES" smtClean="0"/>
              <a:pPr/>
              <a:t>11/03/2013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861159-BB69-4818-BABF-22A6E3CF5C7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61159-BB69-4818-BABF-22A6E3CF5C79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E665-B1F2-47E4-A726-EEC90CB998C7}" type="datetimeFigureOut">
              <a:rPr lang="es-ES" smtClean="0"/>
              <a:pPr/>
              <a:t>11/03/2013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7334-65D7-411D-A807-07438F3C10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>
    <p:cu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E665-B1F2-47E4-A726-EEC90CB998C7}" type="datetimeFigureOut">
              <a:rPr lang="es-ES" smtClean="0"/>
              <a:pPr/>
              <a:t>11/03/2013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7334-65D7-411D-A807-07438F3C10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>
    <p:cu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E665-B1F2-47E4-A726-EEC90CB998C7}" type="datetimeFigureOut">
              <a:rPr lang="es-ES" smtClean="0"/>
              <a:pPr/>
              <a:t>11/03/2013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7334-65D7-411D-A807-07438F3C10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>
    <p:cu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E665-B1F2-47E4-A726-EEC90CB998C7}" type="datetimeFigureOut">
              <a:rPr lang="es-ES" smtClean="0"/>
              <a:pPr/>
              <a:t>11/03/2013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7334-65D7-411D-A807-07438F3C10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>
    <p:cu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E665-B1F2-47E4-A726-EEC90CB998C7}" type="datetimeFigureOut">
              <a:rPr lang="es-ES" smtClean="0"/>
              <a:pPr/>
              <a:t>11/03/2013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7334-65D7-411D-A807-07438F3C10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>
    <p:cu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E665-B1F2-47E4-A726-EEC90CB998C7}" type="datetimeFigureOut">
              <a:rPr lang="es-ES" smtClean="0"/>
              <a:pPr/>
              <a:t>11/03/2013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7334-65D7-411D-A807-07438F3C10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>
    <p:cu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E665-B1F2-47E4-A726-EEC90CB998C7}" type="datetimeFigureOut">
              <a:rPr lang="es-ES" smtClean="0"/>
              <a:pPr/>
              <a:t>11/03/2013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7334-65D7-411D-A807-07438F3C10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>
    <p:cu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E665-B1F2-47E4-A726-EEC90CB998C7}" type="datetimeFigureOut">
              <a:rPr lang="es-ES" smtClean="0"/>
              <a:pPr/>
              <a:t>11/03/2013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7334-65D7-411D-A807-07438F3C10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>
    <p:cu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E665-B1F2-47E4-A726-EEC90CB998C7}" type="datetimeFigureOut">
              <a:rPr lang="es-ES" smtClean="0"/>
              <a:pPr/>
              <a:t>11/03/2013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7334-65D7-411D-A807-07438F3C10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E665-B1F2-47E4-A726-EEC90CB998C7}" type="datetimeFigureOut">
              <a:rPr lang="es-ES" smtClean="0"/>
              <a:pPr/>
              <a:t>11/03/2013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7334-65D7-411D-A807-07438F3C10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>
    <p:cu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E665-B1F2-47E4-A726-EEC90CB998C7}" type="datetimeFigureOut">
              <a:rPr lang="es-ES" smtClean="0"/>
              <a:pPr/>
              <a:t>11/03/2013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7334-65D7-411D-A807-07438F3C10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>
    <p:cu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A7B331-7929-4C74-8AD4-727C928AB83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0000">
    <p:cu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28E665-B1F2-47E4-A726-EEC90CB998C7}" type="datetimeFigureOut">
              <a:rPr lang="es-ES" smtClean="0"/>
              <a:pPr/>
              <a:t>11/03/2013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267334-65D7-411D-A807-07438F3C10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>
    <p:cu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CD7BEE4-CE9C-40D5-B977-2BA2699DB5F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0000">
    <p:cut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pn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4.png"/><Relationship Id="rId7" Type="http://schemas.openxmlformats.org/officeDocument/2006/relationships/image" Target="../media/image6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2" name="11 Imagen" descr="Куба любовь моя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12 Imagen" descr="natalia.tsadik.havanna1.JPG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7404" name="Picture 60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86433" y="6286520"/>
            <a:ext cx="3357567" cy="285752"/>
          </a:xfrm>
          <a:prstGeom prst="rect">
            <a:avLst/>
          </a:prstGeom>
          <a:noFill/>
        </p:spPr>
      </p:pic>
      <p:pic>
        <p:nvPicPr>
          <p:cNvPr id="10" name="Picture 20" descr="Rendered Image"/>
          <p:cNvPicPr>
            <a:picLocks noChangeAspect="1" noChangeArrowheads="1"/>
          </p:cNvPicPr>
          <p:nvPr/>
        </p:nvPicPr>
        <p:blipFill>
          <a:blip r:embed="rId6">
            <a:lum contrast="10000"/>
          </a:blip>
          <a:srcRect/>
          <a:stretch>
            <a:fillRect/>
          </a:stretch>
        </p:blipFill>
        <p:spPr bwMode="auto">
          <a:xfrm>
            <a:off x="2928926" y="714356"/>
            <a:ext cx="3629025" cy="847725"/>
          </a:xfrm>
          <a:prstGeom prst="rect">
            <a:avLst/>
          </a:prstGeom>
          <a:noFill/>
        </p:spPr>
      </p:pic>
      <p:pic>
        <p:nvPicPr>
          <p:cNvPr id="16" name="Picture 22" descr="Rendered Image"/>
          <p:cNvPicPr>
            <a:picLocks noChangeAspect="1" noChangeArrowheads="1"/>
          </p:cNvPicPr>
          <p:nvPr/>
        </p:nvPicPr>
        <p:blipFill>
          <a:blip r:embed="rId7">
            <a:lum contrast="10000"/>
          </a:blip>
          <a:srcRect/>
          <a:stretch>
            <a:fillRect/>
          </a:stretch>
        </p:blipFill>
        <p:spPr bwMode="auto">
          <a:xfrm>
            <a:off x="2571736" y="0"/>
            <a:ext cx="923925" cy="809626"/>
          </a:xfrm>
          <a:prstGeom prst="rect">
            <a:avLst/>
          </a:prstGeom>
          <a:noFill/>
        </p:spPr>
      </p:pic>
      <p:pic>
        <p:nvPicPr>
          <p:cNvPr id="17" name="Picture 24" descr="Rendered Image"/>
          <p:cNvPicPr>
            <a:picLocks noChangeAspect="1" noChangeArrowheads="1"/>
          </p:cNvPicPr>
          <p:nvPr/>
        </p:nvPicPr>
        <p:blipFill>
          <a:blip r:embed="rId8">
            <a:lum contrast="10000"/>
          </a:blip>
          <a:srcRect/>
          <a:stretch>
            <a:fillRect/>
          </a:stretch>
        </p:blipFill>
        <p:spPr bwMode="auto">
          <a:xfrm>
            <a:off x="3786182" y="0"/>
            <a:ext cx="3219450" cy="847725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cut/>
    <p:sndAc>
      <p:stSnd loop="1">
        <p:snd r:embed="rId2" name="Salsa-MUSICA CUBANA Charanga Cubana - Popurrí De Cha Cha Ch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7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0"/>
                            </p:stCondLst>
                            <p:childTnLst>
                              <p:par>
                                <p:cTn id="5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574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74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74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57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15032943_ecd0f1b406_b.jpg-plaza viej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121323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571876"/>
            <a:ext cx="4286248" cy="2928958"/>
          </a:xfrm>
          <a:prstGeom prst="rect">
            <a:avLst/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929190" y="3500438"/>
            <a:ext cx="4214810" cy="3000396"/>
          </a:xfrm>
          <a:prstGeom prst="rect">
            <a:avLst/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57166"/>
            <a:ext cx="4214810" cy="2857520"/>
          </a:xfrm>
          <a:prstGeom prst="rect">
            <a:avLst/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857752" y="357166"/>
            <a:ext cx="4286248" cy="2857520"/>
          </a:xfrm>
          <a:prstGeom prst="rect">
            <a:avLst/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285720" y="6072206"/>
            <a:ext cx="128458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Plaza Vieja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16750711_1d8f7cef49_b.jpg-plaza vieja-la hab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12132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blipFill dpi="0" rotWithShape="1">
            <a:blip r:embed="rId3">
              <a:grayscl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blipFill dpi="0" rotWithShape="1">
            <a:blip r:embed="rId3">
              <a:grayscl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57166"/>
            <a:ext cx="785786" cy="6143668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85786" y="357166"/>
            <a:ext cx="785786" cy="6143668"/>
          </a:xfrm>
          <a:prstGeom prst="rect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571636" y="357166"/>
            <a:ext cx="785786" cy="6143668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357422" y="357166"/>
            <a:ext cx="785786" cy="6143668"/>
          </a:xfrm>
          <a:prstGeom prst="rect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143272" y="357166"/>
            <a:ext cx="785786" cy="6143668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929058" y="357166"/>
            <a:ext cx="785786" cy="6143668"/>
          </a:xfrm>
          <a:prstGeom prst="rect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714908" y="357166"/>
            <a:ext cx="785786" cy="6143668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500694" y="357166"/>
            <a:ext cx="785786" cy="6143668"/>
          </a:xfrm>
          <a:prstGeom prst="rect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286512" y="357166"/>
            <a:ext cx="785786" cy="6143668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072298" y="357166"/>
            <a:ext cx="785786" cy="6143668"/>
          </a:xfrm>
          <a:prstGeom prst="rect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858148" y="357166"/>
            <a:ext cx="642942" cy="6143668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8501090" y="357166"/>
            <a:ext cx="642910" cy="6143668"/>
          </a:xfrm>
          <a:prstGeom prst="rect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51918867_3ccee5bf3f_b.jpg-melia hab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09897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57166"/>
            <a:ext cx="9144000" cy="6143668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09050"/>
            <a:ext cx="9144000" cy="348950"/>
          </a:xfrm>
          <a:prstGeom prst="rect">
            <a:avLst/>
          </a:prstGeom>
          <a:blipFill dpi="0" rotWithShape="1">
            <a:blip r:embed="rId3">
              <a:grayscl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348950"/>
          </a:xfrm>
          <a:prstGeom prst="rect">
            <a:avLst/>
          </a:prstGeom>
          <a:blipFill dpi="0" rotWithShape="1">
            <a:blip r:embed="rId3">
              <a:grayscl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15589857_74615ca22e_b.jpg-Christmas at Parque Central.-la hab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57166"/>
            <a:ext cx="4214810" cy="2857520"/>
          </a:xfrm>
          <a:prstGeom prst="rect">
            <a:avLst/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643314"/>
            <a:ext cx="4214810" cy="2857520"/>
          </a:xfrm>
          <a:prstGeom prst="rect">
            <a:avLst/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643438" y="357166"/>
            <a:ext cx="4500562" cy="2857520"/>
          </a:xfrm>
          <a:prstGeom prst="rect">
            <a:avLst/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714876" y="3643314"/>
            <a:ext cx="4429124" cy="2857520"/>
          </a:xfrm>
          <a:prstGeom prst="rect">
            <a:avLst/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0" y="6000768"/>
            <a:ext cx="2890407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Navidad en Parque Central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6" grpId="1" animBg="1"/>
      <p:bldP spid="7" grpId="1" animBg="1"/>
      <p:bldP spid="8" grpId="1" animBg="1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16660324_ef82ced4e1_b.jpg-Christmas at Parque Central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60947"/>
            <a:ext cx="9144000" cy="6139887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1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36132736_4e4a4bc8d7_b.jpg-la hab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4988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509050"/>
            <a:ext cx="9144000" cy="348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348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85728"/>
            <a:ext cx="9144000" cy="6215106"/>
          </a:xfrm>
          <a:prstGeom prst="rect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12926307_fc4bd11f2c_b.jpg-melia haban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28604"/>
            <a:ext cx="9144000" cy="6098977"/>
          </a:xfrm>
          <a:prstGeom prst="rect">
            <a:avLst/>
          </a:prstGeom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0" y="428604"/>
            <a:ext cx="1214446" cy="6143668"/>
          </a:xfrm>
          <a:prstGeom prst="rect">
            <a:avLst/>
          </a:prstGeom>
          <a:solidFill>
            <a:schemeClr val="accent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214414" y="428604"/>
            <a:ext cx="1214446" cy="6143668"/>
          </a:xfrm>
          <a:prstGeom prst="rect">
            <a:avLst/>
          </a:prstGeom>
          <a:solidFill>
            <a:schemeClr val="accent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428860" y="428604"/>
            <a:ext cx="1357322" cy="6143668"/>
          </a:xfrm>
          <a:prstGeom prst="rect">
            <a:avLst/>
          </a:prstGeom>
          <a:solidFill>
            <a:schemeClr val="accent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786182" y="428604"/>
            <a:ext cx="1357322" cy="6143668"/>
          </a:xfrm>
          <a:prstGeom prst="rect">
            <a:avLst/>
          </a:prstGeom>
          <a:solidFill>
            <a:schemeClr val="accent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143504" y="428604"/>
            <a:ext cx="1357322" cy="6143668"/>
          </a:xfrm>
          <a:prstGeom prst="rect">
            <a:avLst/>
          </a:prstGeom>
          <a:solidFill>
            <a:schemeClr val="accent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500826" y="428604"/>
            <a:ext cx="1285884" cy="6143668"/>
          </a:xfrm>
          <a:prstGeom prst="rect">
            <a:avLst/>
          </a:prstGeom>
          <a:solidFill>
            <a:schemeClr val="accent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786710" y="428604"/>
            <a:ext cx="1357290" cy="6072230"/>
          </a:xfrm>
          <a:prstGeom prst="rect">
            <a:avLst/>
          </a:prstGeom>
          <a:solidFill>
            <a:schemeClr val="accent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uadroTexto"/>
          <p:cNvSpPr txBox="1"/>
          <p:nvPr/>
        </p:nvSpPr>
        <p:spPr>
          <a:xfrm>
            <a:off x="7215206" y="5929330"/>
            <a:ext cx="136967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Hotel Meliá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4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4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4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4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4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4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4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4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 animBg="1"/>
      <p:bldP spid="14" grpId="1" animBg="1"/>
      <p:bldP spid="15" grpId="0" animBg="1"/>
      <p:bldP spid="15" grpId="1" animBg="1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16075798_ae0cc976c6_b.jpg-plaza vieja-la hab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57166"/>
            <a:ext cx="9144000" cy="6143668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2214546" y="6143644"/>
            <a:ext cx="128458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Plaza Vieja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12989223_8cf6e607a3_b.jpg-Coppelia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28"/>
            <a:ext cx="9144000" cy="6215106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blipFill dpi="0" rotWithShape="1">
            <a:blip r:embed="rId3">
              <a:grayscl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blipFill dpi="0" rotWithShape="1">
            <a:blip r:embed="rId3">
              <a:grayscl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357166"/>
            <a:ext cx="9144000" cy="6143668"/>
          </a:xfrm>
          <a:prstGeom prst="rect">
            <a:avLst/>
          </a:prstGeom>
          <a:solidFill>
            <a:srgbClr val="FFFF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1643042" y="6143644"/>
            <a:ext cx="116884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COPPELIA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1" animBg="1"/>
      <p:bldP spid="10" grpId="0" animBg="1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14026150_79195770f1_b.jpg-Coppelia.la hab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57166"/>
            <a:ext cx="9144000" cy="6143668"/>
          </a:xfrm>
          <a:prstGeom prst="rect">
            <a:avLst/>
          </a:prstGeom>
          <a:solidFill>
            <a:srgbClr val="0000C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blipFill dpi="0" rotWithShape="1">
            <a:blip r:embed="rId3">
              <a:grayscl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blipFill dpi="0" rotWithShape="1">
            <a:blip r:embed="rId3">
              <a:grayscl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14035826_20a81ef55c_b.jpg-Coppelia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17041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57166"/>
            <a:ext cx="9144000" cy="6143668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13950386_8918c1d59f_b.jpg-melia habana lib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14366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57166"/>
            <a:ext cx="9144000" cy="6143668"/>
          </a:xfrm>
          <a:prstGeom prst="rect">
            <a:avLst/>
          </a:prstGeom>
          <a:solidFill>
            <a:schemeClr val="accent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blipFill dpi="0" rotWithShape="1">
            <a:blip r:embed="rId3">
              <a:grayscl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blipFill dpi="0" rotWithShape="1">
            <a:blip r:embed="rId3">
              <a:grayscl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14771637_36908da1f9_b.jpg-la bar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57166"/>
            <a:ext cx="9144000" cy="6143668"/>
          </a:xfrm>
          <a:prstGeom prst="rect">
            <a:avLst/>
          </a:prstGeom>
          <a:solidFill>
            <a:srgbClr val="0000C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blipFill dpi="0" rotWithShape="1">
            <a:blip r:embed="rId3">
              <a:grayscl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blipFill dpi="0" rotWithShape="1">
            <a:blip r:embed="rId3">
              <a:grayscl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14779621_5172c464ca_b.jpg-restaurante la barca-la hab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0"/>
            <a:ext cx="550072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1714480" y="0"/>
            <a:ext cx="5500726" cy="6858000"/>
          </a:xfrm>
          <a:prstGeom prst="rect">
            <a:avLst/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00100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286644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16127501_c67d655b9a_b.jpg-restaurante habana lib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215106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357166"/>
            <a:ext cx="4572000" cy="3000396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6572272"/>
            <a:ext cx="9144000" cy="28572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572000" y="357166"/>
            <a:ext cx="4572000" cy="3000396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3357562"/>
            <a:ext cx="4572000" cy="3214710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572000" y="3357562"/>
            <a:ext cx="4572000" cy="3214710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16292798_bea78112ee_b.jpg-paladar la guari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17041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57166"/>
            <a:ext cx="9144000" cy="6143668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16543076_52cdcc3f32_b.jpg-la hab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57166"/>
            <a:ext cx="9144000" cy="6143668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778255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778256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16547288_81fed2350c_b.jpg-Paladar La Guarida.la hab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121323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500834"/>
            <a:ext cx="9144000" cy="353013"/>
          </a:xfrm>
          <a:prstGeom prst="rect">
            <a:avLst/>
          </a:prstGeom>
          <a:blipFill dpi="0" rotWithShape="1">
            <a:blip r:embed="rId3">
              <a:grayscl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353013"/>
          </a:xfrm>
          <a:prstGeom prst="rect">
            <a:avLst/>
          </a:prstGeom>
          <a:blipFill dpi="0" rotWithShape="1">
            <a:blip r:embed="rId3">
              <a:grayscl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57166"/>
            <a:ext cx="9144000" cy="6143668"/>
          </a:xfrm>
          <a:prstGeom prst="rect">
            <a:avLst/>
          </a:prstGeom>
          <a:solidFill>
            <a:srgbClr val="0000C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285720" y="6072206"/>
            <a:ext cx="215828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Paladar  La Guarida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8316579954_261d76d00e_b.jpg-Paladar La Guarida.la haban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98977"/>
          </a:xfrm>
        </p:spPr>
      </p:pic>
      <p:sp>
        <p:nvSpPr>
          <p:cNvPr id="5" name="4 Rectángulo"/>
          <p:cNvSpPr/>
          <p:nvPr/>
        </p:nvSpPr>
        <p:spPr>
          <a:xfrm>
            <a:off x="0" y="357166"/>
            <a:ext cx="9144000" cy="6143668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0" y="5929330"/>
            <a:ext cx="209897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Paladar La Guarida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1" animBg="1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16589582_4e64e59ef7_b.jpg-Paladar La Guarida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28641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00100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358114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928794" y="0"/>
            <a:ext cx="5286412" cy="68580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17187006_da2d95ff5c_b.jpg-restaurante habana lib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blipFill dpi="0" rotWithShape="1">
            <a:blip r:embed="rId3">
              <a:grayscl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blipFill dpi="0" rotWithShape="1">
            <a:blip r:embed="rId3">
              <a:grayscl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57166"/>
            <a:ext cx="9144000" cy="6139887"/>
          </a:xfrm>
          <a:prstGeom prst="rect">
            <a:avLst/>
          </a:prstGeom>
          <a:solidFill>
            <a:schemeClr val="accent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6343169" y="6143644"/>
            <a:ext cx="280083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Restaurante Habana Libre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6" grpId="0" animBg="1"/>
      <p:bldP spid="7" grpId="0" animBg="1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17191584_d17bf68b9e_b.jpg-restaurante habana lib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blipFill dpi="0" rotWithShape="1">
            <a:blip r:embed="rId3">
              <a:grayscl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blipFill dpi="0" rotWithShape="1">
            <a:blip r:embed="rId3">
              <a:grayscl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57166"/>
            <a:ext cx="9144000" cy="6143668"/>
          </a:xfrm>
          <a:prstGeom prst="rect">
            <a:avLst/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7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29662099_697011998f_b.jpg-cafe el escorial-la hab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57166"/>
            <a:ext cx="9144000" cy="6143668"/>
          </a:xfrm>
          <a:prstGeom prst="rect">
            <a:avLst/>
          </a:prstGeom>
          <a:solidFill>
            <a:srgbClr val="9966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09050"/>
            <a:ext cx="9144000" cy="348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348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17821560_2b29a91a16_b.jpg-plaza vieja-la hab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0"/>
            <a:ext cx="5500726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00100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358114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714480" y="0"/>
            <a:ext cx="5572164" cy="68580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18422149_c2d075684a_b.jpg-la hab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428604"/>
            <a:ext cx="9144000" cy="6000792"/>
          </a:xfrm>
          <a:prstGeom prst="rect">
            <a:avLst/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2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19412811_d39141168e_b.jpg-paladar de cameron cu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285728"/>
            <a:ext cx="9144000" cy="6211325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0" y="6072206"/>
            <a:ext cx="225324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Paladar De Cameron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7" grpId="0" animBg="1"/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57751"/>
            <a:ext cx="9144000" cy="6700248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157750"/>
            <a:ext cx="9144000" cy="670024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19420593_d12c60c693_b.jpg-de cameron-cu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3"/>
            <a:ext cx="9144000" cy="604988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509050"/>
            <a:ext cx="9144000" cy="348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8216"/>
            <a:ext cx="9144000" cy="348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57166"/>
            <a:ext cx="9144000" cy="6163950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19436363_93413b90f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9328"/>
            <a:ext cx="9144000" cy="617934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509050"/>
            <a:ext cx="9144000" cy="348950"/>
          </a:xfrm>
          <a:prstGeom prst="rect">
            <a:avLst/>
          </a:prstGeom>
          <a:blipFill dpi="0" rotWithShape="1">
            <a:blip r:embed="rId3">
              <a:grayscl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348950"/>
          </a:xfrm>
          <a:prstGeom prst="rect">
            <a:avLst/>
          </a:prstGeom>
          <a:blipFill dpi="0" rotWithShape="1">
            <a:blip r:embed="rId3">
              <a:grayscl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57166"/>
            <a:ext cx="9144000" cy="6163950"/>
          </a:xfrm>
          <a:prstGeom prst="rect">
            <a:avLst/>
          </a:prstGeom>
          <a:solidFill>
            <a:srgbClr val="92D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6" grpId="1" animBg="1"/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19503164_0867ddfdc4_b.jpg-habana libre b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285728"/>
            <a:ext cx="9144000" cy="6163950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09050"/>
            <a:ext cx="9144000" cy="348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348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19509892_3c5750441b_b.jpg-habana libre-b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509050"/>
            <a:ext cx="9144000" cy="348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BC004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348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BC004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57166"/>
            <a:ext cx="9144000" cy="6163950"/>
          </a:xfrm>
          <a:prstGeom prst="rect">
            <a:avLst/>
          </a:prstGeom>
          <a:solidFill>
            <a:srgbClr val="FF00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7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19536894_7db0bfbd2f_b.jpg-hotel habana lib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509050"/>
            <a:ext cx="9144000" cy="348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348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57166"/>
            <a:ext cx="9144000" cy="6163950"/>
          </a:xfrm>
          <a:prstGeom prst="rect">
            <a:avLst/>
          </a:prstGeom>
          <a:solidFill>
            <a:schemeClr val="accent6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19554870_e1f013ed9a_b.jpg-la hab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57166"/>
            <a:ext cx="9144000" cy="6163950"/>
          </a:xfrm>
          <a:prstGeom prst="rect">
            <a:avLst/>
          </a:prstGeom>
          <a:solidFill>
            <a:schemeClr val="accent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09050"/>
            <a:ext cx="9144000" cy="348950"/>
          </a:xfrm>
          <a:prstGeom prst="rect">
            <a:avLst/>
          </a:prstGeom>
          <a:blipFill dpi="0" rotWithShape="1">
            <a:blip r:embed="rId3">
              <a:grayscl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348950"/>
          </a:xfrm>
          <a:prstGeom prst="rect">
            <a:avLst/>
          </a:prstGeom>
          <a:blipFill dpi="0" rotWithShape="1">
            <a:blip r:embed="rId3">
              <a:grayscl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19560702_be34e37627_b.jpg-pool bar-la hab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509050"/>
            <a:ext cx="9144000" cy="348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348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57166"/>
            <a:ext cx="9144000" cy="6143668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7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24224324_cba065250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509050"/>
            <a:ext cx="9144000" cy="348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348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57166"/>
            <a:ext cx="9144000" cy="6143668"/>
          </a:xfrm>
          <a:prstGeom prst="rect">
            <a:avLst/>
          </a:prstGeom>
          <a:solidFill>
            <a:srgbClr val="7030A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7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20485638_c1e9706fd0_b.jpg-paladar de cameron-la hab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57166"/>
            <a:ext cx="9144000" cy="857232"/>
          </a:xfrm>
          <a:prstGeom prst="rect">
            <a:avLst/>
          </a:prstGeom>
          <a:solidFill>
            <a:schemeClr val="accent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09050"/>
            <a:ext cx="9144000" cy="348950"/>
          </a:xfrm>
          <a:prstGeom prst="rect">
            <a:avLst/>
          </a:prstGeom>
          <a:blipFill dpi="0" rotWithShape="1">
            <a:blip r:embed="rId3">
              <a:grayscl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348950"/>
          </a:xfrm>
          <a:prstGeom prst="rect">
            <a:avLst/>
          </a:prstGeom>
          <a:blipFill dpi="0" rotWithShape="1">
            <a:blip r:embed="rId3">
              <a:grayscl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214422"/>
            <a:ext cx="9144000" cy="857232"/>
          </a:xfrm>
          <a:prstGeom prst="rect">
            <a:avLst/>
          </a:prstGeom>
          <a:solidFill>
            <a:schemeClr val="tx1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071678"/>
            <a:ext cx="9144000" cy="857232"/>
          </a:xfrm>
          <a:prstGeom prst="rect">
            <a:avLst/>
          </a:prstGeom>
          <a:solidFill>
            <a:schemeClr val="accent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857496"/>
            <a:ext cx="9144000" cy="857232"/>
          </a:xfrm>
          <a:prstGeom prst="rect">
            <a:avLst/>
          </a:prstGeom>
          <a:solidFill>
            <a:schemeClr val="tx1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3714752"/>
            <a:ext cx="9144000" cy="928694"/>
          </a:xfrm>
          <a:prstGeom prst="rect">
            <a:avLst/>
          </a:prstGeom>
          <a:solidFill>
            <a:schemeClr val="accent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4643446"/>
            <a:ext cx="9144000" cy="857256"/>
          </a:xfrm>
          <a:prstGeom prst="rect">
            <a:avLst/>
          </a:prstGeom>
          <a:solidFill>
            <a:schemeClr val="tx1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5500702"/>
            <a:ext cx="9144000" cy="1000108"/>
          </a:xfrm>
          <a:prstGeom prst="rect">
            <a:avLst/>
          </a:prstGeom>
          <a:solidFill>
            <a:schemeClr val="accent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4357686" y="6000768"/>
            <a:ext cx="225324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Paladar De Cameron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20490250_5850c7ed0e_b.jpg-de cameron-la hab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428604"/>
            <a:ext cx="9144000" cy="6072230"/>
          </a:xfrm>
          <a:prstGeom prst="rect">
            <a:avLst/>
          </a:prstGeom>
          <a:solidFill>
            <a:schemeClr val="accent1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 smtClean="0"/>
          </a:p>
        </p:txBody>
      </p:sp>
      <p:sp>
        <p:nvSpPr>
          <p:cNvPr id="6" name="5 Rectángulo"/>
          <p:cNvSpPr/>
          <p:nvPr/>
        </p:nvSpPr>
        <p:spPr>
          <a:xfrm>
            <a:off x="0" y="6509050"/>
            <a:ext cx="9144000" cy="348950"/>
          </a:xfrm>
          <a:prstGeom prst="rect">
            <a:avLst/>
          </a:prstGeom>
          <a:blipFill dpi="0" rotWithShape="1">
            <a:blip r:embed="rId3">
              <a:grayscl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348950"/>
          </a:xfrm>
          <a:prstGeom prst="rect">
            <a:avLst/>
          </a:prstGeom>
          <a:blipFill dpi="0" rotWithShape="1">
            <a:blip r:embed="rId3">
              <a:grayscl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6715140" y="6072206"/>
            <a:ext cx="225324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Paladar De Cameron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20783170_d9e7358e1a_b.jpg-la hab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509050"/>
            <a:ext cx="9144000" cy="348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348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57166"/>
            <a:ext cx="9144000" cy="6143668"/>
          </a:xfrm>
          <a:prstGeom prst="rect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23171785_02b25e7bb4_b.jpg-hotal melia cohi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57166"/>
            <a:ext cx="9144000" cy="6215106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09050"/>
            <a:ext cx="9144000" cy="348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348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C0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23182337_b06c39ffe9_b.jpg-melia cohi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14366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509050"/>
            <a:ext cx="9144000" cy="348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348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57166"/>
            <a:ext cx="9144000" cy="6215106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9" grpId="1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23239362_83d7d7e0db_b.jpg-hotelraquel-cu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121323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57166"/>
            <a:ext cx="9144000" cy="6143668"/>
          </a:xfrm>
          <a:prstGeom prst="rect">
            <a:avLst/>
          </a:prstGeom>
          <a:solidFill>
            <a:schemeClr val="accent1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09050"/>
            <a:ext cx="9144000" cy="348950"/>
          </a:xfrm>
          <a:prstGeom prst="rect">
            <a:avLst/>
          </a:prstGeom>
          <a:blipFill dpi="0" rotWithShape="1">
            <a:blip r:embed="rId3">
              <a:grayscl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348950"/>
          </a:xfrm>
          <a:prstGeom prst="rect">
            <a:avLst/>
          </a:prstGeom>
          <a:blipFill dpi="0" rotWithShape="1">
            <a:blip r:embed="rId3">
              <a:grayscl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26452747_ecccd9e61b_b.jpg-la esperanza cu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09897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285728"/>
            <a:ext cx="9144000" cy="6286544"/>
          </a:xfrm>
          <a:prstGeom prst="rect">
            <a:avLst/>
          </a:prstGeom>
          <a:solidFill>
            <a:srgbClr val="7030A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509050"/>
            <a:ext cx="9144000" cy="348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348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285720" y="6000768"/>
            <a:ext cx="148470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Esperanza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  <p:bldP spid="8" grpId="0" animBg="1"/>
      <p:bldP spid="9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26544285_0b584649dc_b.jpg-la atelier-cu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509050"/>
            <a:ext cx="9144000" cy="348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348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57166"/>
            <a:ext cx="9144000" cy="6143668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4714876" y="6000768"/>
            <a:ext cx="108542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atelier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7" grpId="1" animBg="1"/>
      <p:bldP spid="8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27294839_b6059945d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57166"/>
            <a:ext cx="9144000" cy="6143668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09050"/>
            <a:ext cx="9144000" cy="348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348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r>
              <a:rPr lang="es-ES" b="1" dirty="0" smtClean="0"/>
              <a:t>hotel nacional</a:t>
            </a:r>
            <a:endParaRPr lang="es-ES" dirty="0"/>
          </a:p>
        </p:txBody>
      </p:sp>
      <p:pic>
        <p:nvPicPr>
          <p:cNvPr id="4" name="3 Imagen" descr="8327677858_dbed3a39b5_b.jpg-hotel nacional-cu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509050"/>
            <a:ext cx="9144000" cy="348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348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57166"/>
            <a:ext cx="9144000" cy="6143668"/>
          </a:xfrm>
          <a:prstGeom prst="rect">
            <a:avLst/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714348" y="5929330"/>
            <a:ext cx="168065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Hotel Nacional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27686268_d08589e258_b.jpg-hotel nacional-cu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57166"/>
            <a:ext cx="9144000" cy="6143668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09050"/>
            <a:ext cx="9144000" cy="348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348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28349624_b0bdabba6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499915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785786" cy="6858000"/>
          </a:xfrm>
          <a:prstGeom prst="rect">
            <a:avLst/>
          </a:prstGeom>
          <a:blipFill dpi="0" rotWithShape="1">
            <a:blip r:embed="rId3">
              <a:grayscl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00100" y="0"/>
            <a:ext cx="785786" cy="6858000"/>
          </a:xfrm>
          <a:prstGeom prst="rect">
            <a:avLst/>
          </a:prstGeom>
          <a:blipFill dpi="0" rotWithShape="1">
            <a:blip r:embed="rId3">
              <a:grayscl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358114" y="0"/>
            <a:ext cx="785786" cy="6858000"/>
          </a:xfrm>
          <a:prstGeom prst="rect">
            <a:avLst/>
          </a:prstGeom>
          <a:blipFill dpi="0" rotWithShape="1">
            <a:blip r:embed="rId3">
              <a:grayscl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blipFill dpi="0" rotWithShape="1">
            <a:blip r:embed="rId3">
              <a:grayscl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928794" y="0"/>
            <a:ext cx="5143536" cy="6858000"/>
          </a:xfrm>
          <a:prstGeom prst="rect">
            <a:avLst/>
          </a:prstGeom>
          <a:solidFill>
            <a:srgbClr val="7030A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40079620_9f5e52f7e9_b.jpg-la hab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57166"/>
            <a:ext cx="9144000" cy="6143668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09050"/>
            <a:ext cx="9144000" cy="348950"/>
          </a:xfrm>
          <a:prstGeom prst="rect">
            <a:avLst/>
          </a:prstGeom>
          <a:blipFill dpi="0" rotWithShape="1">
            <a:blip r:embed="rId3">
              <a:grayscl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348950"/>
          </a:xfrm>
          <a:prstGeom prst="rect">
            <a:avLst/>
          </a:prstGeom>
          <a:blipFill dpi="0" rotWithShape="1">
            <a:blip r:embed="rId3">
              <a:grayscl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48339784_237b5cb12b_b.jpg-melia habana lib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509050"/>
            <a:ext cx="9144000" cy="348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348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85728"/>
            <a:ext cx="9144000" cy="6215106"/>
          </a:xfrm>
          <a:prstGeom prst="rect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54760129_87b0bf62c3_b.jpg-melia cohi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57166"/>
            <a:ext cx="9144000" cy="6143668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509050"/>
            <a:ext cx="9144000" cy="348950"/>
          </a:xfrm>
          <a:prstGeom prst="rect">
            <a:avLst/>
          </a:prstGeom>
          <a:blipFill dpi="0" rotWithShape="1">
            <a:blip r:embed="rId3">
              <a:grayscl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348950"/>
          </a:xfrm>
          <a:prstGeom prst="rect">
            <a:avLst/>
          </a:prstGeom>
          <a:blipFill dpi="0" rotWithShape="1">
            <a:blip r:embed="rId3">
              <a:grayscl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55600676_7a466da4a9_b.jpg-melia cohi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509050"/>
            <a:ext cx="9144000" cy="348950"/>
          </a:xfrm>
          <a:prstGeom prst="rect">
            <a:avLst/>
          </a:prstGeom>
          <a:blipFill dpi="0" rotWithShape="1">
            <a:blip r:embed="rId3">
              <a:grayscl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348950"/>
          </a:xfrm>
          <a:prstGeom prst="rect">
            <a:avLst/>
          </a:prstGeom>
          <a:blipFill dpi="0" rotWithShape="1">
            <a:blip r:embed="rId3">
              <a:grayscl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57166"/>
            <a:ext cx="9144000" cy="6143668"/>
          </a:xfrm>
          <a:prstGeom prst="rect">
            <a:avLst/>
          </a:prstGeom>
          <a:solidFill>
            <a:srgbClr val="7030A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51942691_1733121b2d_b.jpg-restaurante club la hav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509050"/>
            <a:ext cx="9144000" cy="348950"/>
          </a:xfrm>
          <a:prstGeom prst="rect">
            <a:avLst/>
          </a:prstGeom>
          <a:blipFill dpi="0" rotWithShape="1">
            <a:blip r:embed="rId3">
              <a:grayscl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348950"/>
          </a:xfrm>
          <a:prstGeom prst="rect">
            <a:avLst/>
          </a:prstGeom>
          <a:blipFill dpi="0" rotWithShape="1">
            <a:blip r:embed="rId3">
              <a:grayscl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85728"/>
            <a:ext cx="9144000" cy="6215106"/>
          </a:xfrm>
          <a:prstGeom prst="rect">
            <a:avLst/>
          </a:prstGeom>
          <a:solidFill>
            <a:schemeClr val="accent5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23183620_c1b93d20db_b.jpg-hotelraquel-cu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57166"/>
            <a:ext cx="9144000" cy="6143668"/>
          </a:xfrm>
          <a:prstGeom prst="rect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09050"/>
            <a:ext cx="9144000" cy="348950"/>
          </a:xfrm>
          <a:prstGeom prst="rect">
            <a:avLst/>
          </a:prstGeom>
          <a:blipFill dpi="0" rotWithShape="1">
            <a:blip r:embed="rId3">
              <a:grayscl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348950"/>
          </a:xfrm>
          <a:prstGeom prst="rect">
            <a:avLst/>
          </a:prstGeom>
          <a:blipFill dpi="0" rotWithShape="1">
            <a:blip r:embed="rId3">
              <a:grayscl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928662" y="6072206"/>
            <a:ext cx="149470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Hotel Raquel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7" grpId="0" animBg="1"/>
      <p:bldP spid="8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17205130_ef1d0bcd57_b.jpg-restaurante habana lib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blipFill dpi="0" rotWithShape="1">
            <a:blip r:embed="rId3">
              <a:grayscl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blipFill dpi="0" rotWithShape="1">
            <a:blip r:embed="rId3">
              <a:grayscl/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57166"/>
            <a:ext cx="9144000" cy="6143668"/>
          </a:xfrm>
          <a:prstGeom prst="rect">
            <a:avLst/>
          </a:prstGeom>
          <a:solidFill>
            <a:schemeClr val="tx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b="1" dirty="0"/>
          </a:p>
        </p:txBody>
      </p:sp>
      <p:pic>
        <p:nvPicPr>
          <p:cNvPr id="4" name="3 Marcador de contenido" descr="normal_puert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28652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488" y="6286520"/>
            <a:ext cx="3500462" cy="262067"/>
          </a:xfrm>
          <a:prstGeom prst="rect">
            <a:avLst/>
          </a:prstGeom>
          <a:noFill/>
        </p:spPr>
      </p:pic>
      <p:pic>
        <p:nvPicPr>
          <p:cNvPr id="6" name="Picture 4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86776" y="6357958"/>
            <a:ext cx="476250" cy="180975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7858148" y="5429264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Puerto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0</TotalTime>
  <Words>81</Words>
  <Application>Microsoft Office PowerPoint</Application>
  <PresentationFormat>Presentación en pantalla (4:3)</PresentationFormat>
  <Paragraphs>33</Paragraphs>
  <Slides>56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56</vt:i4>
      </vt:variant>
    </vt:vector>
  </HeadingPairs>
  <TitlesOfParts>
    <vt:vector size="58" baseType="lpstr">
      <vt:lpstr>Presentación1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13</cp:revision>
  <dcterms:created xsi:type="dcterms:W3CDTF">2013-03-11T21:38:53Z</dcterms:created>
  <dcterms:modified xsi:type="dcterms:W3CDTF">2013-03-11T21:53:52Z</dcterms:modified>
</cp:coreProperties>
</file>