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4"/>
  </p:notesMasterIdLst>
  <p:sldIdLst>
    <p:sldId id="323" r:id="rId3"/>
    <p:sldId id="269" r:id="rId4"/>
    <p:sldId id="341" r:id="rId5"/>
    <p:sldId id="310" r:id="rId6"/>
    <p:sldId id="267" r:id="rId7"/>
    <p:sldId id="313" r:id="rId8"/>
    <p:sldId id="342" r:id="rId9"/>
    <p:sldId id="312" r:id="rId10"/>
    <p:sldId id="303" r:id="rId11"/>
    <p:sldId id="347" r:id="rId12"/>
    <p:sldId id="305" r:id="rId13"/>
    <p:sldId id="343" r:id="rId14"/>
    <p:sldId id="338" r:id="rId15"/>
    <p:sldId id="306" r:id="rId16"/>
    <p:sldId id="301" r:id="rId17"/>
    <p:sldId id="344" r:id="rId18"/>
    <p:sldId id="279" r:id="rId19"/>
    <p:sldId id="283" r:id="rId20"/>
    <p:sldId id="339" r:id="rId21"/>
    <p:sldId id="345" r:id="rId22"/>
    <p:sldId id="317" r:id="rId23"/>
    <p:sldId id="299" r:id="rId24"/>
    <p:sldId id="337" r:id="rId25"/>
    <p:sldId id="346" r:id="rId26"/>
    <p:sldId id="277" r:id="rId27"/>
    <p:sldId id="268" r:id="rId28"/>
    <p:sldId id="271" r:id="rId29"/>
    <p:sldId id="266" r:id="rId30"/>
    <p:sldId id="265" r:id="rId31"/>
    <p:sldId id="259" r:id="rId32"/>
    <p:sldId id="284" r:id="rId33"/>
    <p:sldId id="264" r:id="rId34"/>
    <p:sldId id="297" r:id="rId35"/>
    <p:sldId id="292" r:id="rId36"/>
    <p:sldId id="348" r:id="rId37"/>
    <p:sldId id="286" r:id="rId38"/>
    <p:sldId id="308" r:id="rId39"/>
    <p:sldId id="324" r:id="rId40"/>
    <p:sldId id="287" r:id="rId41"/>
    <p:sldId id="282" r:id="rId42"/>
    <p:sldId id="289" r:id="rId43"/>
    <p:sldId id="294" r:id="rId44"/>
    <p:sldId id="288" r:id="rId45"/>
    <p:sldId id="275" r:id="rId46"/>
    <p:sldId id="280" r:id="rId47"/>
    <p:sldId id="281" r:id="rId48"/>
    <p:sldId id="295" r:id="rId49"/>
    <p:sldId id="291" r:id="rId50"/>
    <p:sldId id="307" r:id="rId51"/>
    <p:sldId id="278" r:id="rId52"/>
    <p:sldId id="302" r:id="rId53"/>
    <p:sldId id="276" r:id="rId54"/>
    <p:sldId id="274" r:id="rId55"/>
    <p:sldId id="272" r:id="rId56"/>
    <p:sldId id="270" r:id="rId57"/>
    <p:sldId id="258" r:id="rId58"/>
    <p:sldId id="335" r:id="rId59"/>
    <p:sldId id="333" r:id="rId60"/>
    <p:sldId id="318" r:id="rId61"/>
    <p:sldId id="332" r:id="rId62"/>
    <p:sldId id="331" r:id="rId63"/>
    <p:sldId id="330" r:id="rId64"/>
    <p:sldId id="326" r:id="rId65"/>
    <p:sldId id="325" r:id="rId66"/>
    <p:sldId id="321" r:id="rId67"/>
    <p:sldId id="319" r:id="rId68"/>
    <p:sldId id="320" r:id="rId69"/>
    <p:sldId id="316" r:id="rId70"/>
    <p:sldId id="260" r:id="rId71"/>
    <p:sldId id="304" r:id="rId72"/>
    <p:sldId id="340"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QHCf0b/yCv5NSaYkcnkDA" hashData="5wMMMV7CL3gfP1MyJxdsVK1XAs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8"/>
    <a:srgbClr val="000099"/>
    <a:srgbClr val="004600"/>
    <a:srgbClr val="006600"/>
    <a:srgbClr val="D4A226"/>
    <a:srgbClr val="A27D46"/>
    <a:srgbClr val="C09F6E"/>
    <a:srgbClr val="806338"/>
    <a:srgbClr val="996600"/>
    <a:srgbClr val="6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6803" autoAdjust="0"/>
  </p:normalViewPr>
  <p:slideViewPr>
    <p:cSldViewPr>
      <p:cViewPr>
        <p:scale>
          <a:sx n="50" d="100"/>
          <a:sy n="50" d="100"/>
        </p:scale>
        <p:origin x="-594" y="-468"/>
      </p:cViewPr>
      <p:guideLst>
        <p:guide orient="horz" pos="2160"/>
        <p:guide pos="2880"/>
      </p:guideLst>
    </p:cSldViewPr>
  </p:slideViewPr>
  <p:outlineViewPr>
    <p:cViewPr>
      <p:scale>
        <a:sx n="33" d="100"/>
        <a:sy n="33" d="100"/>
      </p:scale>
      <p:origin x="0" y="95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A417ED-20ED-4822-B6C0-1D5C48CF27D7}" type="datetimeFigureOut">
              <a:rPr lang="es-ES" smtClean="0"/>
              <a:pPr/>
              <a:t>25/07/2014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E97F07-6ECB-4291-9506-0A91084EC40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AE97F07-6ECB-4291-9506-0A91084EC405}"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30B79F-0744-4F19-BCC1-FC8B18C23CDB}"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700AE27-8B47-4679-9DC8-2806922E740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C81684-08BA-4E5F-A69D-303EF6B4AEE2}" type="datetimeFigureOut">
              <a:rPr lang="es-ES" smtClean="0"/>
              <a:pPr/>
              <a:t>25/07/2014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30B79F-0744-4F19-BCC1-FC8B18C23CD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31B8893-F9DF-46E8-9C6E-C5CE55C0459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bu-dabi-6.jpg"/>
          <p:cNvPicPr>
            <a:picLocks noChangeAspect="1"/>
          </p:cNvPicPr>
          <p:nvPr/>
        </p:nvPicPr>
        <p:blipFill>
          <a:blip r:embed="rId3">
            <a:lum contrast="10000"/>
          </a:blip>
          <a:stretch>
            <a:fillRect/>
          </a:stretch>
        </p:blipFill>
        <p:spPr>
          <a:xfrm>
            <a:off x="-1" y="0"/>
            <a:ext cx="9144001" cy="6857999"/>
          </a:xfrm>
          <a:prstGeom prst="rect">
            <a:avLst/>
          </a:prstGeom>
        </p:spPr>
      </p:pic>
      <p:pic>
        <p:nvPicPr>
          <p:cNvPr id="6" name="5 Imagen" descr="abu-dabi-6.jpg"/>
          <p:cNvPicPr>
            <a:picLocks noChangeAspect="1"/>
          </p:cNvPicPr>
          <p:nvPr/>
        </p:nvPicPr>
        <p:blipFill>
          <a:blip r:embed="rId3">
            <a:lum contrast="20000"/>
          </a:blip>
          <a:srcRect r="50000"/>
          <a:stretch>
            <a:fillRect/>
          </a:stretch>
        </p:blipFill>
        <p:spPr>
          <a:xfrm>
            <a:off x="0" y="1"/>
            <a:ext cx="4572001" cy="6857999"/>
          </a:xfrm>
          <a:prstGeom prst="rect">
            <a:avLst/>
          </a:prstGeom>
        </p:spPr>
      </p:pic>
      <p:pic>
        <p:nvPicPr>
          <p:cNvPr id="7" name="6 Imagen" descr="abu-dabi-6.jpg"/>
          <p:cNvPicPr>
            <a:picLocks noChangeAspect="1"/>
          </p:cNvPicPr>
          <p:nvPr/>
        </p:nvPicPr>
        <p:blipFill>
          <a:blip r:embed="rId3">
            <a:lum contrast="20000"/>
          </a:blip>
          <a:srcRect l="50000"/>
          <a:stretch>
            <a:fillRect/>
          </a:stretch>
        </p:blipFill>
        <p:spPr>
          <a:xfrm>
            <a:off x="4572000" y="1"/>
            <a:ext cx="4572000" cy="6857999"/>
          </a:xfrm>
          <a:prstGeom prst="rect">
            <a:avLst/>
          </a:prstGeom>
        </p:spPr>
      </p:pic>
      <p:sp>
        <p:nvSpPr>
          <p:cNvPr id="12" name="11 CuadroTexto"/>
          <p:cNvSpPr txBox="1"/>
          <p:nvPr/>
        </p:nvSpPr>
        <p:spPr>
          <a:xfrm rot="21357969">
            <a:off x="7168779" y="6301909"/>
            <a:ext cx="1975221" cy="276999"/>
          </a:xfrm>
          <a:prstGeom prst="rect">
            <a:avLst/>
          </a:prstGeom>
          <a:noFill/>
        </p:spPr>
        <p:txBody>
          <a:bodyPr wrap="square" rtlCol="0">
            <a:spAutoFit/>
          </a:bodyPr>
          <a:lstStyle/>
          <a:p>
            <a:r>
              <a:rPr lang="es-ES_tradnl" sz="1200" b="1" dirty="0" smtClean="0">
                <a:effectLst>
                  <a:outerShdw blurRad="38100" dist="38100" dir="2700000" algn="tl">
                    <a:srgbClr val="000000">
                      <a:alpha val="43137"/>
                    </a:srgbClr>
                  </a:outerShdw>
                </a:effectLst>
                <a:latin typeface="Agency FB" pitchFamily="34" charset="0"/>
              </a:rPr>
              <a:t>Esta es una creación de Raquel </a:t>
            </a:r>
            <a:endParaRPr lang="es-ES" sz="1200" b="1" dirty="0">
              <a:effectLst>
                <a:outerShdw blurRad="38100" dist="38100" dir="2700000" algn="tl">
                  <a:srgbClr val="000000">
                    <a:alpha val="43137"/>
                  </a:srgbClr>
                </a:outerShdw>
              </a:effectLst>
              <a:latin typeface="Agency FB" pitchFamily="34" charset="0"/>
            </a:endParaRPr>
          </a:p>
        </p:txBody>
      </p:sp>
      <p:pic>
        <p:nvPicPr>
          <p:cNvPr id="73740" name="Picture 12" descr="Rendered Image"/>
          <p:cNvPicPr>
            <a:picLocks noChangeAspect="1" noChangeArrowheads="1"/>
          </p:cNvPicPr>
          <p:nvPr/>
        </p:nvPicPr>
        <p:blipFill>
          <a:blip r:embed="rId4"/>
          <a:srcRect/>
          <a:stretch>
            <a:fillRect/>
          </a:stretch>
        </p:blipFill>
        <p:spPr bwMode="auto">
          <a:xfrm>
            <a:off x="2571736" y="2214554"/>
            <a:ext cx="1562100" cy="819151"/>
          </a:xfrm>
          <a:prstGeom prst="rect">
            <a:avLst/>
          </a:prstGeom>
          <a:noFill/>
        </p:spPr>
      </p:pic>
      <p:pic>
        <p:nvPicPr>
          <p:cNvPr id="73742" name="Picture 14" descr="Rendered Image"/>
          <p:cNvPicPr>
            <a:picLocks noChangeAspect="1" noChangeArrowheads="1"/>
          </p:cNvPicPr>
          <p:nvPr/>
        </p:nvPicPr>
        <p:blipFill>
          <a:blip r:embed="rId5"/>
          <a:srcRect/>
          <a:stretch>
            <a:fillRect/>
          </a:stretch>
        </p:blipFill>
        <p:spPr bwMode="auto">
          <a:xfrm>
            <a:off x="4429124" y="2214554"/>
            <a:ext cx="2343150" cy="885825"/>
          </a:xfrm>
          <a:prstGeom prst="rect">
            <a:avLst/>
          </a:prstGeom>
          <a:noFill/>
        </p:spPr>
      </p:pic>
      <p:pic>
        <p:nvPicPr>
          <p:cNvPr id="73744" name="Picture 16" descr="Rendered Image"/>
          <p:cNvPicPr>
            <a:picLocks noChangeAspect="1" noChangeArrowheads="1"/>
          </p:cNvPicPr>
          <p:nvPr/>
        </p:nvPicPr>
        <p:blipFill>
          <a:blip r:embed="rId6"/>
          <a:srcRect/>
          <a:stretch>
            <a:fillRect/>
          </a:stretch>
        </p:blipFill>
        <p:spPr bwMode="auto">
          <a:xfrm>
            <a:off x="3786182" y="285728"/>
            <a:ext cx="4191000" cy="942976"/>
          </a:xfrm>
          <a:prstGeom prst="rect">
            <a:avLst/>
          </a:prstGeom>
          <a:noFill/>
        </p:spPr>
      </p:pic>
      <p:pic>
        <p:nvPicPr>
          <p:cNvPr id="73746" name="Picture 18" descr="Rendered Image"/>
          <p:cNvPicPr>
            <a:picLocks noChangeAspect="1" noChangeArrowheads="1"/>
          </p:cNvPicPr>
          <p:nvPr/>
        </p:nvPicPr>
        <p:blipFill>
          <a:blip r:embed="rId7"/>
          <a:srcRect/>
          <a:stretch>
            <a:fillRect/>
          </a:stretch>
        </p:blipFill>
        <p:spPr bwMode="auto">
          <a:xfrm>
            <a:off x="1428728" y="428604"/>
            <a:ext cx="2038350" cy="781051"/>
          </a:xfrm>
          <a:prstGeom prst="rect">
            <a:avLst/>
          </a:prstGeom>
          <a:noFill/>
        </p:spPr>
      </p:pic>
      <p:pic>
        <p:nvPicPr>
          <p:cNvPr id="73748" name="Picture 20" descr="Rendered Image"/>
          <p:cNvPicPr>
            <a:picLocks noChangeAspect="1" noChangeArrowheads="1"/>
          </p:cNvPicPr>
          <p:nvPr/>
        </p:nvPicPr>
        <p:blipFill>
          <a:blip r:embed="rId8"/>
          <a:srcRect/>
          <a:stretch>
            <a:fillRect/>
          </a:stretch>
        </p:blipFill>
        <p:spPr bwMode="auto">
          <a:xfrm>
            <a:off x="2000232" y="1285860"/>
            <a:ext cx="2752725" cy="923925"/>
          </a:xfrm>
          <a:prstGeom prst="rect">
            <a:avLst/>
          </a:prstGeom>
          <a:noFill/>
        </p:spPr>
      </p:pic>
      <p:pic>
        <p:nvPicPr>
          <p:cNvPr id="73750" name="Picture 22" descr="Rendered Image"/>
          <p:cNvPicPr>
            <a:picLocks noChangeAspect="1" noChangeArrowheads="1"/>
          </p:cNvPicPr>
          <p:nvPr/>
        </p:nvPicPr>
        <p:blipFill>
          <a:blip r:embed="rId9"/>
          <a:srcRect/>
          <a:stretch>
            <a:fillRect/>
          </a:stretch>
        </p:blipFill>
        <p:spPr bwMode="auto">
          <a:xfrm>
            <a:off x="4857752" y="1428736"/>
            <a:ext cx="2419350" cy="819151"/>
          </a:xfrm>
          <a:prstGeom prst="rect">
            <a:avLst/>
          </a:prstGeom>
          <a:noFill/>
        </p:spPr>
      </p:pic>
      <p:pic>
        <p:nvPicPr>
          <p:cNvPr id="25" name="24 Imagen" descr="abu-dabi-6.jpg"/>
          <p:cNvPicPr>
            <a:picLocks noChangeAspect="1"/>
          </p:cNvPicPr>
          <p:nvPr/>
        </p:nvPicPr>
        <p:blipFill>
          <a:blip r:embed="rId3">
            <a:lum contrast="10000"/>
          </a:blip>
          <a:stretch>
            <a:fillRect/>
          </a:stretch>
        </p:blipFill>
        <p:spPr>
          <a:xfrm>
            <a:off x="0" y="0"/>
            <a:ext cx="9144001" cy="6857999"/>
          </a:xfrm>
          <a:prstGeom prst="rect">
            <a:avLst/>
          </a:prstGeom>
        </p:spPr>
      </p:pic>
    </p:spTree>
  </p:cSld>
  <p:clrMapOvr>
    <a:masterClrMapping/>
  </p:clrMapOvr>
  <p:transition spd="slow" advTm="24000">
    <p:zoom/>
    <p:sndAc>
      <p:stSnd loop="1">
        <p:snd r:embed="rId2" name="Musica arabe - Sidi Mansour Ya Ba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7" presetClass="exit" presetSubtype="8"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p:val>
                                            <p:fltVal val="0"/>
                                          </p:val>
                                        </p:tav>
                                        <p:tav tm="100000">
                                          <p:val>
                                            <p:strVal val="#ppt_w"/>
                                          </p:val>
                                        </p:tav>
                                      </p:tavLst>
                                    </p:anim>
                                    <p:anim calcmode="lin" valueType="num">
                                      <p:cBhvr>
                                        <p:cTn id="29" dur="5000" fill="hold"/>
                                        <p:tgtEl>
                                          <p:spTgt spid="5"/>
                                        </p:tgtEl>
                                        <p:attrNameLst>
                                          <p:attrName>ppt_h</p:attrName>
                                        </p:attrNameLst>
                                      </p:cBhvr>
                                      <p:tavLst>
                                        <p:tav tm="0">
                                          <p:val>
                                            <p:strVal val="#ppt_h"/>
                                          </p:val>
                                        </p:tav>
                                        <p:tav tm="100000">
                                          <p:val>
                                            <p:strVal val="#ppt_h"/>
                                          </p:val>
                                        </p:tav>
                                      </p:tavLst>
                                    </p:anim>
                                  </p:childTnLst>
                                </p:cTn>
                              </p:par>
                            </p:childTnLst>
                          </p:cTn>
                        </p:par>
                        <p:par>
                          <p:cTn id="30" fill="hold">
                            <p:stCondLst>
                              <p:cond delay="5000"/>
                            </p:stCondLst>
                            <p:childTnLst>
                              <p:par>
                                <p:cTn id="31" presetID="31" presetClass="entr" presetSubtype="0" fill="hold" nodeType="afterEffect">
                                  <p:stCondLst>
                                    <p:cond delay="0"/>
                                  </p:stCondLst>
                                  <p:iterate type="lt">
                                    <p:tmPct val="5000"/>
                                  </p:iterate>
                                  <p:childTnLst>
                                    <p:set>
                                      <p:cBhvr>
                                        <p:cTn id="32" dur="1" fill="hold">
                                          <p:stCondLst>
                                            <p:cond delay="0"/>
                                          </p:stCondLst>
                                        </p:cTn>
                                        <p:tgtEl>
                                          <p:spTgt spid="73746"/>
                                        </p:tgtEl>
                                        <p:attrNameLst>
                                          <p:attrName>style.visibility</p:attrName>
                                        </p:attrNameLst>
                                      </p:cBhvr>
                                      <p:to>
                                        <p:strVal val="visible"/>
                                      </p:to>
                                    </p:set>
                                    <p:anim calcmode="lin" valueType="num">
                                      <p:cBhvr>
                                        <p:cTn id="33" dur="2000" fill="hold"/>
                                        <p:tgtEl>
                                          <p:spTgt spid="73746"/>
                                        </p:tgtEl>
                                        <p:attrNameLst>
                                          <p:attrName>ppt_w</p:attrName>
                                        </p:attrNameLst>
                                      </p:cBhvr>
                                      <p:tavLst>
                                        <p:tav tm="0">
                                          <p:val>
                                            <p:fltVal val="0"/>
                                          </p:val>
                                        </p:tav>
                                        <p:tav tm="100000">
                                          <p:val>
                                            <p:strVal val="#ppt_w"/>
                                          </p:val>
                                        </p:tav>
                                      </p:tavLst>
                                    </p:anim>
                                    <p:anim calcmode="lin" valueType="num">
                                      <p:cBhvr>
                                        <p:cTn id="34" dur="2000" fill="hold"/>
                                        <p:tgtEl>
                                          <p:spTgt spid="73746"/>
                                        </p:tgtEl>
                                        <p:attrNameLst>
                                          <p:attrName>ppt_h</p:attrName>
                                        </p:attrNameLst>
                                      </p:cBhvr>
                                      <p:tavLst>
                                        <p:tav tm="0">
                                          <p:val>
                                            <p:fltVal val="0"/>
                                          </p:val>
                                        </p:tav>
                                        <p:tav tm="100000">
                                          <p:val>
                                            <p:strVal val="#ppt_h"/>
                                          </p:val>
                                        </p:tav>
                                      </p:tavLst>
                                    </p:anim>
                                    <p:anim calcmode="lin" valueType="num">
                                      <p:cBhvr>
                                        <p:cTn id="35" dur="2000" fill="hold"/>
                                        <p:tgtEl>
                                          <p:spTgt spid="73746"/>
                                        </p:tgtEl>
                                        <p:attrNameLst>
                                          <p:attrName>style.rotation</p:attrName>
                                        </p:attrNameLst>
                                      </p:cBhvr>
                                      <p:tavLst>
                                        <p:tav tm="0">
                                          <p:val>
                                            <p:fltVal val="90"/>
                                          </p:val>
                                        </p:tav>
                                        <p:tav tm="100000">
                                          <p:val>
                                            <p:fltVal val="0"/>
                                          </p:val>
                                        </p:tav>
                                      </p:tavLst>
                                    </p:anim>
                                    <p:animEffect transition="in" filter="fade">
                                      <p:cBhvr>
                                        <p:cTn id="36" dur="2000"/>
                                        <p:tgtEl>
                                          <p:spTgt spid="73746"/>
                                        </p:tgtEl>
                                      </p:cBhvr>
                                    </p:animEffect>
                                  </p:childTnLst>
                                </p:cTn>
                              </p:par>
                            </p:childTnLst>
                          </p:cTn>
                        </p:par>
                        <p:par>
                          <p:cTn id="37" fill="hold">
                            <p:stCondLst>
                              <p:cond delay="7000"/>
                            </p:stCondLst>
                            <p:childTnLst>
                              <p:par>
                                <p:cTn id="38" presetID="31" presetClass="entr" presetSubtype="0" fill="hold" nodeType="afterEffect">
                                  <p:stCondLst>
                                    <p:cond delay="0"/>
                                  </p:stCondLst>
                                  <p:iterate type="lt">
                                    <p:tmPct val="5000"/>
                                  </p:iterate>
                                  <p:childTnLst>
                                    <p:set>
                                      <p:cBhvr>
                                        <p:cTn id="39" dur="1" fill="hold">
                                          <p:stCondLst>
                                            <p:cond delay="0"/>
                                          </p:stCondLst>
                                        </p:cTn>
                                        <p:tgtEl>
                                          <p:spTgt spid="73744"/>
                                        </p:tgtEl>
                                        <p:attrNameLst>
                                          <p:attrName>style.visibility</p:attrName>
                                        </p:attrNameLst>
                                      </p:cBhvr>
                                      <p:to>
                                        <p:strVal val="visible"/>
                                      </p:to>
                                    </p:set>
                                    <p:anim calcmode="lin" valueType="num">
                                      <p:cBhvr>
                                        <p:cTn id="40" dur="2000" fill="hold"/>
                                        <p:tgtEl>
                                          <p:spTgt spid="73744"/>
                                        </p:tgtEl>
                                        <p:attrNameLst>
                                          <p:attrName>ppt_w</p:attrName>
                                        </p:attrNameLst>
                                      </p:cBhvr>
                                      <p:tavLst>
                                        <p:tav tm="0">
                                          <p:val>
                                            <p:fltVal val="0"/>
                                          </p:val>
                                        </p:tav>
                                        <p:tav tm="100000">
                                          <p:val>
                                            <p:strVal val="#ppt_w"/>
                                          </p:val>
                                        </p:tav>
                                      </p:tavLst>
                                    </p:anim>
                                    <p:anim calcmode="lin" valueType="num">
                                      <p:cBhvr>
                                        <p:cTn id="41" dur="2000" fill="hold"/>
                                        <p:tgtEl>
                                          <p:spTgt spid="73744"/>
                                        </p:tgtEl>
                                        <p:attrNameLst>
                                          <p:attrName>ppt_h</p:attrName>
                                        </p:attrNameLst>
                                      </p:cBhvr>
                                      <p:tavLst>
                                        <p:tav tm="0">
                                          <p:val>
                                            <p:fltVal val="0"/>
                                          </p:val>
                                        </p:tav>
                                        <p:tav tm="100000">
                                          <p:val>
                                            <p:strVal val="#ppt_h"/>
                                          </p:val>
                                        </p:tav>
                                      </p:tavLst>
                                    </p:anim>
                                    <p:anim calcmode="lin" valueType="num">
                                      <p:cBhvr>
                                        <p:cTn id="42" dur="2000" fill="hold"/>
                                        <p:tgtEl>
                                          <p:spTgt spid="73744"/>
                                        </p:tgtEl>
                                        <p:attrNameLst>
                                          <p:attrName>style.rotation</p:attrName>
                                        </p:attrNameLst>
                                      </p:cBhvr>
                                      <p:tavLst>
                                        <p:tav tm="0">
                                          <p:val>
                                            <p:fltVal val="90"/>
                                          </p:val>
                                        </p:tav>
                                        <p:tav tm="100000">
                                          <p:val>
                                            <p:fltVal val="0"/>
                                          </p:val>
                                        </p:tav>
                                      </p:tavLst>
                                    </p:anim>
                                    <p:animEffect transition="in" filter="fade">
                                      <p:cBhvr>
                                        <p:cTn id="43" dur="2000"/>
                                        <p:tgtEl>
                                          <p:spTgt spid="73744"/>
                                        </p:tgtEl>
                                      </p:cBhvr>
                                    </p:animEffect>
                                  </p:childTnLst>
                                </p:cTn>
                              </p:par>
                            </p:childTnLst>
                          </p:cTn>
                        </p:par>
                        <p:par>
                          <p:cTn id="44" fill="hold">
                            <p:stCondLst>
                              <p:cond delay="9000"/>
                            </p:stCondLst>
                            <p:childTnLst>
                              <p:par>
                                <p:cTn id="45" presetID="31" presetClass="entr" presetSubtype="0" fill="hold" nodeType="afterEffect">
                                  <p:stCondLst>
                                    <p:cond delay="0"/>
                                  </p:stCondLst>
                                  <p:iterate type="lt">
                                    <p:tmPct val="5000"/>
                                  </p:iterate>
                                  <p:childTnLst>
                                    <p:set>
                                      <p:cBhvr>
                                        <p:cTn id="46" dur="1" fill="hold">
                                          <p:stCondLst>
                                            <p:cond delay="0"/>
                                          </p:stCondLst>
                                        </p:cTn>
                                        <p:tgtEl>
                                          <p:spTgt spid="73748"/>
                                        </p:tgtEl>
                                        <p:attrNameLst>
                                          <p:attrName>style.visibility</p:attrName>
                                        </p:attrNameLst>
                                      </p:cBhvr>
                                      <p:to>
                                        <p:strVal val="visible"/>
                                      </p:to>
                                    </p:set>
                                    <p:anim calcmode="lin" valueType="num">
                                      <p:cBhvr>
                                        <p:cTn id="47" dur="2000" fill="hold"/>
                                        <p:tgtEl>
                                          <p:spTgt spid="73748"/>
                                        </p:tgtEl>
                                        <p:attrNameLst>
                                          <p:attrName>ppt_w</p:attrName>
                                        </p:attrNameLst>
                                      </p:cBhvr>
                                      <p:tavLst>
                                        <p:tav tm="0">
                                          <p:val>
                                            <p:fltVal val="0"/>
                                          </p:val>
                                        </p:tav>
                                        <p:tav tm="100000">
                                          <p:val>
                                            <p:strVal val="#ppt_w"/>
                                          </p:val>
                                        </p:tav>
                                      </p:tavLst>
                                    </p:anim>
                                    <p:anim calcmode="lin" valueType="num">
                                      <p:cBhvr>
                                        <p:cTn id="48" dur="2000" fill="hold"/>
                                        <p:tgtEl>
                                          <p:spTgt spid="73748"/>
                                        </p:tgtEl>
                                        <p:attrNameLst>
                                          <p:attrName>ppt_h</p:attrName>
                                        </p:attrNameLst>
                                      </p:cBhvr>
                                      <p:tavLst>
                                        <p:tav tm="0">
                                          <p:val>
                                            <p:fltVal val="0"/>
                                          </p:val>
                                        </p:tav>
                                        <p:tav tm="100000">
                                          <p:val>
                                            <p:strVal val="#ppt_h"/>
                                          </p:val>
                                        </p:tav>
                                      </p:tavLst>
                                    </p:anim>
                                    <p:anim calcmode="lin" valueType="num">
                                      <p:cBhvr>
                                        <p:cTn id="49" dur="2000" fill="hold"/>
                                        <p:tgtEl>
                                          <p:spTgt spid="73748"/>
                                        </p:tgtEl>
                                        <p:attrNameLst>
                                          <p:attrName>style.rotation</p:attrName>
                                        </p:attrNameLst>
                                      </p:cBhvr>
                                      <p:tavLst>
                                        <p:tav tm="0">
                                          <p:val>
                                            <p:fltVal val="90"/>
                                          </p:val>
                                        </p:tav>
                                        <p:tav tm="100000">
                                          <p:val>
                                            <p:fltVal val="0"/>
                                          </p:val>
                                        </p:tav>
                                      </p:tavLst>
                                    </p:anim>
                                    <p:animEffect transition="in" filter="fade">
                                      <p:cBhvr>
                                        <p:cTn id="50" dur="2000"/>
                                        <p:tgtEl>
                                          <p:spTgt spid="73748"/>
                                        </p:tgtEl>
                                      </p:cBhvr>
                                    </p:animEffect>
                                  </p:childTnLst>
                                </p:cTn>
                              </p:par>
                            </p:childTnLst>
                          </p:cTn>
                        </p:par>
                        <p:par>
                          <p:cTn id="51" fill="hold">
                            <p:stCondLst>
                              <p:cond delay="11000"/>
                            </p:stCondLst>
                            <p:childTnLst>
                              <p:par>
                                <p:cTn id="52" presetID="31" presetClass="entr" presetSubtype="0" fill="hold" nodeType="afterEffect">
                                  <p:stCondLst>
                                    <p:cond delay="0"/>
                                  </p:stCondLst>
                                  <p:iterate type="lt">
                                    <p:tmPct val="5000"/>
                                  </p:iterate>
                                  <p:childTnLst>
                                    <p:set>
                                      <p:cBhvr>
                                        <p:cTn id="53" dur="1" fill="hold">
                                          <p:stCondLst>
                                            <p:cond delay="0"/>
                                          </p:stCondLst>
                                        </p:cTn>
                                        <p:tgtEl>
                                          <p:spTgt spid="73750"/>
                                        </p:tgtEl>
                                        <p:attrNameLst>
                                          <p:attrName>style.visibility</p:attrName>
                                        </p:attrNameLst>
                                      </p:cBhvr>
                                      <p:to>
                                        <p:strVal val="visible"/>
                                      </p:to>
                                    </p:set>
                                    <p:anim calcmode="lin" valueType="num">
                                      <p:cBhvr>
                                        <p:cTn id="54" dur="2000" fill="hold"/>
                                        <p:tgtEl>
                                          <p:spTgt spid="73750"/>
                                        </p:tgtEl>
                                        <p:attrNameLst>
                                          <p:attrName>ppt_w</p:attrName>
                                        </p:attrNameLst>
                                      </p:cBhvr>
                                      <p:tavLst>
                                        <p:tav tm="0">
                                          <p:val>
                                            <p:fltVal val="0"/>
                                          </p:val>
                                        </p:tav>
                                        <p:tav tm="100000">
                                          <p:val>
                                            <p:strVal val="#ppt_w"/>
                                          </p:val>
                                        </p:tav>
                                      </p:tavLst>
                                    </p:anim>
                                    <p:anim calcmode="lin" valueType="num">
                                      <p:cBhvr>
                                        <p:cTn id="55" dur="2000" fill="hold"/>
                                        <p:tgtEl>
                                          <p:spTgt spid="73750"/>
                                        </p:tgtEl>
                                        <p:attrNameLst>
                                          <p:attrName>ppt_h</p:attrName>
                                        </p:attrNameLst>
                                      </p:cBhvr>
                                      <p:tavLst>
                                        <p:tav tm="0">
                                          <p:val>
                                            <p:fltVal val="0"/>
                                          </p:val>
                                        </p:tav>
                                        <p:tav tm="100000">
                                          <p:val>
                                            <p:strVal val="#ppt_h"/>
                                          </p:val>
                                        </p:tav>
                                      </p:tavLst>
                                    </p:anim>
                                    <p:anim calcmode="lin" valueType="num">
                                      <p:cBhvr>
                                        <p:cTn id="56" dur="2000" fill="hold"/>
                                        <p:tgtEl>
                                          <p:spTgt spid="73750"/>
                                        </p:tgtEl>
                                        <p:attrNameLst>
                                          <p:attrName>style.rotation</p:attrName>
                                        </p:attrNameLst>
                                      </p:cBhvr>
                                      <p:tavLst>
                                        <p:tav tm="0">
                                          <p:val>
                                            <p:fltVal val="90"/>
                                          </p:val>
                                        </p:tav>
                                        <p:tav tm="100000">
                                          <p:val>
                                            <p:fltVal val="0"/>
                                          </p:val>
                                        </p:tav>
                                      </p:tavLst>
                                    </p:anim>
                                    <p:animEffect transition="in" filter="fade">
                                      <p:cBhvr>
                                        <p:cTn id="57" dur="2000"/>
                                        <p:tgtEl>
                                          <p:spTgt spid="73750"/>
                                        </p:tgtEl>
                                      </p:cBhvr>
                                    </p:animEffect>
                                  </p:childTnLst>
                                </p:cTn>
                              </p:par>
                            </p:childTnLst>
                          </p:cTn>
                        </p:par>
                        <p:par>
                          <p:cTn id="58" fill="hold">
                            <p:stCondLst>
                              <p:cond delay="13000"/>
                            </p:stCondLst>
                            <p:childTnLst>
                              <p:par>
                                <p:cTn id="59" presetID="31" presetClass="entr" presetSubtype="0" fill="hold" nodeType="afterEffect">
                                  <p:stCondLst>
                                    <p:cond delay="0"/>
                                  </p:stCondLst>
                                  <p:iterate type="lt">
                                    <p:tmPct val="5000"/>
                                  </p:iterate>
                                  <p:childTnLst>
                                    <p:set>
                                      <p:cBhvr>
                                        <p:cTn id="60" dur="1" fill="hold">
                                          <p:stCondLst>
                                            <p:cond delay="0"/>
                                          </p:stCondLst>
                                        </p:cTn>
                                        <p:tgtEl>
                                          <p:spTgt spid="73740"/>
                                        </p:tgtEl>
                                        <p:attrNameLst>
                                          <p:attrName>style.visibility</p:attrName>
                                        </p:attrNameLst>
                                      </p:cBhvr>
                                      <p:to>
                                        <p:strVal val="visible"/>
                                      </p:to>
                                    </p:set>
                                    <p:anim calcmode="lin" valueType="num">
                                      <p:cBhvr>
                                        <p:cTn id="61" dur="2000" fill="hold"/>
                                        <p:tgtEl>
                                          <p:spTgt spid="73740"/>
                                        </p:tgtEl>
                                        <p:attrNameLst>
                                          <p:attrName>ppt_w</p:attrName>
                                        </p:attrNameLst>
                                      </p:cBhvr>
                                      <p:tavLst>
                                        <p:tav tm="0">
                                          <p:val>
                                            <p:fltVal val="0"/>
                                          </p:val>
                                        </p:tav>
                                        <p:tav tm="100000">
                                          <p:val>
                                            <p:strVal val="#ppt_w"/>
                                          </p:val>
                                        </p:tav>
                                      </p:tavLst>
                                    </p:anim>
                                    <p:anim calcmode="lin" valueType="num">
                                      <p:cBhvr>
                                        <p:cTn id="62" dur="2000" fill="hold"/>
                                        <p:tgtEl>
                                          <p:spTgt spid="73740"/>
                                        </p:tgtEl>
                                        <p:attrNameLst>
                                          <p:attrName>ppt_h</p:attrName>
                                        </p:attrNameLst>
                                      </p:cBhvr>
                                      <p:tavLst>
                                        <p:tav tm="0">
                                          <p:val>
                                            <p:fltVal val="0"/>
                                          </p:val>
                                        </p:tav>
                                        <p:tav tm="100000">
                                          <p:val>
                                            <p:strVal val="#ppt_h"/>
                                          </p:val>
                                        </p:tav>
                                      </p:tavLst>
                                    </p:anim>
                                    <p:anim calcmode="lin" valueType="num">
                                      <p:cBhvr>
                                        <p:cTn id="63" dur="2000" fill="hold"/>
                                        <p:tgtEl>
                                          <p:spTgt spid="73740"/>
                                        </p:tgtEl>
                                        <p:attrNameLst>
                                          <p:attrName>style.rotation</p:attrName>
                                        </p:attrNameLst>
                                      </p:cBhvr>
                                      <p:tavLst>
                                        <p:tav tm="0">
                                          <p:val>
                                            <p:fltVal val="90"/>
                                          </p:val>
                                        </p:tav>
                                        <p:tav tm="100000">
                                          <p:val>
                                            <p:fltVal val="0"/>
                                          </p:val>
                                        </p:tav>
                                      </p:tavLst>
                                    </p:anim>
                                    <p:animEffect transition="in" filter="fade">
                                      <p:cBhvr>
                                        <p:cTn id="64" dur="2000"/>
                                        <p:tgtEl>
                                          <p:spTgt spid="73740"/>
                                        </p:tgtEl>
                                      </p:cBhvr>
                                    </p:animEffect>
                                  </p:childTnLst>
                                </p:cTn>
                              </p:par>
                            </p:childTnLst>
                          </p:cTn>
                        </p:par>
                        <p:par>
                          <p:cTn id="65" fill="hold">
                            <p:stCondLst>
                              <p:cond delay="15000"/>
                            </p:stCondLst>
                            <p:childTnLst>
                              <p:par>
                                <p:cTn id="66" presetID="31" presetClass="entr" presetSubtype="0" fill="hold" nodeType="afterEffect">
                                  <p:stCondLst>
                                    <p:cond delay="0"/>
                                  </p:stCondLst>
                                  <p:iterate type="lt">
                                    <p:tmPct val="5000"/>
                                  </p:iterate>
                                  <p:childTnLst>
                                    <p:set>
                                      <p:cBhvr>
                                        <p:cTn id="67" dur="1" fill="hold">
                                          <p:stCondLst>
                                            <p:cond delay="0"/>
                                          </p:stCondLst>
                                        </p:cTn>
                                        <p:tgtEl>
                                          <p:spTgt spid="73742"/>
                                        </p:tgtEl>
                                        <p:attrNameLst>
                                          <p:attrName>style.visibility</p:attrName>
                                        </p:attrNameLst>
                                      </p:cBhvr>
                                      <p:to>
                                        <p:strVal val="visible"/>
                                      </p:to>
                                    </p:set>
                                    <p:anim calcmode="lin" valueType="num">
                                      <p:cBhvr>
                                        <p:cTn id="68" dur="2000" fill="hold"/>
                                        <p:tgtEl>
                                          <p:spTgt spid="73742"/>
                                        </p:tgtEl>
                                        <p:attrNameLst>
                                          <p:attrName>ppt_w</p:attrName>
                                        </p:attrNameLst>
                                      </p:cBhvr>
                                      <p:tavLst>
                                        <p:tav tm="0">
                                          <p:val>
                                            <p:fltVal val="0"/>
                                          </p:val>
                                        </p:tav>
                                        <p:tav tm="100000">
                                          <p:val>
                                            <p:strVal val="#ppt_w"/>
                                          </p:val>
                                        </p:tav>
                                      </p:tavLst>
                                    </p:anim>
                                    <p:anim calcmode="lin" valueType="num">
                                      <p:cBhvr>
                                        <p:cTn id="69" dur="2000" fill="hold"/>
                                        <p:tgtEl>
                                          <p:spTgt spid="73742"/>
                                        </p:tgtEl>
                                        <p:attrNameLst>
                                          <p:attrName>ppt_h</p:attrName>
                                        </p:attrNameLst>
                                      </p:cBhvr>
                                      <p:tavLst>
                                        <p:tav tm="0">
                                          <p:val>
                                            <p:fltVal val="0"/>
                                          </p:val>
                                        </p:tav>
                                        <p:tav tm="100000">
                                          <p:val>
                                            <p:strVal val="#ppt_h"/>
                                          </p:val>
                                        </p:tav>
                                      </p:tavLst>
                                    </p:anim>
                                    <p:anim calcmode="lin" valueType="num">
                                      <p:cBhvr>
                                        <p:cTn id="70" dur="2000" fill="hold"/>
                                        <p:tgtEl>
                                          <p:spTgt spid="73742"/>
                                        </p:tgtEl>
                                        <p:attrNameLst>
                                          <p:attrName>style.rotation</p:attrName>
                                        </p:attrNameLst>
                                      </p:cBhvr>
                                      <p:tavLst>
                                        <p:tav tm="0">
                                          <p:val>
                                            <p:fltVal val="90"/>
                                          </p:val>
                                        </p:tav>
                                        <p:tav tm="100000">
                                          <p:val>
                                            <p:fltVal val="0"/>
                                          </p:val>
                                        </p:tav>
                                      </p:tavLst>
                                    </p:anim>
                                    <p:animEffect transition="in" filter="fade">
                                      <p:cBhvr>
                                        <p:cTn id="71" dur="2000"/>
                                        <p:tgtEl>
                                          <p:spTgt spid="73742"/>
                                        </p:tgtEl>
                                      </p:cBhvr>
                                    </p:animEffect>
                                  </p:childTnLst>
                                </p:cTn>
                              </p:par>
                            </p:childTnLst>
                          </p:cTn>
                        </p:par>
                        <p:par>
                          <p:cTn id="72" fill="hold">
                            <p:stCondLst>
                              <p:cond delay="17000"/>
                            </p:stCondLst>
                            <p:childTnLst>
                              <p:par>
                                <p:cTn id="73" presetID="29" presetClass="entr" presetSubtype="0" fill="hold" nodeType="afterEffect">
                                  <p:stCondLst>
                                    <p:cond delay="0"/>
                                  </p:stCondLst>
                                  <p:childTnLst>
                                    <p:set>
                                      <p:cBhvr>
                                        <p:cTn id="74" dur="1" fill="hold">
                                          <p:stCondLst>
                                            <p:cond delay="0"/>
                                          </p:stCondLst>
                                        </p:cTn>
                                        <p:tgtEl>
                                          <p:spTgt spid="12">
                                            <p:txEl>
                                              <p:pRg st="0" end="0"/>
                                            </p:txEl>
                                          </p:spTgt>
                                        </p:tgtEl>
                                        <p:attrNameLst>
                                          <p:attrName>style.visibility</p:attrName>
                                        </p:attrNameLst>
                                      </p:cBhvr>
                                      <p:to>
                                        <p:strVal val="visible"/>
                                      </p:to>
                                    </p:set>
                                    <p:anim calcmode="lin" valueType="num">
                                      <p:cBhvr>
                                        <p:cTn id="75" dur="2000" fill="hold"/>
                                        <p:tgtEl>
                                          <p:spTgt spid="12">
                                            <p:txEl>
                                              <p:pRg st="0" end="0"/>
                                            </p:txEl>
                                          </p:spTgt>
                                        </p:tgtEl>
                                        <p:attrNameLst>
                                          <p:attrName>ppt_x</p:attrName>
                                        </p:attrNameLst>
                                      </p:cBhvr>
                                      <p:tavLst>
                                        <p:tav tm="0">
                                          <p:val>
                                            <p:strVal val="#ppt_x-.2"/>
                                          </p:val>
                                        </p:tav>
                                        <p:tav tm="100000">
                                          <p:val>
                                            <p:strVal val="#ppt_x"/>
                                          </p:val>
                                        </p:tav>
                                      </p:tavLst>
                                    </p:anim>
                                    <p:anim calcmode="lin" valueType="num">
                                      <p:cBhvr>
                                        <p:cTn id="76" dur="2000" fill="hold"/>
                                        <p:tgtEl>
                                          <p:spTgt spid="1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77"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3).jpg"/>
          <p:cNvPicPr>
            <a:picLocks noChangeAspect="1"/>
          </p:cNvPicPr>
          <p:nvPr/>
        </p:nvPicPr>
        <p:blipFill>
          <a:blip r:embed="rId2"/>
          <a:srcRect l="3219"/>
          <a:stretch>
            <a:fillRect/>
          </a:stretch>
        </p:blipFill>
        <p:spPr>
          <a:xfrm>
            <a:off x="0" y="0"/>
            <a:ext cx="9144000" cy="6858000"/>
          </a:xfrm>
          <a:prstGeom prst="rect">
            <a:avLst/>
          </a:prstGeom>
        </p:spPr>
      </p:pic>
      <p:pic>
        <p:nvPicPr>
          <p:cNvPr id="5" name="4 Imagen" descr="2048 (43).jpg"/>
          <p:cNvPicPr>
            <a:picLocks noChangeAspect="1"/>
          </p:cNvPicPr>
          <p:nvPr/>
        </p:nvPicPr>
        <p:blipFill>
          <a:blip r:embed="rId2"/>
          <a:srcRect l="1561"/>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5000"/>
                            </p:stCondLst>
                            <p:childTnLst>
                              <p:par>
                                <p:cTn id="13" presetID="23" presetClass="entr" presetSubtype="28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785794"/>
            <a:ext cx="7572428" cy="5570756"/>
          </a:xfrm>
          <a:prstGeom prst="rect">
            <a:avLst/>
          </a:prstGeom>
          <a:noFill/>
        </p:spPr>
        <p:txBody>
          <a:bodyPr wrap="square" rtlCol="0">
            <a:spAutoFit/>
          </a:bodyPr>
          <a:lstStyle/>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Hoy nos trasladamos al desierto de Arabia, donde se encuentra el Emirato De Abu Dabi, el más extenso y acaudalado miembro de los emiratos árabes unidos, bañado por las tranquilas aguas del golfo pérsico, limitando al nordeste con Dubái. Estas yermas tierras habitadas por los hombres desde el tercer milenio antes de Cristo apenas cambiaron con el transcurrir de los siglos, basando su economía en la ganadería nómada y la pesca, la cría de camellos o la producción de dátiles en los oasis, hasta la aparición del oro negro a mediados del siglo XX. El 6 de agosto de 1966,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Sheikh</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se convirtió en el nuevo emir de estas tierras con la intención de transformar la inmensa riqueza petrolífera en desarrollo, permitiendo que los petrodólares tornaran las tradicionales viviendas de barro en bancos, boutiques y rascacielos. Ya en el año 1995 se dio inicio a un proyecto de colosales proporciones por iniciativa del propio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Sheikh</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primer presidente de los Emiratos Árabes Unidos y emir de Abu Dabi. Una mezquita cuya belleza y solemnidad integrara todo un símbolo nacional, representando la apertura al mundo del islam.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Sheikh</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falleció en el año 2004, tres años antes de que finalizase la construcción, aunque su hijo, el jeque jalifa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Bin</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Bin</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Sultan</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al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Nahayan</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decidió que el nombre de este inmenso templo haría honor a su padre y fundador. </a:t>
            </a:r>
          </a:p>
          <a:p>
            <a:endPar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endParaRPr>
          </a:p>
          <a:p>
            <a:endParaRPr lang="es-ES" dirty="0"/>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43C14"/>
          </a:solidFill>
        </p:spPr>
        <p:txBody>
          <a:bodyPr/>
          <a:lstStyle/>
          <a:p>
            <a:endParaRPr lang="es-ES" dirty="0"/>
          </a:p>
        </p:txBody>
      </p:sp>
      <p:pic>
        <p:nvPicPr>
          <p:cNvPr id="4" name="3 Imagen" descr="2048 (9).jpg"/>
          <p:cNvPicPr>
            <a:picLocks noChangeAspect="1"/>
          </p:cNvPicPr>
          <p:nvPr/>
        </p:nvPicPr>
        <p:blipFill>
          <a:blip r:embed="rId2"/>
          <a:stretch>
            <a:fillRect/>
          </a:stretch>
        </p:blipFill>
        <p:spPr>
          <a:xfrm>
            <a:off x="0" y="0"/>
            <a:ext cx="9161859" cy="6858000"/>
          </a:xfrm>
          <a:prstGeom prst="rect">
            <a:avLst/>
          </a:prstGeom>
        </p:spPr>
      </p:pic>
      <p:pic>
        <p:nvPicPr>
          <p:cNvPr id="8" name="7 Imagen" descr="2048 (9).jpg"/>
          <p:cNvPicPr>
            <a:picLocks noChangeAspect="1"/>
          </p:cNvPicPr>
          <p:nvPr/>
        </p:nvPicPr>
        <p:blipFill>
          <a:blip r:embed="rId2"/>
          <a:stretch>
            <a:fillRect/>
          </a:stretch>
        </p:blipFill>
        <p:spPr>
          <a:xfrm>
            <a:off x="0" y="0"/>
            <a:ext cx="9161859" cy="6858000"/>
          </a:xfrm>
          <a:prstGeom prst="rect">
            <a:avLst/>
          </a:prstGeom>
        </p:spPr>
      </p:pic>
      <p:pic>
        <p:nvPicPr>
          <p:cNvPr id="9" name="8 Imagen" descr="2048 (9).jpg"/>
          <p:cNvPicPr>
            <a:picLocks noChangeAspect="1"/>
          </p:cNvPicPr>
          <p:nvPr/>
        </p:nvPicPr>
        <p:blipFill>
          <a:blip r:embed="rId2"/>
          <a:stretch>
            <a:fillRect/>
          </a:stretch>
        </p:blipFill>
        <p:spPr>
          <a:xfrm>
            <a:off x="0" y="0"/>
            <a:ext cx="9161859"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9"/>
                                        </p:tgtEl>
                                        <p:attrNameLst>
                                          <p:attrName>ppt_w</p:attrName>
                                        </p:attrNameLst>
                                      </p:cBhvr>
                                      <p:tavLst>
                                        <p:tav tm="0">
                                          <p:val>
                                            <p:strVal val="ppt_w"/>
                                          </p:val>
                                        </p:tav>
                                        <p:tav tm="100000">
                                          <p:val>
                                            <p:strVal val="2/3*ppt_w"/>
                                          </p:val>
                                        </p:tav>
                                      </p:tavLst>
                                    </p:anim>
                                    <p:anim calcmode="lin" valueType="num">
                                      <p:cBhvr>
                                        <p:cTn id="10" dur="3000"/>
                                        <p:tgtEl>
                                          <p:spTgt spid="9"/>
                                        </p:tgtEl>
                                        <p:attrNameLst>
                                          <p:attrName>ppt_h</p:attrName>
                                        </p:attrNameLst>
                                      </p:cBhvr>
                                      <p:tavLst>
                                        <p:tav tm="0">
                                          <p:val>
                                            <p:strVal val="ppt_h"/>
                                          </p:val>
                                        </p:tav>
                                        <p:tav tm="100000">
                                          <p:val>
                                            <p:strVal val="2/3*ppt_h"/>
                                          </p:val>
                                        </p:tav>
                                      </p:tavLst>
                                    </p:anim>
                                    <p:set>
                                      <p:cBhvr>
                                        <p:cTn id="11" dur="1" fill="hold">
                                          <p:stCondLst>
                                            <p:cond delay="2999"/>
                                          </p:stCondLst>
                                        </p:cTn>
                                        <p:tgtEl>
                                          <p:spTgt spid="9"/>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9"/>
                                        </p:tgtEl>
                                      </p:cBhvr>
                                    </p:animEffect>
                                    <p:set>
                                      <p:cBhvr>
                                        <p:cTn id="14" dur="1" fill="hold">
                                          <p:stCondLst>
                                            <p:cond delay="2999"/>
                                          </p:stCondLst>
                                        </p:cTn>
                                        <p:tgtEl>
                                          <p:spTgt spid="9"/>
                                        </p:tgtEl>
                                        <p:attrNameLst>
                                          <p:attrName>style.visibility</p:attrName>
                                        </p:attrNameLst>
                                      </p:cBhvr>
                                      <p:to>
                                        <p:strVal val="hidden"/>
                                      </p:to>
                                    </p:set>
                                  </p:childTnLst>
                                </p:cTn>
                              </p:par>
                              <p:par>
                                <p:cTn id="15" presetID="13" presetClass="exit" presetSubtype="16" fill="hold" nodeType="withEffect">
                                  <p:stCondLst>
                                    <p:cond delay="0"/>
                                  </p:stCondLst>
                                  <p:childTnLst>
                                    <p:animEffect transition="out" filter="plus(in)">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23" presetClass="exit" presetSubtype="288" fill="hold" nodeType="withEffect">
                                  <p:stCondLst>
                                    <p:cond delay="0"/>
                                  </p:stCondLst>
                                  <p:childTnLst>
                                    <p:anim calcmode="lin" valueType="num">
                                      <p:cBhvr>
                                        <p:cTn id="19" dur="3000"/>
                                        <p:tgtEl>
                                          <p:spTgt spid="8"/>
                                        </p:tgtEl>
                                        <p:attrNameLst>
                                          <p:attrName>ppt_w</p:attrName>
                                        </p:attrNameLst>
                                      </p:cBhvr>
                                      <p:tavLst>
                                        <p:tav tm="0">
                                          <p:val>
                                            <p:strVal val="ppt_w"/>
                                          </p:val>
                                        </p:tav>
                                        <p:tav tm="100000">
                                          <p:val>
                                            <p:strVal val="2/3*ppt_w"/>
                                          </p:val>
                                        </p:tav>
                                      </p:tavLst>
                                    </p:anim>
                                    <p:anim calcmode="lin" valueType="num">
                                      <p:cBhvr>
                                        <p:cTn id="20" dur="3000"/>
                                        <p:tgtEl>
                                          <p:spTgt spid="8"/>
                                        </p:tgtEl>
                                        <p:attrNameLst>
                                          <p:attrName>ppt_h</p:attrName>
                                        </p:attrNameLst>
                                      </p:cBhvr>
                                      <p:tavLst>
                                        <p:tav tm="0">
                                          <p:val>
                                            <p:strVal val="ppt_h"/>
                                          </p:val>
                                        </p:tav>
                                        <p:tav tm="100000">
                                          <p:val>
                                            <p:strVal val="2/3*ppt_h"/>
                                          </p:val>
                                        </p:tav>
                                      </p:tavLst>
                                    </p:anim>
                                    <p:set>
                                      <p:cBhvr>
                                        <p:cTn id="21" dur="1" fill="hold">
                                          <p:stCondLst>
                                            <p:cond delay="2999"/>
                                          </p:stCondLst>
                                        </p:cTn>
                                        <p:tgtEl>
                                          <p:spTgt spid="8"/>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6"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2048 (47).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7).jpg"/>
          <p:cNvPicPr>
            <a:picLocks noChangeAspect="1"/>
          </p:cNvPicPr>
          <p:nvPr/>
        </p:nvPicPr>
        <p:blipFill>
          <a:blip r:embed="rId2"/>
          <a:stretch>
            <a:fillRect/>
          </a:stretch>
        </p:blipFill>
        <p:spPr>
          <a:xfrm>
            <a:off x="0" y="0"/>
            <a:ext cx="9144000" cy="6858000"/>
          </a:xfrm>
          <a:prstGeom prst="rect">
            <a:avLst/>
          </a:prstGeom>
        </p:spPr>
      </p:pic>
      <p:pic>
        <p:nvPicPr>
          <p:cNvPr id="6" name="5 Imagen" descr="2048 (47).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6"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5).jpg"/>
          <p:cNvPicPr>
            <a:picLocks noChangeAspect="1"/>
          </p:cNvPicPr>
          <p:nvPr/>
        </p:nvPicPr>
        <p:blipFill>
          <a:blip r:embed="rId2"/>
          <a:stretch>
            <a:fillRect/>
          </a:stretch>
        </p:blipFill>
        <p:spPr>
          <a:xfrm>
            <a:off x="0" y="20033"/>
            <a:ext cx="9144000" cy="6837967"/>
          </a:xfrm>
          <a:prstGeom prst="rect">
            <a:avLst/>
          </a:prstGeom>
        </p:spPr>
      </p:pic>
      <p:pic>
        <p:nvPicPr>
          <p:cNvPr id="5" name="4 Imagen" descr="2048 (5).jpg"/>
          <p:cNvPicPr>
            <a:picLocks noChangeAspect="1"/>
          </p:cNvPicPr>
          <p:nvPr/>
        </p:nvPicPr>
        <p:blipFill>
          <a:blip r:embed="rId2"/>
          <a:stretch>
            <a:fillRect/>
          </a:stretch>
        </p:blipFill>
        <p:spPr>
          <a:xfrm>
            <a:off x="0" y="20033"/>
            <a:ext cx="9144000" cy="6837967"/>
          </a:xfrm>
          <a:prstGeom prst="rect">
            <a:avLst/>
          </a:prstGeom>
        </p:spPr>
      </p:pic>
      <p:pic>
        <p:nvPicPr>
          <p:cNvPr id="6" name="5 Imagen" descr="2048 (5).jpg"/>
          <p:cNvPicPr>
            <a:picLocks noChangeAspect="1"/>
          </p:cNvPicPr>
          <p:nvPr/>
        </p:nvPicPr>
        <p:blipFill>
          <a:blip r:embed="rId2"/>
          <a:stretch>
            <a:fillRect/>
          </a:stretch>
        </p:blipFill>
        <p:spPr>
          <a:xfrm>
            <a:off x="0" y="20033"/>
            <a:ext cx="9144000" cy="6837967"/>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out)">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928670"/>
            <a:ext cx="7858180" cy="5016758"/>
          </a:xfrm>
          <a:prstGeom prst="rect">
            <a:avLst/>
          </a:prstGeom>
          <a:noFill/>
        </p:spPr>
        <p:txBody>
          <a:bodyPr wrap="square" rtlCol="0">
            <a:spAutoFit/>
          </a:bodyPr>
          <a:lstStyle/>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La mezquita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Sheikh</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es, posiblemente, uno de los templos más bellos que podamos contemplar sobre la faz de la Tierra. Célebre por su color blanco puro y la fusión de las diferentes arquitecturas islámicas en un solo templo, absorbiendo influencias de diversa procedencia. Abarcando una superficie de 22.412 metros cuadrados, con capacidad para más de cuarenta mil fieles, está considerada como la estructura de mármol más grande jamás construida por el hombre. Este inmenso y bello templo finalmente abrió sus puertas en el año 2007, sumando un total de doce años de esfuerzos y un coste de 430 millones de euros, resultado de la colaboración internacional de numerosos ingenieros y artesanos de Italia, Alemania, Marruecos, Pakistán, India, Turquía, Malasia, Irán, China, Reino Unido, Nueva Zelanda o Grecia, sumado a los esfuerzos de tres mil obreros que trabajaron bajo el asfixiante sol, con temperaturas de 40 ° C. La mezquita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Sheikh</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Zayed</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vincula la tradicional arquitectura islámica con la innovación y la tecnología, sustentándose sobre una estructura que consta de más de seis mil pilares de acero tratado para resistir la corrosión causada por la salitre del golfo. Estos pilares profundizan hasta veintisiete metros en estos inestables suelos compuestos por profundos estratos de arena y barro, consiguiendo una estabilización adecuada del edificio además de una buena resistencia sísmica. </a:t>
            </a:r>
            <a:endParaRPr lang="es-ES" sz="2000" dirty="0">
              <a:solidFill>
                <a:schemeClr val="tx2">
                  <a:lumMod val="90000"/>
                </a:schemeClr>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85000"/>
            </a:schemeClr>
          </a:solidFill>
        </p:spPr>
        <p:txBody>
          <a:bodyPr/>
          <a:lstStyle/>
          <a:p>
            <a:endParaRPr lang="es-ES" dirty="0"/>
          </a:p>
        </p:txBody>
      </p:sp>
      <p:pic>
        <p:nvPicPr>
          <p:cNvPr id="4" name="3 Imagen" descr="2048 (6).jpg"/>
          <p:cNvPicPr>
            <a:picLocks noChangeAspect="1"/>
          </p:cNvPicPr>
          <p:nvPr/>
        </p:nvPicPr>
        <p:blipFill>
          <a:blip r:embed="rId2"/>
          <a:stretch>
            <a:fillRect/>
          </a:stretch>
        </p:blipFill>
        <p:spPr>
          <a:xfrm>
            <a:off x="0" y="0"/>
            <a:ext cx="9144000" cy="6858000"/>
          </a:xfrm>
          <a:prstGeom prst="rect">
            <a:avLst/>
          </a:prstGeom>
        </p:spPr>
      </p:pic>
      <p:pic>
        <p:nvPicPr>
          <p:cNvPr id="5" name="4 Imagen" descr="2048 (6).jpg"/>
          <p:cNvPicPr>
            <a:picLocks noChangeAspect="1"/>
          </p:cNvPicPr>
          <p:nvPr/>
        </p:nvPicPr>
        <p:blipFill>
          <a:blip r:embed="rId2"/>
          <a:stretch>
            <a:fillRect/>
          </a:stretch>
        </p:blipFill>
        <p:spPr>
          <a:xfrm>
            <a:off x="0" y="0"/>
            <a:ext cx="9144000" cy="6858000"/>
          </a:xfrm>
          <a:prstGeom prst="rect">
            <a:avLst/>
          </a:prstGeom>
        </p:spPr>
      </p:pic>
      <p:pic>
        <p:nvPicPr>
          <p:cNvPr id="6" name="5 Imagen" descr="2048 (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xit" presetSubtype="32" fill="hold" nodeType="withEffect">
                                  <p:stCondLst>
                                    <p:cond delay="0"/>
                                  </p:stCondLst>
                                  <p:childTnLst>
                                    <p:animEffect transition="out" filter="diamond(out)">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18).jpg"/>
          <p:cNvPicPr>
            <a:picLocks noChangeAspect="1"/>
          </p:cNvPicPr>
          <p:nvPr/>
        </p:nvPicPr>
        <p:blipFill>
          <a:blip r:embed="rId2"/>
          <a:stretch>
            <a:fillRect/>
          </a:stretch>
        </p:blipFill>
        <p:spPr>
          <a:xfrm>
            <a:off x="-44648" y="0"/>
            <a:ext cx="9188648" cy="6858000"/>
          </a:xfrm>
          <a:prstGeom prst="rect">
            <a:avLst/>
          </a:prstGeom>
        </p:spPr>
      </p:pic>
      <p:pic>
        <p:nvPicPr>
          <p:cNvPr id="5" name="4 Imagen" descr="2048 (18).jpg"/>
          <p:cNvPicPr>
            <a:picLocks noChangeAspect="1"/>
          </p:cNvPicPr>
          <p:nvPr/>
        </p:nvPicPr>
        <p:blipFill>
          <a:blip r:embed="rId2"/>
          <a:stretch>
            <a:fillRect/>
          </a:stretch>
        </p:blipFill>
        <p:spPr>
          <a:xfrm>
            <a:off x="0" y="0"/>
            <a:ext cx="9188648"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25000"/>
            </a:schemeClr>
          </a:solidFill>
        </p:spPr>
        <p:txBody>
          <a:bodyPr/>
          <a:lstStyle/>
          <a:p>
            <a:endParaRPr lang="es-ES" dirty="0"/>
          </a:p>
        </p:txBody>
      </p:sp>
      <p:pic>
        <p:nvPicPr>
          <p:cNvPr id="4" name="3 Marcador de contenido" descr="8426981048_3d737162ed_h.jpg"/>
          <p:cNvPicPr>
            <a:picLocks noGrp="1" noChangeAspect="1"/>
          </p:cNvPicPr>
          <p:nvPr>
            <p:ph idx="1"/>
          </p:nvPr>
        </p:nvPicPr>
        <p:blipFill>
          <a:blip r:embed="rId2"/>
          <a:stretch>
            <a:fillRect/>
          </a:stretch>
        </p:blipFill>
        <p:spPr>
          <a:xfrm>
            <a:off x="0" y="0"/>
            <a:ext cx="9144000" cy="6858000"/>
          </a:xfrm>
        </p:spPr>
      </p:pic>
      <p:pic>
        <p:nvPicPr>
          <p:cNvPr id="5" name="3 Marcador de contenido" descr="8426981048_3d737162ed_h.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15).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857232"/>
            <a:ext cx="7858179" cy="4985980"/>
          </a:xfrm>
          <a:prstGeom prst="rect">
            <a:avLst/>
          </a:prstGeom>
          <a:noFill/>
        </p:spPr>
        <p:txBody>
          <a:bodyPr wrap="square" rtlCol="0">
            <a:spAutoFit/>
          </a:bodyPr>
          <a:lstStyle/>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Sobre estos pilares se dispuso una inmensa estructura conformada por miles de metros cúbicos de hormigón reforzados con treinta mil toneladas de acero, totalmente cubiertos por losas de mármol de Carrara, extraído de las canteras cerca de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Pietrasanta</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en Italia, conocido como uno de los mármoles más apreciados del mundo por su blancura, casi sin vetas, además de mármol blanco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Sivec</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extraído cerca de la ciudad de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Prilep</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en Macedonia, empleando un total de 120.000 m² de paneles de mármol. El patio central, que abarca una superficie de más de diecisiete mil metros cuadrados también está pavimentado con este mismo mármol, confiriendo a la mezquita su característico blanco radiante bajo los rayos del sol.</a:t>
            </a:r>
          </a:p>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La ornamentación islámica del templo fue realizada por maestros artesanos locales, elaborada en materiales como el yeso o la madera, adornados por numerosos mosaicos y otros motivos de inspiración musulmana, como los relieves tallados con los versos del Sagrado Corán empleando caligrafía cúfica, obra de Mohammed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Mandi</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Al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Tamimi</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El interior de la mezquita se encuentra revestido con más de doce mil molduras de yeso y fibra de vidrio, con patrones creados originalmente por los artesanos, siendo escaneados posteriormente para ser reproducidos a gran escala</a:t>
            </a:r>
          </a:p>
          <a:p>
            <a:endParaRPr lang="es-ES" sz="2000" dirty="0">
              <a:solidFill>
                <a:schemeClr val="tx2">
                  <a:lumMod val="90000"/>
                </a:schemeClr>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93905"/>
          </a:solidFill>
          <a:ln>
            <a:noFill/>
          </a:ln>
        </p:spPr>
        <p:txBody>
          <a:bodyPr/>
          <a:lstStyle/>
          <a:p>
            <a:endParaRPr lang="es-ES" dirty="0"/>
          </a:p>
        </p:txBody>
      </p:sp>
      <p:pic>
        <p:nvPicPr>
          <p:cNvPr id="4" name="3 Marcador de contenido" descr="5.jpg"/>
          <p:cNvPicPr>
            <a:picLocks noGrp="1" noChangeAspect="1"/>
          </p:cNvPicPr>
          <p:nvPr>
            <p:ph idx="1"/>
          </p:nvPr>
        </p:nvPicPr>
        <p:blipFill>
          <a:blip r:embed="rId3"/>
          <a:stretch>
            <a:fillRect/>
          </a:stretch>
        </p:blipFill>
        <p:spPr>
          <a:xfrm>
            <a:off x="0" y="0"/>
            <a:ext cx="9144000" cy="6844632"/>
          </a:xfrm>
          <a:ln>
            <a:noFill/>
          </a:ln>
        </p:spPr>
      </p:pic>
      <p:pic>
        <p:nvPicPr>
          <p:cNvPr id="7" name="3 Marcador de contenido" descr="5.jpg"/>
          <p:cNvPicPr>
            <a:picLocks noChangeAspect="1"/>
          </p:cNvPicPr>
          <p:nvPr/>
        </p:nvPicPr>
        <p:blipFill>
          <a:blip r:embed="rId3"/>
          <a:stretch>
            <a:fillRect/>
          </a:stretch>
        </p:blipFill>
        <p:spPr>
          <a:xfrm>
            <a:off x="0" y="0"/>
            <a:ext cx="9144000" cy="6858000"/>
          </a:xfrm>
          <a:prstGeom prst="rect">
            <a:avLst/>
          </a:prstGeom>
          <a:ln>
            <a:noFill/>
          </a:ln>
        </p:spPr>
      </p:pic>
      <p:sp>
        <p:nvSpPr>
          <p:cNvPr id="5" name="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trips(downLeft)">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44000" cy="6851309"/>
          </a:xfrm>
          <a:prstGeom prst="rect">
            <a:avLst/>
          </a:prstGeom>
        </p:spPr>
      </p:pic>
      <p:pic>
        <p:nvPicPr>
          <p:cNvPr id="5" name="4 Imagen" descr="2048 (14).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2048 (22).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22).jpg"/>
          <p:cNvPicPr>
            <a:picLocks noChangeAspect="1"/>
          </p:cNvPicPr>
          <p:nvPr/>
        </p:nvPicPr>
        <p:blipFill>
          <a:blip r:embed="rId2"/>
          <a:srcRect l="49951"/>
          <a:stretch>
            <a:fillRect/>
          </a:stretch>
        </p:blipFill>
        <p:spPr>
          <a:xfrm>
            <a:off x="4563070" y="0"/>
            <a:ext cx="4580930" cy="6858000"/>
          </a:xfrm>
          <a:prstGeom prst="rect">
            <a:avLst/>
          </a:prstGeom>
        </p:spPr>
      </p:pic>
      <p:pic>
        <p:nvPicPr>
          <p:cNvPr id="6" name="5 Imagen" descr="2048 (22).jpg"/>
          <p:cNvPicPr>
            <a:picLocks noChangeAspect="1"/>
          </p:cNvPicPr>
          <p:nvPr/>
        </p:nvPicPr>
        <p:blipFill>
          <a:blip r:embed="rId2"/>
          <a:srcRect r="49951"/>
          <a:stretch>
            <a:fillRect/>
          </a:stretch>
        </p:blipFill>
        <p:spPr>
          <a:xfrm>
            <a:off x="0" y="0"/>
            <a:ext cx="458093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2"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785794"/>
            <a:ext cx="7786742" cy="5293757"/>
          </a:xfrm>
          <a:prstGeom prst="rect">
            <a:avLst/>
          </a:prstGeom>
          <a:noFill/>
        </p:spPr>
        <p:txBody>
          <a:bodyPr wrap="square" rtlCol="0">
            <a:spAutoFit/>
          </a:bodyPr>
          <a:lstStyle/>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Para la decoración de la mezquita también se emplearon miles de piedras raras y semipreciosas, como el lapislázuli, la amatista, el ónix rojo, la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aventurina</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el nácar o las conchas de abulón que lucen incrustadas en el blanco mármol. Además, los hermosos patrones que se pueden observar engalanando los muros y columnas fueron elaborados por una empresa de artes gráficas de Milán.</a:t>
            </a:r>
          </a:p>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La mezquita cuenta con cuatro minaretes de más de cien metros de altura y ochenta y dos bóvedas de diversas dimensiones. Las cúpulas de mayor tamaño se construyeron con panales de hormigón prefabricados y fijados entre sí, mientras las más pequeñas se crearon in situ, empleando fibra de vidrio. La bóveda de mayor tamaño del templo cuenta con un diámetro de treinta y dos metros y una impresionante altura de ochenta y cinco, integrando la mayor bóveda de cualquier mezquita del mundo. La cúpulas revestidas de mármol se encuentran rematadas por chapiteles dorados que reverberan bajo la luz solar, luciendo en el interior del templo con los miles de cristales que las adornan en forma de mosaicos. El complejo cuenta además con más de mil blancas columnas en sus exteriores y casi cien en la sala de oración principal, engalanadas con grabados e incrustaciones de nácar, conformando uno de los pocos lugares del mundo donde puede observarse esta tipo de artesanía.</a:t>
            </a:r>
          </a:p>
          <a:p>
            <a:endParaRPr lang="es-ES" sz="2000" dirty="0">
              <a:solidFill>
                <a:schemeClr val="tx2">
                  <a:lumMod val="90000"/>
                </a:schemeClr>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7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8"/>
          </a:solidFill>
        </p:spPr>
        <p:txBody>
          <a:bodyPr/>
          <a:lstStyle/>
          <a:p>
            <a:endParaRPr lang="es-ES" dirty="0"/>
          </a:p>
        </p:txBody>
      </p:sp>
      <p:pic>
        <p:nvPicPr>
          <p:cNvPr id="5" name="4 Imagen" descr="2048 (25).jpg"/>
          <p:cNvPicPr>
            <a:picLocks noChangeAspect="1"/>
          </p:cNvPicPr>
          <p:nvPr/>
        </p:nvPicPr>
        <p:blipFill>
          <a:blip r:embed="rId2"/>
          <a:stretch>
            <a:fillRect/>
          </a:stretch>
        </p:blipFill>
        <p:spPr>
          <a:xfrm>
            <a:off x="0" y="0"/>
            <a:ext cx="9144000" cy="6858000"/>
          </a:xfrm>
          <a:prstGeom prst="rect">
            <a:avLst/>
          </a:prstGeom>
        </p:spPr>
      </p:pic>
      <p:pic>
        <p:nvPicPr>
          <p:cNvPr id="6" name="5 Imagen" descr="2048 (25).jpg"/>
          <p:cNvPicPr>
            <a:picLocks noChangeAspect="1"/>
          </p:cNvPicPr>
          <p:nvPr/>
        </p:nvPicPr>
        <p:blipFill>
          <a:blip r:embed="rId2"/>
          <a:stretch>
            <a:fillRect/>
          </a:stretch>
        </p:blipFill>
        <p:spPr>
          <a:xfrm flipH="1">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ppt_w/2"/>
                                          </p:val>
                                        </p:tav>
                                        <p:tav tm="100000">
                                          <p:val>
                                            <p:strVal val="#ppt_x"/>
                                          </p:val>
                                        </p:tav>
                                      </p:tavLst>
                                    </p:anim>
                                    <p:anim calcmode="lin" valueType="num">
                                      <p:cBhvr>
                                        <p:cTn id="17" dur="5000" fill="hold"/>
                                        <p:tgtEl>
                                          <p:spTgt spid="5"/>
                                        </p:tgtEl>
                                        <p:attrNameLst>
                                          <p:attrName>ppt_y</p:attrName>
                                        </p:attrNameLst>
                                      </p:cBhvr>
                                      <p:tavLst>
                                        <p:tav tm="0">
                                          <p:val>
                                            <p:strVal val="#ppt_y"/>
                                          </p:val>
                                        </p:tav>
                                        <p:tav tm="100000">
                                          <p:val>
                                            <p:strVal val="#ppt_y"/>
                                          </p:val>
                                        </p:tav>
                                      </p:tavLst>
                                    </p:anim>
                                    <p:anim calcmode="lin" valueType="num">
                                      <p:cBhvr>
                                        <p:cTn id="18" dur="5000" fill="hold"/>
                                        <p:tgtEl>
                                          <p:spTgt spid="5"/>
                                        </p:tgtEl>
                                        <p:attrNameLst>
                                          <p:attrName>ppt_w</p:attrName>
                                        </p:attrNameLst>
                                      </p:cBhvr>
                                      <p:tavLst>
                                        <p:tav tm="0">
                                          <p:val>
                                            <p:fltVal val="0"/>
                                          </p:val>
                                        </p:tav>
                                        <p:tav tm="100000">
                                          <p:val>
                                            <p:strVal val="#ppt_w"/>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52930" cy="6858000"/>
          </a:xfrm>
          <a:prstGeom prst="rect">
            <a:avLst/>
          </a:prstGeom>
        </p:spPr>
      </p:pic>
      <p:pic>
        <p:nvPicPr>
          <p:cNvPr id="5" name="4 Imagen" descr="2048 (20).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93905"/>
          </a:solidFill>
        </p:spPr>
        <p:txBody>
          <a:bodyPr/>
          <a:lstStyle/>
          <a:p>
            <a:endParaRPr lang="es-ES" dirty="0"/>
          </a:p>
        </p:txBody>
      </p:sp>
      <p:pic>
        <p:nvPicPr>
          <p:cNvPr id="4" name="3 Marcador de contenido" descr="5 (1).jpg"/>
          <p:cNvPicPr>
            <a:picLocks noGrp="1" noChangeAspect="1"/>
          </p:cNvPicPr>
          <p:nvPr>
            <p:ph idx="1"/>
          </p:nvPr>
        </p:nvPicPr>
        <p:blipFill>
          <a:blip r:embed="rId2"/>
          <a:stretch>
            <a:fillRect/>
          </a:stretch>
        </p:blipFill>
        <p:spPr>
          <a:xfrm>
            <a:off x="0" y="6691"/>
            <a:ext cx="9144000" cy="6851309"/>
          </a:xfrm>
        </p:spPr>
      </p:pic>
      <p:pic>
        <p:nvPicPr>
          <p:cNvPr id="5" name="3 Marcador de contenido" descr="5 (1).jpg"/>
          <p:cNvPicPr>
            <a:picLocks noChangeAspect="1"/>
          </p:cNvPicPr>
          <p:nvPr/>
        </p:nvPicPr>
        <p:blipFill>
          <a:blip r:embed="rId2"/>
          <a:stretch>
            <a:fillRect/>
          </a:stretch>
        </p:blipFill>
        <p:spPr>
          <a:xfrm>
            <a:off x="0" y="6691"/>
            <a:ext cx="9144000" cy="6851309"/>
          </a:xfrm>
          <a:prstGeom prst="rect">
            <a:avLst/>
          </a:prstGeom>
        </p:spPr>
      </p:pic>
      <p:pic>
        <p:nvPicPr>
          <p:cNvPr id="6" name="3 Marcador de contenido" descr="5 (1).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xit" presetSubtype="16" fill="hold" nodeType="withEffect">
                                  <p:stCondLst>
                                    <p:cond delay="0"/>
                                  </p:stCondLst>
                                  <p:childTnLst>
                                    <p:animEffect transition="out" filter="box(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xit" presetSubtype="288" fill="hold" nodeType="withEffect">
                                  <p:stCondLst>
                                    <p:cond delay="0"/>
                                  </p:stCondLst>
                                  <p:childTnLst>
                                    <p:anim calcmode="lin" valueType="num">
                                      <p:cBhvr>
                                        <p:cTn id="12" dur="3000"/>
                                        <p:tgtEl>
                                          <p:spTgt spid="6"/>
                                        </p:tgtEl>
                                        <p:attrNameLst>
                                          <p:attrName>ppt_w</p:attrName>
                                        </p:attrNameLst>
                                      </p:cBhvr>
                                      <p:tavLst>
                                        <p:tav tm="0">
                                          <p:val>
                                            <p:strVal val="ppt_w"/>
                                          </p:val>
                                        </p:tav>
                                        <p:tav tm="100000">
                                          <p:val>
                                            <p:strVal val="2/3*ppt_w"/>
                                          </p:val>
                                        </p:tav>
                                      </p:tavLst>
                                    </p:anim>
                                    <p:anim calcmode="lin" valueType="num">
                                      <p:cBhvr>
                                        <p:cTn id="13" dur="3000"/>
                                        <p:tgtEl>
                                          <p:spTgt spid="6"/>
                                        </p:tgtEl>
                                        <p:attrNameLst>
                                          <p:attrName>ppt_h</p:attrName>
                                        </p:attrNameLst>
                                      </p:cBhvr>
                                      <p:tavLst>
                                        <p:tav tm="0">
                                          <p:val>
                                            <p:strVal val="ppt_h"/>
                                          </p:val>
                                        </p:tav>
                                        <p:tav tm="100000">
                                          <p:val>
                                            <p:strVal val="2/3*ppt_h"/>
                                          </p:val>
                                        </p:tav>
                                      </p:tavLst>
                                    </p:anim>
                                    <p:set>
                                      <p:cBhvr>
                                        <p:cTn id="14" dur="1" fill="hold">
                                          <p:stCondLst>
                                            <p:cond delay="2999"/>
                                          </p:stCondLst>
                                        </p:cTn>
                                        <p:tgtEl>
                                          <p:spTgt spid="6"/>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xit" presetSubtype="288"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2/3*ppt_w"/>
                                          </p:val>
                                        </p:tav>
                                      </p:tavLst>
                                    </p:anim>
                                    <p:anim calcmode="lin" valueType="num">
                                      <p:cBhvr>
                                        <p:cTn id="20" dur="3000"/>
                                        <p:tgtEl>
                                          <p:spTgt spid="5"/>
                                        </p:tgtEl>
                                        <p:attrNameLst>
                                          <p:attrName>ppt_h</p:attrName>
                                        </p:attrNameLst>
                                      </p:cBhvr>
                                      <p:tavLst>
                                        <p:tav tm="0">
                                          <p:val>
                                            <p:strVal val="ppt_h"/>
                                          </p:val>
                                        </p:tav>
                                        <p:tav tm="100000">
                                          <p:val>
                                            <p:strVal val="2/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6"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500042"/>
            <a:ext cx="7929618" cy="5632311"/>
          </a:xfrm>
          <a:prstGeom prst="rect">
            <a:avLst/>
          </a:prstGeom>
          <a:noFill/>
        </p:spPr>
        <p:txBody>
          <a:bodyPr wrap="square" rtlCol="0">
            <a:spAutoFit/>
          </a:bodyPr>
          <a:lstStyle/>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En la sala principal podemos observar otras piezas de artesanía únicas en el mundo, como las increíbles lámparas de araña que penden del techo, de diez metros de longitud y nueve toneladas de peso, elaboradas en cobre y plata y recubiertas de oro, </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Esta </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majestuosa sala también alberga la célebre alfombra que tapiza sus suelos, de cuarenta y siete toneladas de peso y una superficie de más de cinco mil metros cuadrados, integrando la mayor alfombra del mundo. Elaborada con treinta y cinco toneladas de lana y doce de algodón, cuenta con más de dos mil millones de nudos, un trabajo realizado a mano por mil doscientas mujeres iraníes durante dos años siguiendo el diseño del artista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Alí</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Khaliqi</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con un valor estimado en más de seis millones de euros.</a:t>
            </a:r>
          </a:p>
          <a:p>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En el exterior del templo, los grandes estanques dispuestos a lo largo de las arcadas reflejan las espectaculares columnatas de la mezquita, que se muestran aún más bellas en la noche, gracias al sistema de iluminación diseñado para reflejar las fases de la luna, obra del arquitecto Jonathan </a:t>
            </a:r>
            <a:r>
              <a:rPr lang="es-ES" sz="2000" dirty="0" err="1" smtClean="0">
                <a:solidFill>
                  <a:schemeClr val="tx2">
                    <a:lumMod val="90000"/>
                  </a:schemeClr>
                </a:solidFill>
                <a:effectLst>
                  <a:outerShdw blurRad="38100" dist="38100" dir="2700000" algn="tl">
                    <a:srgbClr val="000000">
                      <a:alpha val="43137"/>
                    </a:srgbClr>
                  </a:outerShdw>
                </a:effectLst>
                <a:latin typeface="Agency FB" pitchFamily="34" charset="0"/>
              </a:rPr>
              <a:t>Speirs</a:t>
            </a:r>
            <a:r>
              <a:rPr lang="es-ES" sz="2000" dirty="0" smtClean="0">
                <a:solidFill>
                  <a:schemeClr val="tx2">
                    <a:lumMod val="90000"/>
                  </a:schemeClr>
                </a:solidFill>
                <a:effectLst>
                  <a:outerShdw blurRad="38100" dist="38100" dir="2700000" algn="tl">
                    <a:srgbClr val="000000">
                      <a:alpha val="43137"/>
                    </a:srgbClr>
                  </a:outerShdw>
                </a:effectLst>
                <a:latin typeface="Agency FB" pitchFamily="34" charset="0"/>
              </a:rPr>
              <a:t>. Alrededor de la mezquita se habilitaron veintidós torres que permiten observar la evolución del ciclo lunar sobre la superficie de mármol del templo, brillando con albinos tonos bajo la luna llena que derivan hacia el azul más oscuro siguiendo el patrón lunar. Pues, según el arquitecto de iluminación escocés fallecido en 2012, al igual que la luna afecta con su gravedad a las mareas cada día, decidieron que la luz de la luna repercutiera sobre la belleza del templo cada noche.</a:t>
            </a:r>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8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4" name="3 Imagen" descr="mg_2596.jpg"/>
          <p:cNvPicPr>
            <a:picLocks noChangeAspect="1"/>
          </p:cNvPicPr>
          <p:nvPr/>
        </p:nvPicPr>
        <p:blipFill>
          <a:blip r:embed="rId2"/>
          <a:stretch>
            <a:fillRect/>
          </a:stretch>
        </p:blipFill>
        <p:spPr>
          <a:xfrm>
            <a:off x="0" y="13368"/>
            <a:ext cx="9144000" cy="6844632"/>
          </a:xfrm>
          <a:prstGeom prst="rect">
            <a:avLst/>
          </a:prstGeom>
        </p:spPr>
      </p:pic>
      <p:pic>
        <p:nvPicPr>
          <p:cNvPr id="5" name="4 Imagen" descr="mg_2596.jpg"/>
          <p:cNvPicPr>
            <a:picLocks noChangeAspect="1"/>
          </p:cNvPicPr>
          <p:nvPr/>
        </p:nvPicPr>
        <p:blipFill>
          <a:blip r:embed="rId2"/>
          <a:stretch>
            <a:fillRect/>
          </a:stretch>
        </p:blipFill>
        <p:spPr>
          <a:xfrm>
            <a:off x="0" y="13368"/>
            <a:ext cx="9144000" cy="6844632"/>
          </a:xfrm>
          <a:prstGeom prst="rect">
            <a:avLst/>
          </a:prstGeom>
        </p:spPr>
      </p:pic>
      <p:pic>
        <p:nvPicPr>
          <p:cNvPr id="6" name="5 Imagen" descr="mg_2596.jpg"/>
          <p:cNvPicPr>
            <a:picLocks noChangeAspect="1"/>
          </p:cNvPicPr>
          <p:nvPr/>
        </p:nvPicPr>
        <p:blipFill>
          <a:blip r:embed="rId2"/>
          <a:stretch>
            <a:fillRect/>
          </a:stretch>
        </p:blipFill>
        <p:spPr>
          <a:xfrm>
            <a:off x="0" y="0"/>
            <a:ext cx="9144000" cy="6844632"/>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4" name="3 Imagen" descr="2048 (5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5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0033"/>
            <a:ext cx="9144000" cy="6858000"/>
          </a:xfrm>
          <a:solidFill>
            <a:srgbClr val="A27D46"/>
          </a:solidFill>
        </p:spPr>
        <p:txBody>
          <a:bodyPr/>
          <a:lstStyle/>
          <a:p>
            <a:endParaRPr lang="es-ES" dirty="0"/>
          </a:p>
        </p:txBody>
      </p:sp>
      <p:pic>
        <p:nvPicPr>
          <p:cNvPr id="4" name="3 Marcador de contenido" descr="5 (2).jpg"/>
          <p:cNvPicPr>
            <a:picLocks noGrp="1" noChangeAspect="1"/>
          </p:cNvPicPr>
          <p:nvPr>
            <p:ph idx="1"/>
          </p:nvPr>
        </p:nvPicPr>
        <p:blipFill>
          <a:blip r:embed="rId2"/>
          <a:stretch>
            <a:fillRect/>
          </a:stretch>
        </p:blipFill>
        <p:spPr>
          <a:xfrm>
            <a:off x="0" y="0"/>
            <a:ext cx="9144000" cy="6858000"/>
          </a:xfrm>
        </p:spPr>
      </p:pic>
      <p:pic>
        <p:nvPicPr>
          <p:cNvPr id="5" name="3 Marcador de contenido" descr="5 (2).jpg"/>
          <p:cNvPicPr>
            <a:picLocks noChangeAspect="1"/>
          </p:cNvPicPr>
          <p:nvPr/>
        </p:nvPicPr>
        <p:blipFill>
          <a:blip r:embed="rId2"/>
          <a:stretch>
            <a:fillRect/>
          </a:stretch>
        </p:blipFill>
        <p:spPr>
          <a:xfrm>
            <a:off x="0" y="20033"/>
            <a:ext cx="9144000" cy="6837967"/>
          </a:xfrm>
          <a:prstGeom prst="rect">
            <a:avLst/>
          </a:prstGeom>
        </p:spPr>
      </p:pic>
      <p:pic>
        <p:nvPicPr>
          <p:cNvPr id="6" name="3 Marcador de contenido" descr="5 (2).jpg"/>
          <p:cNvPicPr>
            <a:picLocks noChangeAspect="1"/>
          </p:cNvPicPr>
          <p:nvPr/>
        </p:nvPicPr>
        <p:blipFill>
          <a:blip r:embed="rId2"/>
          <a:stretch>
            <a:fillRect/>
          </a:stretch>
        </p:blipFill>
        <p:spPr>
          <a:xfrm>
            <a:off x="0" y="20033"/>
            <a:ext cx="9144000" cy="6837967"/>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37" fill="hold" nodeType="withEffect">
                                  <p:stCondLst>
                                    <p:cond delay="0"/>
                                  </p:stCondLst>
                                  <p:childTnLst>
                                    <p:animEffect transition="out" filter="barn(out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500174"/>
            <a:ext cx="7429552" cy="3785652"/>
          </a:xfrm>
          <a:prstGeom prst="rect">
            <a:avLst/>
          </a:prstGeom>
          <a:noFill/>
        </p:spPr>
        <p:txBody>
          <a:bodyPr wrap="square" rtlCol="0">
            <a:spAutoFit/>
          </a:bodyPr>
          <a:lstStyle/>
          <a:p>
            <a:r>
              <a:rPr lang="es-ES" sz="2400" dirty="0" smtClean="0">
                <a:solidFill>
                  <a:schemeClr val="tx2">
                    <a:lumMod val="90000"/>
                  </a:schemeClr>
                </a:solidFill>
                <a:effectLst>
                  <a:outerShdw blurRad="38100" dist="38100" dir="2700000" algn="tl">
                    <a:srgbClr val="000000">
                      <a:alpha val="43137"/>
                    </a:srgbClr>
                  </a:outerShdw>
                </a:effectLst>
                <a:latin typeface="Agency FB" pitchFamily="34" charset="0"/>
              </a:rPr>
              <a:t>El diseño de la mezquita puede ser descrito como una fusión entre la arquitectura del imperio mogol y la morisca, siendo sus influencias directas la Mezquita </a:t>
            </a:r>
            <a:r>
              <a:rPr lang="es-ES" sz="2400" dirty="0" err="1" smtClean="0">
                <a:solidFill>
                  <a:schemeClr val="tx2">
                    <a:lumMod val="90000"/>
                  </a:schemeClr>
                </a:solidFill>
                <a:effectLst>
                  <a:outerShdw blurRad="38100" dist="38100" dir="2700000" algn="tl">
                    <a:srgbClr val="000000">
                      <a:alpha val="43137"/>
                    </a:srgbClr>
                  </a:outerShdw>
                </a:effectLst>
                <a:latin typeface="Agency FB" pitchFamily="34" charset="0"/>
              </a:rPr>
              <a:t>Badshahi</a:t>
            </a:r>
            <a:r>
              <a:rPr lang="es-ES" sz="24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2400" dirty="0" err="1" smtClean="0">
                <a:solidFill>
                  <a:schemeClr val="tx2">
                    <a:lumMod val="90000"/>
                  </a:schemeClr>
                </a:solidFill>
                <a:effectLst>
                  <a:outerShdw blurRad="38100" dist="38100" dir="2700000" algn="tl">
                    <a:srgbClr val="000000">
                      <a:alpha val="43137"/>
                    </a:srgbClr>
                  </a:outerShdw>
                </a:effectLst>
                <a:latin typeface="Agency FB" pitchFamily="34" charset="0"/>
              </a:rPr>
              <a:t>Masjid</a:t>
            </a:r>
            <a:r>
              <a:rPr lang="es-ES" sz="2400" dirty="0" smtClean="0">
                <a:solidFill>
                  <a:schemeClr val="tx2">
                    <a:lumMod val="90000"/>
                  </a:schemeClr>
                </a:solidFill>
                <a:effectLst>
                  <a:outerShdw blurRad="38100" dist="38100" dir="2700000" algn="tl">
                    <a:srgbClr val="000000">
                      <a:alpha val="43137"/>
                    </a:srgbClr>
                  </a:outerShdw>
                </a:effectLst>
                <a:latin typeface="Agency FB" pitchFamily="34" charset="0"/>
              </a:rPr>
              <a:t>  de Pakistán y la Mezquita Hassan II de Casablanca, en Marruecos, destacando también sus minaretes propios de la arquitectura árabe clásica. La nueva mezquita de Abu Dabi conforma un edificio de belleza superlativa, que aúna la artesanía tradicional y la tecnología actual. Un imponente templo que se alza blanco y deslumbrante en el extremo oriental de la isla, ubicado entre los tres principales puentes que conectan la ciudad de Abu Dabi con la Península Arábiga, conformando una de las grandes maravillas erigidas por los hombres en el siglo </a:t>
            </a:r>
            <a:r>
              <a:rPr lang="es-ES" sz="2400" dirty="0" smtClean="0">
                <a:solidFill>
                  <a:schemeClr val="tx2">
                    <a:lumMod val="90000"/>
                  </a:schemeClr>
                </a:solidFill>
                <a:effectLst>
                  <a:outerShdw blurRad="38100" dist="38100" dir="2700000" algn="tl">
                    <a:srgbClr val="000000">
                      <a:alpha val="43137"/>
                    </a:srgbClr>
                  </a:outerShdw>
                </a:effectLst>
              </a:rPr>
              <a:t>XXI</a:t>
            </a:r>
            <a:endParaRPr lang="es-ES" sz="2400" dirty="0">
              <a:solidFill>
                <a:schemeClr val="tx2">
                  <a:lumMod val="90000"/>
                </a:schemeClr>
              </a:solidFill>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3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2048 (27).jpg"/>
          <p:cNvPicPr>
            <a:picLocks noChangeAspect="1"/>
          </p:cNvPicPr>
          <p:nvPr/>
        </p:nvPicPr>
        <p:blipFill>
          <a:blip r:embed="rId2"/>
          <a:stretch>
            <a:fillRect/>
          </a:stretch>
        </p:blipFill>
        <p:spPr>
          <a:xfrm>
            <a:off x="-17859" y="0"/>
            <a:ext cx="9161859" cy="6858000"/>
          </a:xfrm>
          <a:prstGeom prst="rect">
            <a:avLst/>
          </a:prstGeom>
        </p:spPr>
      </p:pic>
      <p:pic>
        <p:nvPicPr>
          <p:cNvPr id="5" name="4 Imagen" descr="2048 (27).jpg"/>
          <p:cNvPicPr>
            <a:picLocks noChangeAspect="1"/>
          </p:cNvPicPr>
          <p:nvPr/>
        </p:nvPicPr>
        <p:blipFill>
          <a:blip r:embed="rId2"/>
          <a:stretch>
            <a:fillRect/>
          </a:stretch>
        </p:blipFill>
        <p:spPr>
          <a:xfrm>
            <a:off x="0" y="0"/>
            <a:ext cx="916185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5000"/>
                                        <p:tgtEl>
                                          <p:spTgt spid="4"/>
                                        </p:tgtEl>
                                      </p:cBhvr>
                                    </p:animEffect>
                                  </p:childTnLst>
                                </p:cTn>
                              </p:par>
                              <p:par>
                                <p:cTn id="19" presetID="18" presetClass="entr" presetSubtype="9"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Left)">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2048 (46).jpg"/>
          <p:cNvPicPr>
            <a:picLocks noChangeAspect="1"/>
          </p:cNvPicPr>
          <p:nvPr/>
        </p:nvPicPr>
        <p:blipFill>
          <a:blip r:embed="rId2"/>
          <a:stretch>
            <a:fillRect/>
          </a:stretch>
        </p:blipFill>
        <p:spPr>
          <a:xfrm>
            <a:off x="-17859" y="0"/>
            <a:ext cx="9161859" cy="6858000"/>
          </a:xfrm>
          <a:prstGeom prst="rect">
            <a:avLst/>
          </a:prstGeom>
        </p:spPr>
      </p:pic>
      <p:pic>
        <p:nvPicPr>
          <p:cNvPr id="5" name="4 Imagen" descr="2048 (46).jpg"/>
          <p:cNvPicPr>
            <a:picLocks noChangeAspect="1"/>
          </p:cNvPicPr>
          <p:nvPr/>
        </p:nvPicPr>
        <p:blipFill>
          <a:blip r:embed="rId2"/>
          <a:srcRect r="51462"/>
          <a:stretch>
            <a:fillRect/>
          </a:stretch>
        </p:blipFill>
        <p:spPr>
          <a:xfrm>
            <a:off x="-17859" y="0"/>
            <a:ext cx="4661297" cy="6858000"/>
          </a:xfrm>
          <a:prstGeom prst="rect">
            <a:avLst/>
          </a:prstGeom>
        </p:spPr>
      </p:pic>
      <p:pic>
        <p:nvPicPr>
          <p:cNvPr id="6" name="5 Imagen" descr="2048 (46).jpg"/>
          <p:cNvPicPr>
            <a:picLocks noChangeAspect="1"/>
          </p:cNvPicPr>
          <p:nvPr/>
        </p:nvPicPr>
        <p:blipFill>
          <a:blip r:embed="rId2"/>
          <a:srcRect l="48538"/>
          <a:stretch>
            <a:fillRect/>
          </a:stretch>
        </p:blipFill>
        <p:spPr>
          <a:xfrm>
            <a:off x="4643438" y="0"/>
            <a:ext cx="4500562"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2"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4" name="3 Imagen" descr="2048 (41).jpg"/>
          <p:cNvPicPr>
            <a:picLocks noChangeAspect="1"/>
          </p:cNvPicPr>
          <p:nvPr/>
        </p:nvPicPr>
        <p:blipFill>
          <a:blip r:embed="rId2"/>
          <a:stretch>
            <a:fillRect/>
          </a:stretch>
        </p:blipFill>
        <p:spPr>
          <a:xfrm>
            <a:off x="0" y="0"/>
            <a:ext cx="9143999" cy="6858000"/>
          </a:xfrm>
          <a:prstGeom prst="rect">
            <a:avLst/>
          </a:prstGeom>
        </p:spPr>
      </p:pic>
      <p:pic>
        <p:nvPicPr>
          <p:cNvPr id="5" name="4 Imagen" descr="2048 (41).jpg"/>
          <p:cNvPicPr>
            <a:picLocks noChangeAspect="1"/>
          </p:cNvPicPr>
          <p:nvPr/>
        </p:nvPicPr>
        <p:blipFill>
          <a:blip r:embed="rId2"/>
          <a:stretch>
            <a:fillRect/>
          </a:stretch>
        </p:blipFill>
        <p:spPr>
          <a:xfrm>
            <a:off x="1" y="0"/>
            <a:ext cx="914399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48).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370"/>
          </a:solidFill>
        </p:spPr>
        <p:txBody>
          <a:bodyPr/>
          <a:lstStyle/>
          <a:p>
            <a:endParaRPr lang="es-ES" dirty="0"/>
          </a:p>
        </p:txBody>
      </p:sp>
      <p:pic>
        <p:nvPicPr>
          <p:cNvPr id="4" name="3 Imagen" descr="2048 (49).jpg"/>
          <p:cNvPicPr>
            <a:picLocks noChangeAspect="1"/>
          </p:cNvPicPr>
          <p:nvPr/>
        </p:nvPicPr>
        <p:blipFill>
          <a:blip r:embed="rId2"/>
          <a:stretch>
            <a:fillRect/>
          </a:stretch>
        </p:blipFill>
        <p:spPr>
          <a:xfrm>
            <a:off x="0" y="0"/>
            <a:ext cx="9144000" cy="6837967"/>
          </a:xfrm>
          <a:prstGeom prst="rect">
            <a:avLst/>
          </a:prstGeom>
        </p:spPr>
      </p:pic>
      <p:pic>
        <p:nvPicPr>
          <p:cNvPr id="5" name="4 Imagen" descr="2048 (49).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5" name="4 Imagen" descr="5 (2).jpg"/>
          <p:cNvPicPr>
            <a:picLocks noChangeAspect="1"/>
          </p:cNvPicPr>
          <p:nvPr/>
        </p:nvPicPr>
        <p:blipFill>
          <a:blip r:embed="rId2"/>
          <a:stretch>
            <a:fillRect/>
          </a:stretch>
        </p:blipFill>
        <p:spPr>
          <a:xfrm>
            <a:off x="0" y="0"/>
            <a:ext cx="9144000" cy="6858000"/>
          </a:xfrm>
          <a:prstGeom prst="rect">
            <a:avLst/>
          </a:prstGeom>
        </p:spPr>
      </p:pic>
      <p:pic>
        <p:nvPicPr>
          <p:cNvPr id="6" name="5 Imagen" descr="5 (2).jpg"/>
          <p:cNvPicPr>
            <a:picLocks noChangeAspect="1"/>
          </p:cNvPicPr>
          <p:nvPr/>
        </p:nvPicPr>
        <p:blipFill>
          <a:blip r:embed="rId2"/>
          <a:stretch>
            <a:fillRect/>
          </a:stretch>
        </p:blipFill>
        <p:spPr>
          <a:xfrm flipH="1">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3).jpg"/>
          <p:cNvPicPr>
            <a:picLocks noChangeAspect="1"/>
          </p:cNvPicPr>
          <p:nvPr/>
        </p:nvPicPr>
        <p:blipFill>
          <a:blip r:embed="rId2"/>
          <a:stretch>
            <a:fillRect/>
          </a:stretch>
        </p:blipFill>
        <p:spPr>
          <a:xfrm>
            <a:off x="0" y="0"/>
            <a:ext cx="9152929" cy="6858000"/>
          </a:xfrm>
          <a:prstGeom prst="rect">
            <a:avLst/>
          </a:prstGeom>
        </p:spPr>
      </p:pic>
      <p:pic>
        <p:nvPicPr>
          <p:cNvPr id="5" name="4 Imagen" descr="2048 (3).jpg"/>
          <p:cNvPicPr>
            <a:picLocks noChangeAspect="1"/>
          </p:cNvPicPr>
          <p:nvPr/>
        </p:nvPicPr>
        <p:blipFill>
          <a:blip r:embed="rId2"/>
          <a:stretch>
            <a:fillRect/>
          </a:stretch>
        </p:blipFill>
        <p:spPr>
          <a:xfrm>
            <a:off x="0" y="0"/>
            <a:ext cx="915292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911627"/>
          </a:xfrm>
          <a:prstGeom prst="rect">
            <a:avLst/>
          </a:prstGeom>
          <a:noFill/>
          <a:ln w="9525">
            <a:noFill/>
            <a:miter lim="800000"/>
            <a:headEnd/>
            <a:tailEnd/>
          </a:ln>
          <a:effectLst/>
        </p:spPr>
      </p:pic>
      <p:pic>
        <p:nvPicPr>
          <p:cNvPr id="5" name="Picture 2"/>
          <p:cNvPicPr>
            <a:picLocks noChangeAspect="1" noChangeArrowheads="1"/>
          </p:cNvPicPr>
          <p:nvPr/>
        </p:nvPicPr>
        <p:blipFill>
          <a:blip r:embed="rId2"/>
          <a:srcRect l="50000"/>
          <a:stretch>
            <a:fillRect/>
          </a:stretch>
        </p:blipFill>
        <p:spPr bwMode="auto">
          <a:xfrm>
            <a:off x="4572000" y="0"/>
            <a:ext cx="4572000" cy="6911627"/>
          </a:xfrm>
          <a:prstGeom prst="rect">
            <a:avLst/>
          </a:prstGeom>
          <a:noFill/>
          <a:ln w="9525">
            <a:noFill/>
            <a:miter lim="800000"/>
            <a:headEnd/>
            <a:tailEnd/>
          </a:ln>
          <a:effectLst/>
        </p:spPr>
      </p:pic>
      <p:pic>
        <p:nvPicPr>
          <p:cNvPr id="6" name="Picture 2"/>
          <p:cNvPicPr>
            <a:picLocks noChangeAspect="1" noChangeArrowheads="1"/>
          </p:cNvPicPr>
          <p:nvPr/>
        </p:nvPicPr>
        <p:blipFill>
          <a:blip r:embed="rId2"/>
          <a:srcRect r="49219"/>
          <a:stretch>
            <a:fillRect/>
          </a:stretch>
        </p:blipFill>
        <p:spPr bwMode="auto">
          <a:xfrm>
            <a:off x="0" y="0"/>
            <a:ext cx="4643438" cy="6911627"/>
          </a:xfrm>
          <a:prstGeom prst="rect">
            <a:avLst/>
          </a:prstGeom>
          <a:noFill/>
          <a:ln w="9525">
            <a:noFill/>
            <a:miter lim="800000"/>
            <a:headEnd/>
            <a:tailEnd/>
          </a:ln>
          <a:effectLst/>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3000" fill="hold"/>
                                        <p:tgtEl>
                                          <p:spTgt spid="1026"/>
                                        </p:tgtEl>
                                        <p:attrNameLst>
                                          <p:attrName>ppt_w</p:attrName>
                                        </p:attrNameLst>
                                      </p:cBhvr>
                                      <p:tavLst>
                                        <p:tav tm="0">
                                          <p:val>
                                            <p:fltVal val="0"/>
                                          </p:val>
                                        </p:tav>
                                        <p:tav tm="100000">
                                          <p:val>
                                            <p:strVal val="#ppt_w"/>
                                          </p:val>
                                        </p:tav>
                                      </p:tavLst>
                                    </p:anim>
                                    <p:anim calcmode="lin" valueType="num">
                                      <p:cBhvr>
                                        <p:cTn id="23" dur="3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5"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3000" fill="hold"/>
                                        <p:tgtEl>
                                          <p:spTgt spid="2050"/>
                                        </p:tgtEl>
                                        <p:attrNameLst>
                                          <p:attrName>ppt_w</p:attrName>
                                        </p:attrNameLst>
                                      </p:cBhvr>
                                      <p:tavLst>
                                        <p:tav tm="0">
                                          <p:val>
                                            <p:strVal val="4/3*#ppt_w"/>
                                          </p:val>
                                        </p:tav>
                                        <p:tav tm="100000">
                                          <p:val>
                                            <p:strVal val="#ppt_w"/>
                                          </p:val>
                                        </p:tav>
                                      </p:tavLst>
                                    </p:anim>
                                    <p:anim calcmode="lin" valueType="num">
                                      <p:cBhvr>
                                        <p:cTn id="11" dur="3000" fill="hold"/>
                                        <p:tgtEl>
                                          <p:spTgt spid="2050"/>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16" presetClass="entr" presetSubtype="37" fill="hold" nodeType="with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barn(outVertical)">
                                      <p:cBhvr>
                                        <p:cTn id="21"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5 (16).jpg"/>
          <p:cNvPicPr>
            <a:picLocks noChangeAspect="1"/>
          </p:cNvPicPr>
          <p:nvPr/>
        </p:nvPicPr>
        <p:blipFill>
          <a:blip r:embed="rId2"/>
          <a:stretch>
            <a:fillRect/>
          </a:stretch>
        </p:blipFill>
        <p:spPr>
          <a:xfrm>
            <a:off x="0" y="0"/>
            <a:ext cx="9161859" cy="6858000"/>
          </a:xfrm>
          <a:prstGeom prst="rect">
            <a:avLst/>
          </a:prstGeom>
        </p:spPr>
      </p:pic>
      <p:pic>
        <p:nvPicPr>
          <p:cNvPr id="5" name="4 Imagen" descr="5 (16).jpg"/>
          <p:cNvPicPr>
            <a:picLocks noChangeAspect="1"/>
          </p:cNvPicPr>
          <p:nvPr/>
        </p:nvPicPr>
        <p:blipFill>
          <a:blip r:embed="rId2"/>
          <a:stretch>
            <a:fillRect/>
          </a:stretch>
        </p:blipFill>
        <p:spPr>
          <a:xfrm>
            <a:off x="0" y="0"/>
            <a:ext cx="916185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50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nodeType="withEffect">
                                  <p:stCondLst>
                                    <p:cond delay="50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5" presetClass="entr" presetSubtype="10" fill="hold" nodeType="withEffect">
                                  <p:stCondLst>
                                    <p:cond delay="50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351423383_a0a3383390_b.jpg"/>
          <p:cNvPicPr>
            <a:picLocks noGrp="1" noChangeAspect="1"/>
          </p:cNvPicPr>
          <p:nvPr>
            <p:ph idx="1"/>
          </p:nvPr>
        </p:nvPicPr>
        <p:blipFill>
          <a:blip r:embed="rId2"/>
          <a:stretch>
            <a:fillRect/>
          </a:stretch>
        </p:blipFill>
        <p:spPr>
          <a:xfrm>
            <a:off x="0" y="0"/>
            <a:ext cx="9144000" cy="6858000"/>
          </a:xfrm>
        </p:spPr>
      </p:pic>
      <p:pic>
        <p:nvPicPr>
          <p:cNvPr id="5" name="3 Marcador de contenido" descr="5351423383_a0a3383390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745.jpg"/>
          <p:cNvPicPr>
            <a:picLocks noChangeAspect="1"/>
          </p:cNvPicPr>
          <p:nvPr/>
        </p:nvPicPr>
        <p:blipFill>
          <a:blip r:embed="rId2"/>
          <a:stretch>
            <a:fillRect/>
          </a:stretch>
        </p:blipFill>
        <p:spPr>
          <a:xfrm>
            <a:off x="0" y="13368"/>
            <a:ext cx="9144000" cy="6844632"/>
          </a:xfrm>
          <a:prstGeom prst="rect">
            <a:avLst/>
          </a:prstGeom>
        </p:spPr>
      </p:pic>
      <p:pic>
        <p:nvPicPr>
          <p:cNvPr id="5" name="4 Imagen" descr="745.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4" name="3 Imagen" descr="2048 (1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46366193.jpg"/>
          <p:cNvPicPr>
            <a:picLocks noChangeAspect="1"/>
          </p:cNvPicPr>
          <p:nvPr/>
        </p:nvPicPr>
        <p:blipFill>
          <a:blip r:embed="rId2"/>
          <a:stretch>
            <a:fillRect/>
          </a:stretch>
        </p:blipFill>
        <p:spPr>
          <a:xfrm>
            <a:off x="0" y="0"/>
            <a:ext cx="9144000" cy="6858000"/>
          </a:xfrm>
          <a:prstGeom prst="rect">
            <a:avLst/>
          </a:prstGeom>
        </p:spPr>
      </p:pic>
      <p:pic>
        <p:nvPicPr>
          <p:cNvPr id="5" name="4 Imagen" descr="4636619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7-el-mihrab1.jpg"/>
          <p:cNvPicPr>
            <a:picLocks noChangeAspect="1"/>
          </p:cNvPicPr>
          <p:nvPr/>
        </p:nvPicPr>
        <p:blipFill>
          <a:blip r:embed="rId2"/>
          <a:stretch>
            <a:fillRect/>
          </a:stretch>
        </p:blipFill>
        <p:spPr>
          <a:xfrm>
            <a:off x="0" y="0"/>
            <a:ext cx="9144000" cy="6858000"/>
          </a:xfrm>
          <a:prstGeom prst="rect">
            <a:avLst/>
          </a:prstGeom>
        </p:spPr>
      </p:pic>
      <p:pic>
        <p:nvPicPr>
          <p:cNvPr id="5" name="4 Imagen" descr="7-el-mihrab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par>
                                <p:cTn id="19" presetID="18" presetClass="entr" presetSubtype="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5 (21).jpg"/>
          <p:cNvPicPr>
            <a:picLocks noChangeAspect="1"/>
          </p:cNvPicPr>
          <p:nvPr/>
        </p:nvPicPr>
        <p:blipFill>
          <a:blip r:embed="rId2"/>
          <a:stretch>
            <a:fillRect/>
          </a:stretch>
        </p:blipFill>
        <p:spPr>
          <a:xfrm>
            <a:off x="-35719" y="0"/>
            <a:ext cx="9179719" cy="6858000"/>
          </a:xfrm>
          <a:prstGeom prst="rect">
            <a:avLst/>
          </a:prstGeom>
        </p:spPr>
      </p:pic>
      <p:pic>
        <p:nvPicPr>
          <p:cNvPr id="5" name="4 Imagen" descr="5 (21).jpg"/>
          <p:cNvPicPr>
            <a:picLocks noChangeAspect="1"/>
          </p:cNvPicPr>
          <p:nvPr/>
        </p:nvPicPr>
        <p:blipFill>
          <a:blip r:embed="rId2"/>
          <a:stretch>
            <a:fillRect/>
          </a:stretch>
        </p:blipFill>
        <p:spPr>
          <a:xfrm>
            <a:off x="-35719" y="0"/>
            <a:ext cx="917971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27D46"/>
          </a:solidFill>
        </p:spPr>
        <p:txBody>
          <a:bodyPr/>
          <a:lstStyle/>
          <a:p>
            <a:endParaRPr lang="es-ES" dirty="0"/>
          </a:p>
        </p:txBody>
      </p:sp>
      <p:pic>
        <p:nvPicPr>
          <p:cNvPr id="4" name="3 Imagen" descr="5 (13).jpg"/>
          <p:cNvPicPr>
            <a:picLocks noChangeAspect="1"/>
          </p:cNvPicPr>
          <p:nvPr/>
        </p:nvPicPr>
        <p:blipFill>
          <a:blip r:embed="rId2"/>
          <a:stretch>
            <a:fillRect/>
          </a:stretch>
        </p:blipFill>
        <p:spPr>
          <a:xfrm>
            <a:off x="0" y="0"/>
            <a:ext cx="9144000" cy="6858000"/>
          </a:xfrm>
          <a:prstGeom prst="rect">
            <a:avLst/>
          </a:prstGeom>
        </p:spPr>
      </p:pic>
      <p:pic>
        <p:nvPicPr>
          <p:cNvPr id="5" name="4 Imagen" descr="5 (1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5 (22).jpg"/>
          <p:cNvPicPr>
            <a:picLocks noChangeAspect="1"/>
          </p:cNvPicPr>
          <p:nvPr/>
        </p:nvPicPr>
        <p:blipFill>
          <a:blip r:embed="rId2"/>
          <a:stretch>
            <a:fillRect/>
          </a:stretch>
        </p:blipFill>
        <p:spPr>
          <a:xfrm>
            <a:off x="-8930" y="0"/>
            <a:ext cx="9152930" cy="6858000"/>
          </a:xfrm>
          <a:prstGeom prst="rect">
            <a:avLst/>
          </a:prstGeom>
        </p:spPr>
      </p:pic>
      <p:pic>
        <p:nvPicPr>
          <p:cNvPr id="5" name="4 Imagen" descr="5 (22).jpg"/>
          <p:cNvPicPr>
            <a:picLocks noChangeAspect="1"/>
          </p:cNvPicPr>
          <p:nvPr/>
        </p:nvPicPr>
        <p:blipFill>
          <a:blip r:embed="rId2"/>
          <a:stretch>
            <a:fillRect/>
          </a:stretch>
        </p:blipFill>
        <p:spPr>
          <a:xfrm>
            <a:off x="0" y="0"/>
            <a:ext cx="9152930" cy="6858000"/>
          </a:xfrm>
          <a:prstGeom prst="rect">
            <a:avLst/>
          </a:prstGeom>
        </p:spPr>
      </p:pic>
      <p:pic>
        <p:nvPicPr>
          <p:cNvPr id="6" name="5 Imagen" descr="5 (22).jpg"/>
          <p:cNvPicPr>
            <a:picLocks noChangeAspect="1"/>
          </p:cNvPicPr>
          <p:nvPr/>
        </p:nvPicPr>
        <p:blipFill>
          <a:blip r:embed="rId2"/>
          <a:stretch>
            <a:fillRect/>
          </a:stretch>
        </p:blipFill>
        <p:spPr>
          <a:xfrm>
            <a:off x="0" y="0"/>
            <a:ext cx="915293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xit" presetSubtype="288"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2/3*ppt_w"/>
                                          </p:val>
                                        </p:tav>
                                      </p:tavLst>
                                    </p:anim>
                                    <p:anim calcmode="lin" valueType="num">
                                      <p:cBhvr>
                                        <p:cTn id="13" dur="3000"/>
                                        <p:tgtEl>
                                          <p:spTgt spid="5"/>
                                        </p:tgtEl>
                                        <p:attrNameLst>
                                          <p:attrName>ppt_h</p:attrName>
                                        </p:attrNameLst>
                                      </p:cBhvr>
                                      <p:tavLst>
                                        <p:tav tm="0">
                                          <p:val>
                                            <p:strVal val="ppt_h"/>
                                          </p:val>
                                        </p:tav>
                                        <p:tav tm="100000">
                                          <p:val>
                                            <p:strVal val="2/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48 (30).jpg"/>
          <p:cNvPicPr>
            <a:picLocks noChangeAspect="1"/>
          </p:cNvPicPr>
          <p:nvPr/>
        </p:nvPicPr>
        <p:blipFill>
          <a:blip r:embed="rId2"/>
          <a:stretch>
            <a:fillRect/>
          </a:stretch>
        </p:blipFill>
        <p:spPr>
          <a:xfrm>
            <a:off x="1214414" y="0"/>
            <a:ext cx="6715172" cy="6858000"/>
          </a:xfrm>
          <a:prstGeom prst="rect">
            <a:avLst/>
          </a:prstGeom>
        </p:spPr>
      </p:pic>
      <p:sp>
        <p:nvSpPr>
          <p:cNvPr id="5" name="4 Rectángulo"/>
          <p:cNvSpPr/>
          <p:nvPr/>
        </p:nvSpPr>
        <p:spPr>
          <a:xfrm>
            <a:off x="0" y="0"/>
            <a:ext cx="1214414" cy="6858000"/>
          </a:xfrm>
          <a:prstGeom prst="rect">
            <a:avLst/>
          </a:prstGeom>
          <a:gradFill flip="none" rotWithShape="1">
            <a:gsLst>
              <a:gs pos="100000">
                <a:schemeClr val="bg1"/>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929586" y="0"/>
            <a:ext cx="1214414" cy="6858000"/>
          </a:xfrm>
          <a:prstGeom prst="rect">
            <a:avLst/>
          </a:prstGeom>
          <a:gradFill flip="none" rotWithShape="1">
            <a:gsLst>
              <a:gs pos="100000">
                <a:schemeClr val="bg1"/>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4).jpg"/>
          <p:cNvPicPr>
            <a:picLocks noChangeAspect="1"/>
          </p:cNvPicPr>
          <p:nvPr/>
        </p:nvPicPr>
        <p:blipFill>
          <a:blip r:embed="rId2"/>
          <a:stretch>
            <a:fillRect/>
          </a:stretch>
        </p:blipFill>
        <p:spPr>
          <a:xfrm>
            <a:off x="-1" y="0"/>
            <a:ext cx="9185781" cy="6858000"/>
          </a:xfrm>
          <a:prstGeom prst="rect">
            <a:avLst/>
          </a:prstGeom>
        </p:spPr>
      </p:pic>
      <p:pic>
        <p:nvPicPr>
          <p:cNvPr id="5" name="4 Imagen" descr="2048 (24).jpg"/>
          <p:cNvPicPr>
            <a:picLocks noChangeAspect="1"/>
          </p:cNvPicPr>
          <p:nvPr/>
        </p:nvPicPr>
        <p:blipFill>
          <a:blip r:embed="rId2"/>
          <a:stretch>
            <a:fillRect/>
          </a:stretch>
        </p:blipFill>
        <p:spPr>
          <a:xfrm>
            <a:off x="0" y="0"/>
            <a:ext cx="9185781"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2048 (23).jpg"/>
          <p:cNvPicPr>
            <a:picLocks noChangeAspect="1"/>
          </p:cNvPicPr>
          <p:nvPr/>
        </p:nvPicPr>
        <p:blipFill>
          <a:blip r:embed="rId2"/>
          <a:stretch>
            <a:fillRect/>
          </a:stretch>
        </p:blipFill>
        <p:spPr>
          <a:xfrm>
            <a:off x="-26789" y="0"/>
            <a:ext cx="9170789" cy="6858000"/>
          </a:xfrm>
          <a:prstGeom prst="rect">
            <a:avLst/>
          </a:prstGeom>
        </p:spPr>
      </p:pic>
      <p:pic>
        <p:nvPicPr>
          <p:cNvPr id="5" name="4 Imagen" descr="2048 (23).jpg"/>
          <p:cNvPicPr>
            <a:picLocks noChangeAspect="1"/>
          </p:cNvPicPr>
          <p:nvPr/>
        </p:nvPicPr>
        <p:blipFill>
          <a:blip r:embed="rId2"/>
          <a:stretch>
            <a:fillRect/>
          </a:stretch>
        </p:blipFill>
        <p:spPr>
          <a:xfrm>
            <a:off x="-26789" y="0"/>
            <a:ext cx="917078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1).jpg"/>
          <p:cNvPicPr>
            <a:picLocks noChangeAspect="1"/>
          </p:cNvPicPr>
          <p:nvPr/>
        </p:nvPicPr>
        <p:blipFill>
          <a:blip r:embed="rId2"/>
          <a:stretch>
            <a:fillRect/>
          </a:stretch>
        </p:blipFill>
        <p:spPr>
          <a:xfrm>
            <a:off x="0" y="0"/>
            <a:ext cx="9144000" cy="6858000"/>
          </a:xfrm>
          <a:prstGeom prst="rect">
            <a:avLst/>
          </a:prstGeom>
        </p:spPr>
      </p:pic>
      <p:pic>
        <p:nvPicPr>
          <p:cNvPr id="5" name="4 Imagen" descr="5 (1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5 (17).jpg"/>
          <p:cNvPicPr>
            <a:picLocks noChangeAspect="1"/>
          </p:cNvPicPr>
          <p:nvPr/>
        </p:nvPicPr>
        <p:blipFill>
          <a:blip r:embed="rId2"/>
          <a:stretch>
            <a:fillRect/>
          </a:stretch>
        </p:blipFill>
        <p:spPr>
          <a:xfrm>
            <a:off x="0" y="0"/>
            <a:ext cx="9161859" cy="6858000"/>
          </a:xfrm>
          <a:prstGeom prst="rect">
            <a:avLst/>
          </a:prstGeom>
        </p:spPr>
      </p:pic>
      <p:pic>
        <p:nvPicPr>
          <p:cNvPr id="5" name="4 Imagen" descr="5 (17).jpg"/>
          <p:cNvPicPr>
            <a:picLocks noChangeAspect="1"/>
          </p:cNvPicPr>
          <p:nvPr/>
        </p:nvPicPr>
        <p:blipFill>
          <a:blip r:embed="rId2"/>
          <a:srcRect l="17934" t="6250" r="18128" b="7291"/>
          <a:stretch>
            <a:fillRect/>
          </a:stretch>
        </p:blipFill>
        <p:spPr>
          <a:xfrm>
            <a:off x="1643042" y="428604"/>
            <a:ext cx="5857916" cy="5929354"/>
          </a:xfrm>
          <a:prstGeom prst="ellipse">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3000" fill="hold"/>
                                        <p:tgtEl>
                                          <p:spTgt spid="5"/>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45590"/>
          </a:solidFill>
        </p:spPr>
        <p:txBody>
          <a:bodyPr/>
          <a:lstStyle/>
          <a:p>
            <a:endParaRPr lang="es-ES" dirty="0"/>
          </a:p>
        </p:txBody>
      </p:sp>
      <p:pic>
        <p:nvPicPr>
          <p:cNvPr id="4" name="3 Imagen" descr="2048 (13).jpg"/>
          <p:cNvPicPr>
            <a:picLocks noChangeAspect="1"/>
          </p:cNvPicPr>
          <p:nvPr/>
        </p:nvPicPr>
        <p:blipFill>
          <a:blip r:embed="rId2"/>
          <a:stretch>
            <a:fillRect/>
          </a:stretch>
        </p:blipFill>
        <p:spPr>
          <a:xfrm>
            <a:off x="0" y="13368"/>
            <a:ext cx="9144000" cy="6844632"/>
          </a:xfrm>
          <a:prstGeom prst="rect">
            <a:avLst/>
          </a:prstGeom>
        </p:spPr>
      </p:pic>
      <p:pic>
        <p:nvPicPr>
          <p:cNvPr id="5" name="4 Imagen" descr="2048 (13).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2603"/>
          </a:solidFill>
        </p:spPr>
        <p:txBody>
          <a:bodyPr/>
          <a:lstStyle/>
          <a:p>
            <a:endParaRPr lang="es-ES" dirty="0"/>
          </a:p>
        </p:txBody>
      </p:sp>
      <p:pic>
        <p:nvPicPr>
          <p:cNvPr id="5" name="4 Imagen" descr="2048 (26).jpg"/>
          <p:cNvPicPr>
            <a:picLocks noChangeAspect="1"/>
          </p:cNvPicPr>
          <p:nvPr/>
        </p:nvPicPr>
        <p:blipFill>
          <a:blip r:embed="rId2"/>
          <a:stretch>
            <a:fillRect/>
          </a:stretch>
        </p:blipFill>
        <p:spPr>
          <a:xfrm>
            <a:off x="0" y="26685"/>
            <a:ext cx="9144000" cy="6831315"/>
          </a:xfrm>
          <a:prstGeom prst="rect">
            <a:avLst/>
          </a:prstGeom>
        </p:spPr>
      </p:pic>
      <p:pic>
        <p:nvPicPr>
          <p:cNvPr id="6" name="5 Imagen" descr="2048 (26).jpg"/>
          <p:cNvPicPr>
            <a:picLocks noChangeAspect="1"/>
          </p:cNvPicPr>
          <p:nvPr/>
        </p:nvPicPr>
        <p:blipFill>
          <a:blip r:embed="rId2"/>
          <a:stretch>
            <a:fillRect/>
          </a:stretch>
        </p:blipFill>
        <p:spPr>
          <a:xfrm>
            <a:off x="0" y="0"/>
            <a:ext cx="9144000" cy="6831315"/>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par>
                                <p:cTn id="19" presetID="5"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across)">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2048 (19).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19).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8).jpg"/>
          <p:cNvPicPr>
            <a:picLocks noChangeAspect="1"/>
          </p:cNvPicPr>
          <p:nvPr/>
        </p:nvPicPr>
        <p:blipFill>
          <a:blip r:embed="rId2"/>
          <a:stretch>
            <a:fillRect/>
          </a:stretch>
        </p:blipFill>
        <p:spPr>
          <a:xfrm>
            <a:off x="0" y="0"/>
            <a:ext cx="4580930" cy="6858000"/>
          </a:xfrm>
          <a:prstGeom prst="rect">
            <a:avLst/>
          </a:prstGeom>
        </p:spPr>
      </p:pic>
      <p:pic>
        <p:nvPicPr>
          <p:cNvPr id="5" name="4 Imagen" descr="2048 (36).jpg"/>
          <p:cNvPicPr>
            <a:picLocks noChangeAspect="1"/>
          </p:cNvPicPr>
          <p:nvPr/>
        </p:nvPicPr>
        <p:blipFill>
          <a:blip r:embed="rId3"/>
          <a:stretch>
            <a:fillRect/>
          </a:stretch>
        </p:blipFill>
        <p:spPr>
          <a:xfrm>
            <a:off x="4643438" y="0"/>
            <a:ext cx="4500562" cy="6858000"/>
          </a:xfrm>
          <a:prstGeom prst="rect">
            <a:avLst/>
          </a:prstGeom>
        </p:spPr>
      </p:pic>
      <p:pic>
        <p:nvPicPr>
          <p:cNvPr id="6" name="5 Imagen" descr="2048 (28).jpg"/>
          <p:cNvPicPr>
            <a:picLocks noChangeAspect="1"/>
          </p:cNvPicPr>
          <p:nvPr/>
        </p:nvPicPr>
        <p:blipFill>
          <a:blip r:embed="rId2"/>
          <a:stretch>
            <a:fillRect/>
          </a:stretch>
        </p:blipFill>
        <p:spPr>
          <a:xfrm>
            <a:off x="4500562" y="0"/>
            <a:ext cx="4643438" cy="6858000"/>
          </a:xfrm>
          <a:prstGeom prst="rect">
            <a:avLst/>
          </a:prstGeom>
        </p:spPr>
      </p:pic>
      <p:pic>
        <p:nvPicPr>
          <p:cNvPr id="7" name="6 Imagen" descr="2048 (36).jpg"/>
          <p:cNvPicPr>
            <a:picLocks noChangeAspect="1"/>
          </p:cNvPicPr>
          <p:nvPr/>
        </p:nvPicPr>
        <p:blipFill>
          <a:blip r:embed="rId3"/>
          <a:stretch>
            <a:fillRect/>
          </a:stretch>
        </p:blipFill>
        <p:spPr>
          <a:xfrm>
            <a:off x="0" y="0"/>
            <a:ext cx="4500562" cy="6895524"/>
          </a:xfrm>
          <a:prstGeom prst="rect">
            <a:avLst/>
          </a:prstGeom>
        </p:spPr>
      </p:pic>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15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nodeType="withEffect">
                                  <p:stCondLst>
                                    <p:cond delay="15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8" fill="hold" nodeType="withEffect">
                                  <p:stCondLst>
                                    <p:cond delay="1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1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ppt_x</p:attrName>
                                        </p:attrNameLst>
                                      </p:cBhvr>
                                      <p:tavLst>
                                        <p:tav tm="0">
                                          <p:val>
                                            <p:strVal val="#ppt_x+#ppt_w/2"/>
                                          </p:val>
                                        </p:tav>
                                        <p:tav tm="100000">
                                          <p:val>
                                            <p:strVal val="#ppt_x"/>
                                          </p:val>
                                        </p:tav>
                                      </p:tavLst>
                                    </p:anim>
                                    <p:anim calcmode="lin" valueType="num">
                                      <p:cBhvr>
                                        <p:cTn id="29" dur="3000" fill="hold"/>
                                        <p:tgtEl>
                                          <p:spTgt spid="4"/>
                                        </p:tgtEl>
                                        <p:attrNameLst>
                                          <p:attrName>ppt_y</p:attrName>
                                        </p:attrNameLst>
                                      </p:cBhvr>
                                      <p:tavLst>
                                        <p:tav tm="0">
                                          <p:val>
                                            <p:strVal val="#ppt_y"/>
                                          </p:val>
                                        </p:tav>
                                        <p:tav tm="100000">
                                          <p:val>
                                            <p:strVal val="#ppt_y"/>
                                          </p:val>
                                        </p:tav>
                                      </p:tavLst>
                                    </p:anim>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childTnLst>
                          </p:cTn>
                        </p:par>
                        <p:par>
                          <p:cTn id="32" fill="hold">
                            <p:stCondLst>
                              <p:cond delay="4500"/>
                            </p:stCondLst>
                            <p:childTnLst>
                              <p:par>
                                <p:cTn id="33" presetID="17" presetClass="entr" presetSubtype="8" fill="hold" nodeType="afterEffect">
                                  <p:stCondLst>
                                    <p:cond delay="150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ppt_x</p:attrName>
                                        </p:attrNameLst>
                                      </p:cBhvr>
                                      <p:tavLst>
                                        <p:tav tm="0">
                                          <p:val>
                                            <p:strVal val="#ppt_x-#ppt_w/2"/>
                                          </p:val>
                                        </p:tav>
                                        <p:tav tm="100000">
                                          <p:val>
                                            <p:strVal val="#ppt_x"/>
                                          </p:val>
                                        </p:tav>
                                      </p:tavLst>
                                    </p:anim>
                                    <p:anim calcmode="lin" valueType="num">
                                      <p:cBhvr>
                                        <p:cTn id="36" dur="3000" fill="hold"/>
                                        <p:tgtEl>
                                          <p:spTgt spid="7"/>
                                        </p:tgtEl>
                                        <p:attrNameLst>
                                          <p:attrName>ppt_y</p:attrName>
                                        </p:attrNameLst>
                                      </p:cBhvr>
                                      <p:tavLst>
                                        <p:tav tm="0">
                                          <p:val>
                                            <p:strVal val="#ppt_y"/>
                                          </p:val>
                                        </p:tav>
                                        <p:tav tm="100000">
                                          <p:val>
                                            <p:strVal val="#ppt_y"/>
                                          </p:val>
                                        </p:tav>
                                      </p:tavLst>
                                    </p:anim>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strVal val="#ppt_h"/>
                                          </p:val>
                                        </p:tav>
                                        <p:tav tm="100000">
                                          <p:val>
                                            <p:strVal val="#ppt_h"/>
                                          </p:val>
                                        </p:tav>
                                      </p:tavLst>
                                    </p:anim>
                                  </p:childTnLst>
                                </p:cTn>
                              </p:par>
                              <p:par>
                                <p:cTn id="39" presetID="17" presetClass="entr" presetSubtype="2" fill="hold" nodeType="withEffect">
                                  <p:stCondLst>
                                    <p:cond delay="150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ppt_x</p:attrName>
                                        </p:attrNameLst>
                                      </p:cBhvr>
                                      <p:tavLst>
                                        <p:tav tm="0">
                                          <p:val>
                                            <p:strVal val="#ppt_x+#ppt_w/2"/>
                                          </p:val>
                                        </p:tav>
                                        <p:tav tm="100000">
                                          <p:val>
                                            <p:strVal val="#ppt_x"/>
                                          </p:val>
                                        </p:tav>
                                      </p:tavLst>
                                    </p:anim>
                                    <p:anim calcmode="lin" valueType="num">
                                      <p:cBhvr>
                                        <p:cTn id="42" dur="3000" fill="hold"/>
                                        <p:tgtEl>
                                          <p:spTgt spid="6"/>
                                        </p:tgtEl>
                                        <p:attrNameLst>
                                          <p:attrName>ppt_y</p:attrName>
                                        </p:attrNameLst>
                                      </p:cBhvr>
                                      <p:tavLst>
                                        <p:tav tm="0">
                                          <p:val>
                                            <p:strVal val="#ppt_y"/>
                                          </p:val>
                                        </p:tav>
                                        <p:tav tm="100000">
                                          <p:val>
                                            <p:strVal val="#ppt_y"/>
                                          </p:val>
                                        </p:tav>
                                      </p:tavLst>
                                    </p:anim>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7" presetClass="exit" presetSubtype="8" fill="hold" nodeType="withEffect">
                                  <p:stCondLst>
                                    <p:cond delay="1500"/>
                                  </p:stCondLst>
                                  <p:childTnLst>
                                    <p:anim calcmode="lin" valueType="num">
                                      <p:cBhvr>
                                        <p:cTn id="46" dur="3000"/>
                                        <p:tgtEl>
                                          <p:spTgt spid="5"/>
                                        </p:tgtEl>
                                        <p:attrNameLst>
                                          <p:attrName>ppt_x</p:attrName>
                                        </p:attrNameLst>
                                      </p:cBhvr>
                                      <p:tavLst>
                                        <p:tav tm="0">
                                          <p:val>
                                            <p:strVal val="ppt_x"/>
                                          </p:val>
                                        </p:tav>
                                        <p:tav tm="100000">
                                          <p:val>
                                            <p:strVal val="ppt_x-ppt_w/2"/>
                                          </p:val>
                                        </p:tav>
                                      </p:tavLst>
                                    </p:anim>
                                    <p:anim calcmode="lin" valueType="num">
                                      <p:cBhvr>
                                        <p:cTn id="47" dur="3000"/>
                                        <p:tgtEl>
                                          <p:spTgt spid="5"/>
                                        </p:tgtEl>
                                        <p:attrNameLst>
                                          <p:attrName>ppt_y</p:attrName>
                                        </p:attrNameLst>
                                      </p:cBhvr>
                                      <p:tavLst>
                                        <p:tav tm="0">
                                          <p:val>
                                            <p:strVal val="ppt_y"/>
                                          </p:val>
                                        </p:tav>
                                        <p:tav tm="100000">
                                          <p:val>
                                            <p:strVal val="ppt_y"/>
                                          </p:val>
                                        </p:tav>
                                      </p:tavLst>
                                    </p:anim>
                                    <p:anim calcmode="lin" valueType="num">
                                      <p:cBhvr>
                                        <p:cTn id="48" dur="3000"/>
                                        <p:tgtEl>
                                          <p:spTgt spid="5"/>
                                        </p:tgtEl>
                                        <p:attrNameLst>
                                          <p:attrName>ppt_w</p:attrName>
                                        </p:attrNameLst>
                                      </p:cBhvr>
                                      <p:tavLst>
                                        <p:tav tm="0">
                                          <p:val>
                                            <p:strVal val="ppt_w"/>
                                          </p:val>
                                        </p:tav>
                                        <p:tav tm="100000">
                                          <p:val>
                                            <p:fltVal val="0"/>
                                          </p:val>
                                        </p:tav>
                                      </p:tavLst>
                                    </p:anim>
                                    <p:anim calcmode="lin" valueType="num">
                                      <p:cBhvr>
                                        <p:cTn id="49" dur="3000"/>
                                        <p:tgtEl>
                                          <p:spTgt spid="5"/>
                                        </p:tgtEl>
                                        <p:attrNameLst>
                                          <p:attrName>ppt_h</p:attrName>
                                        </p:attrNameLst>
                                      </p:cBhvr>
                                      <p:tavLst>
                                        <p:tav tm="0">
                                          <p:val>
                                            <p:strVal val="ppt_h"/>
                                          </p:val>
                                        </p:tav>
                                        <p:tav tm="100000">
                                          <p:val>
                                            <p:strVal val="ppt_h"/>
                                          </p:val>
                                        </p:tav>
                                      </p:tavLst>
                                    </p:anim>
                                    <p:set>
                                      <p:cBhvr>
                                        <p:cTn id="50" dur="1" fill="hold">
                                          <p:stCondLst>
                                            <p:cond delay="2999"/>
                                          </p:stCondLst>
                                        </p:cTn>
                                        <p:tgtEl>
                                          <p:spTgt spid="5"/>
                                        </p:tgtEl>
                                        <p:attrNameLst>
                                          <p:attrName>style.visibility</p:attrName>
                                        </p:attrNameLst>
                                      </p:cBhvr>
                                      <p:to>
                                        <p:strVal val="hidden"/>
                                      </p:to>
                                    </p:set>
                                  </p:childTnLst>
                                </p:cTn>
                              </p:par>
                              <p:par>
                                <p:cTn id="51" presetID="17" presetClass="exit" presetSubtype="2" fill="hold" nodeType="withEffect">
                                  <p:stCondLst>
                                    <p:cond delay="1500"/>
                                  </p:stCondLst>
                                  <p:childTnLst>
                                    <p:anim calcmode="lin" valueType="num">
                                      <p:cBhvr>
                                        <p:cTn id="52" dur="3000"/>
                                        <p:tgtEl>
                                          <p:spTgt spid="4"/>
                                        </p:tgtEl>
                                        <p:attrNameLst>
                                          <p:attrName>ppt_x</p:attrName>
                                        </p:attrNameLst>
                                      </p:cBhvr>
                                      <p:tavLst>
                                        <p:tav tm="0">
                                          <p:val>
                                            <p:strVal val="ppt_x"/>
                                          </p:val>
                                        </p:tav>
                                        <p:tav tm="100000">
                                          <p:val>
                                            <p:strVal val="ppt_x+ppt_w/2"/>
                                          </p:val>
                                        </p:tav>
                                      </p:tavLst>
                                    </p:anim>
                                    <p:anim calcmode="lin" valueType="num">
                                      <p:cBhvr>
                                        <p:cTn id="53" dur="3000"/>
                                        <p:tgtEl>
                                          <p:spTgt spid="4"/>
                                        </p:tgtEl>
                                        <p:attrNameLst>
                                          <p:attrName>ppt_y</p:attrName>
                                        </p:attrNameLst>
                                      </p:cBhvr>
                                      <p:tavLst>
                                        <p:tav tm="0">
                                          <p:val>
                                            <p:strVal val="ppt_y"/>
                                          </p:val>
                                        </p:tav>
                                        <p:tav tm="100000">
                                          <p:val>
                                            <p:strVal val="ppt_y"/>
                                          </p:val>
                                        </p:tav>
                                      </p:tavLst>
                                    </p:anim>
                                    <p:anim calcmode="lin" valueType="num">
                                      <p:cBhvr>
                                        <p:cTn id="54" dur="3000"/>
                                        <p:tgtEl>
                                          <p:spTgt spid="4"/>
                                        </p:tgtEl>
                                        <p:attrNameLst>
                                          <p:attrName>ppt_w</p:attrName>
                                        </p:attrNameLst>
                                      </p:cBhvr>
                                      <p:tavLst>
                                        <p:tav tm="0">
                                          <p:val>
                                            <p:strVal val="ppt_w"/>
                                          </p:val>
                                        </p:tav>
                                        <p:tav tm="100000">
                                          <p:val>
                                            <p:fltVal val="0"/>
                                          </p:val>
                                        </p:tav>
                                      </p:tavLst>
                                    </p:anim>
                                    <p:anim calcmode="lin" valueType="num">
                                      <p:cBhvr>
                                        <p:cTn id="55" dur="3000"/>
                                        <p:tgtEl>
                                          <p:spTgt spid="4"/>
                                        </p:tgtEl>
                                        <p:attrNameLst>
                                          <p:attrName>ppt_h</p:attrName>
                                        </p:attrNameLst>
                                      </p:cBhvr>
                                      <p:tavLst>
                                        <p:tav tm="0">
                                          <p:val>
                                            <p:strVal val="ppt_h"/>
                                          </p:val>
                                        </p:tav>
                                        <p:tav tm="100000">
                                          <p:val>
                                            <p:strVal val="ppt_h"/>
                                          </p:val>
                                        </p:tav>
                                      </p:tavLst>
                                    </p:anim>
                                    <p:set>
                                      <p:cBhvr>
                                        <p:cTn id="5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0000"/>
          </a:solidFill>
        </p:spPr>
        <p:txBody>
          <a:bodyPr/>
          <a:lstStyle/>
          <a:p>
            <a:endParaRPr lang="es-ES" dirty="0"/>
          </a:p>
        </p:txBody>
      </p:sp>
      <p:pic>
        <p:nvPicPr>
          <p:cNvPr id="5" name="4 Imagen" descr="2048 (33).jpg"/>
          <p:cNvPicPr>
            <a:picLocks noChangeAspect="1"/>
          </p:cNvPicPr>
          <p:nvPr/>
        </p:nvPicPr>
        <p:blipFill>
          <a:blip r:embed="rId2"/>
          <a:stretch>
            <a:fillRect/>
          </a:stretch>
        </p:blipFill>
        <p:spPr>
          <a:xfrm>
            <a:off x="0" y="0"/>
            <a:ext cx="9152930" cy="6858000"/>
          </a:xfrm>
          <a:prstGeom prst="rect">
            <a:avLst/>
          </a:prstGeom>
        </p:spPr>
      </p:pic>
      <p:pic>
        <p:nvPicPr>
          <p:cNvPr id="6" name="5 Imagen" descr="2048 (33).jpg"/>
          <p:cNvPicPr>
            <a:picLocks noChangeAspect="1"/>
          </p:cNvPicPr>
          <p:nvPr/>
        </p:nvPicPr>
        <p:blipFill>
          <a:blip r:embed="rId2"/>
          <a:stretch>
            <a:fillRect/>
          </a:stretch>
        </p:blipFill>
        <p:spPr>
          <a:xfrm>
            <a:off x="0" y="0"/>
            <a:ext cx="915293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2"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ppt_w/2"/>
                                          </p:val>
                                        </p:tav>
                                        <p:tav tm="100000">
                                          <p:val>
                                            <p:strVal val="#ppt_x"/>
                                          </p:val>
                                        </p:tav>
                                      </p:tavLst>
                                    </p:anim>
                                    <p:anim calcmode="lin" valueType="num">
                                      <p:cBhvr>
                                        <p:cTn id="20" dur="3000" fill="hold"/>
                                        <p:tgtEl>
                                          <p:spTgt spid="5"/>
                                        </p:tgtEl>
                                        <p:attrNameLst>
                                          <p:attrName>ppt_y</p:attrName>
                                        </p:attrNameLst>
                                      </p:cBhvr>
                                      <p:tavLst>
                                        <p:tav tm="0">
                                          <p:val>
                                            <p:strVal val="#ppt_y"/>
                                          </p:val>
                                        </p:tav>
                                        <p:tav tm="100000">
                                          <p:val>
                                            <p:strVal val="#ppt_y"/>
                                          </p:val>
                                        </p:tav>
                                      </p:tavLst>
                                    </p:anim>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edge">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37).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37).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4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54).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54).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5000"/>
                            </p:stCondLst>
                            <p:childTnLst>
                              <p:par>
                                <p:cTn id="13" presetID="23" presetClass="entr" presetSubtype="28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2048 (63).jpg"/>
          <p:cNvPicPr>
            <a:picLocks noChangeAspect="1"/>
          </p:cNvPicPr>
          <p:nvPr/>
        </p:nvPicPr>
        <p:blipFill>
          <a:blip r:embed="rId2"/>
          <a:stretch>
            <a:fillRect/>
          </a:stretch>
        </p:blipFill>
        <p:spPr>
          <a:xfrm>
            <a:off x="0" y="0"/>
            <a:ext cx="9152930" cy="6858000"/>
          </a:xfrm>
          <a:prstGeom prst="rect">
            <a:avLst/>
          </a:prstGeom>
        </p:spPr>
      </p:pic>
      <p:pic>
        <p:nvPicPr>
          <p:cNvPr id="5" name="4 Imagen" descr="2048 (63).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5).jpg"/>
          <p:cNvPicPr>
            <a:picLocks noChangeAspect="1"/>
          </p:cNvPicPr>
          <p:nvPr/>
        </p:nvPicPr>
        <p:blipFill>
          <a:blip r:embed="rId2"/>
          <a:stretch>
            <a:fillRect/>
          </a:stretch>
        </p:blipFill>
        <p:spPr>
          <a:xfrm>
            <a:off x="0" y="0"/>
            <a:ext cx="4572000" cy="6858000"/>
          </a:xfrm>
          <a:prstGeom prst="rect">
            <a:avLst/>
          </a:prstGeom>
        </p:spPr>
      </p:pic>
      <p:pic>
        <p:nvPicPr>
          <p:cNvPr id="5" name="4 Imagen" descr="2048 (55).jpg"/>
          <p:cNvPicPr>
            <a:picLocks noChangeAspect="1"/>
          </p:cNvPicPr>
          <p:nvPr/>
        </p:nvPicPr>
        <p:blipFill>
          <a:blip r:embed="rId3"/>
          <a:stretch>
            <a:fillRect/>
          </a:stretch>
        </p:blipFill>
        <p:spPr>
          <a:xfrm>
            <a:off x="4572000" y="0"/>
            <a:ext cx="4572000" cy="6858000"/>
          </a:xfrm>
          <a:prstGeom prst="rect">
            <a:avLst/>
          </a:prstGeom>
        </p:spPr>
      </p:pic>
      <p:pic>
        <p:nvPicPr>
          <p:cNvPr id="6" name="5 Imagen" descr="2048 (65).jpg"/>
          <p:cNvPicPr>
            <a:picLocks noChangeAspect="1"/>
          </p:cNvPicPr>
          <p:nvPr/>
        </p:nvPicPr>
        <p:blipFill>
          <a:blip r:embed="rId2"/>
          <a:stretch>
            <a:fillRect/>
          </a:stretch>
        </p:blipFill>
        <p:spPr>
          <a:xfrm>
            <a:off x="4572000" y="0"/>
            <a:ext cx="4572000" cy="6858000"/>
          </a:xfrm>
          <a:prstGeom prst="rect">
            <a:avLst/>
          </a:prstGeom>
        </p:spPr>
      </p:pic>
      <p:pic>
        <p:nvPicPr>
          <p:cNvPr id="7" name="6 Imagen" descr="2048 (55).jpg"/>
          <p:cNvPicPr>
            <a:picLocks noChangeAspect="1"/>
          </p:cNvPicPr>
          <p:nvPr/>
        </p:nvPicPr>
        <p:blipFill>
          <a:blip r:embed="rId3"/>
          <a:stretch>
            <a:fillRect/>
          </a:stretch>
        </p:blipFill>
        <p:spPr>
          <a:xfrm>
            <a:off x="0" y="0"/>
            <a:ext cx="4572000" cy="6858000"/>
          </a:xfrm>
          <a:prstGeom prst="rect">
            <a:avLst/>
          </a:prstGeom>
        </p:spPr>
      </p:pic>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10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nodeType="withEffect">
                                  <p:stCondLst>
                                    <p:cond delay="10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8"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ppt_w/2"/>
                                          </p:val>
                                        </p:tav>
                                        <p:tav tm="100000">
                                          <p:val>
                                            <p:strVal val="#ppt_x"/>
                                          </p:val>
                                        </p:tav>
                                      </p:tavLst>
                                    </p:anim>
                                    <p:anim calcmode="lin" valueType="num">
                                      <p:cBhvr>
                                        <p:cTn id="23" dur="3000" fill="hold"/>
                                        <p:tgtEl>
                                          <p:spTgt spid="4"/>
                                        </p:tgtEl>
                                        <p:attrNameLst>
                                          <p:attrName>ppt_y</p:attrName>
                                        </p:attrNameLst>
                                      </p:cBhvr>
                                      <p:tavLst>
                                        <p:tav tm="0">
                                          <p:val>
                                            <p:strVal val="#ppt_y"/>
                                          </p:val>
                                        </p:tav>
                                        <p:tav tm="100000">
                                          <p:val>
                                            <p:strVal val="#ppt_y"/>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100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17" presetClass="entr" presetSubtype="2" fill="hold" nodeType="afterEffect">
                                  <p:stCondLst>
                                    <p:cond delay="100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ppt_x</p:attrName>
                                        </p:attrNameLst>
                                      </p:cBhvr>
                                      <p:tavLst>
                                        <p:tav tm="0">
                                          <p:val>
                                            <p:strVal val="#ppt_x+#ppt_w/2"/>
                                          </p:val>
                                        </p:tav>
                                        <p:tav tm="100000">
                                          <p:val>
                                            <p:strVal val="#ppt_x"/>
                                          </p:val>
                                        </p:tav>
                                      </p:tavLst>
                                    </p:anim>
                                    <p:anim calcmode="lin" valueType="num">
                                      <p:cBhvr>
                                        <p:cTn id="36" dur="3000" fill="hold"/>
                                        <p:tgtEl>
                                          <p:spTgt spid="7"/>
                                        </p:tgtEl>
                                        <p:attrNameLst>
                                          <p:attrName>ppt_y</p:attrName>
                                        </p:attrNameLst>
                                      </p:cBhvr>
                                      <p:tavLst>
                                        <p:tav tm="0">
                                          <p:val>
                                            <p:strVal val="#ppt_y"/>
                                          </p:val>
                                        </p:tav>
                                        <p:tav tm="100000">
                                          <p:val>
                                            <p:strVal val="#ppt_y"/>
                                          </p:val>
                                        </p:tav>
                                      </p:tavLst>
                                    </p:anim>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strVal val="#ppt_h"/>
                                          </p:val>
                                        </p:tav>
                                        <p:tav tm="100000">
                                          <p:val>
                                            <p:strVal val="#ppt_h"/>
                                          </p:val>
                                        </p:tav>
                                      </p:tavLst>
                                    </p:anim>
                                  </p:childTnLst>
                                </p:cTn>
                              </p:par>
                              <p:par>
                                <p:cTn id="39" presetID="17" presetClass="entr" presetSubtype="8" fill="hold" nodeType="withEffect">
                                  <p:stCondLst>
                                    <p:cond delay="1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ppt_x</p:attrName>
                                        </p:attrNameLst>
                                      </p:cBhvr>
                                      <p:tavLst>
                                        <p:tav tm="0">
                                          <p:val>
                                            <p:strVal val="#ppt_x-#ppt_w/2"/>
                                          </p:val>
                                        </p:tav>
                                        <p:tav tm="100000">
                                          <p:val>
                                            <p:strVal val="#ppt_x"/>
                                          </p:val>
                                        </p:tav>
                                      </p:tavLst>
                                    </p:anim>
                                    <p:anim calcmode="lin" valueType="num">
                                      <p:cBhvr>
                                        <p:cTn id="42" dur="3000" fill="hold"/>
                                        <p:tgtEl>
                                          <p:spTgt spid="6"/>
                                        </p:tgtEl>
                                        <p:attrNameLst>
                                          <p:attrName>ppt_y</p:attrName>
                                        </p:attrNameLst>
                                      </p:cBhvr>
                                      <p:tavLst>
                                        <p:tav tm="0">
                                          <p:val>
                                            <p:strVal val="#ppt_y"/>
                                          </p:val>
                                        </p:tav>
                                        <p:tav tm="100000">
                                          <p:val>
                                            <p:strVal val="#ppt_y"/>
                                          </p:val>
                                        </p:tav>
                                      </p:tavLst>
                                    </p:anim>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7" presetClass="exit" presetSubtype="2" fill="hold" nodeType="withEffect">
                                  <p:stCondLst>
                                    <p:cond delay="1000"/>
                                  </p:stCondLst>
                                  <p:childTnLst>
                                    <p:anim calcmode="lin" valueType="num">
                                      <p:cBhvr>
                                        <p:cTn id="46" dur="3000"/>
                                        <p:tgtEl>
                                          <p:spTgt spid="5"/>
                                        </p:tgtEl>
                                        <p:attrNameLst>
                                          <p:attrName>ppt_x</p:attrName>
                                        </p:attrNameLst>
                                      </p:cBhvr>
                                      <p:tavLst>
                                        <p:tav tm="0">
                                          <p:val>
                                            <p:strVal val="ppt_x"/>
                                          </p:val>
                                        </p:tav>
                                        <p:tav tm="100000">
                                          <p:val>
                                            <p:strVal val="ppt_x+ppt_w/2"/>
                                          </p:val>
                                        </p:tav>
                                      </p:tavLst>
                                    </p:anim>
                                    <p:anim calcmode="lin" valueType="num">
                                      <p:cBhvr>
                                        <p:cTn id="47" dur="3000"/>
                                        <p:tgtEl>
                                          <p:spTgt spid="5"/>
                                        </p:tgtEl>
                                        <p:attrNameLst>
                                          <p:attrName>ppt_y</p:attrName>
                                        </p:attrNameLst>
                                      </p:cBhvr>
                                      <p:tavLst>
                                        <p:tav tm="0">
                                          <p:val>
                                            <p:strVal val="ppt_y"/>
                                          </p:val>
                                        </p:tav>
                                        <p:tav tm="100000">
                                          <p:val>
                                            <p:strVal val="ppt_y"/>
                                          </p:val>
                                        </p:tav>
                                      </p:tavLst>
                                    </p:anim>
                                    <p:anim calcmode="lin" valueType="num">
                                      <p:cBhvr>
                                        <p:cTn id="48" dur="3000"/>
                                        <p:tgtEl>
                                          <p:spTgt spid="5"/>
                                        </p:tgtEl>
                                        <p:attrNameLst>
                                          <p:attrName>ppt_w</p:attrName>
                                        </p:attrNameLst>
                                      </p:cBhvr>
                                      <p:tavLst>
                                        <p:tav tm="0">
                                          <p:val>
                                            <p:strVal val="ppt_w"/>
                                          </p:val>
                                        </p:tav>
                                        <p:tav tm="100000">
                                          <p:val>
                                            <p:fltVal val="0"/>
                                          </p:val>
                                        </p:tav>
                                      </p:tavLst>
                                    </p:anim>
                                    <p:anim calcmode="lin" valueType="num">
                                      <p:cBhvr>
                                        <p:cTn id="49" dur="3000"/>
                                        <p:tgtEl>
                                          <p:spTgt spid="5"/>
                                        </p:tgtEl>
                                        <p:attrNameLst>
                                          <p:attrName>ppt_h</p:attrName>
                                        </p:attrNameLst>
                                      </p:cBhvr>
                                      <p:tavLst>
                                        <p:tav tm="0">
                                          <p:val>
                                            <p:strVal val="ppt_h"/>
                                          </p:val>
                                        </p:tav>
                                        <p:tav tm="100000">
                                          <p:val>
                                            <p:strVal val="ppt_h"/>
                                          </p:val>
                                        </p:tav>
                                      </p:tavLst>
                                    </p:anim>
                                    <p:set>
                                      <p:cBhvr>
                                        <p:cTn id="50" dur="1" fill="hold">
                                          <p:stCondLst>
                                            <p:cond delay="2999"/>
                                          </p:stCondLst>
                                        </p:cTn>
                                        <p:tgtEl>
                                          <p:spTgt spid="5"/>
                                        </p:tgtEl>
                                        <p:attrNameLst>
                                          <p:attrName>style.visibility</p:attrName>
                                        </p:attrNameLst>
                                      </p:cBhvr>
                                      <p:to>
                                        <p:strVal val="hidden"/>
                                      </p:to>
                                    </p:set>
                                  </p:childTnLst>
                                </p:cTn>
                              </p:par>
                              <p:par>
                                <p:cTn id="51" presetID="17" presetClass="exit" presetSubtype="8" fill="hold" nodeType="withEffect">
                                  <p:stCondLst>
                                    <p:cond delay="1000"/>
                                  </p:stCondLst>
                                  <p:childTnLst>
                                    <p:anim calcmode="lin" valueType="num">
                                      <p:cBhvr>
                                        <p:cTn id="52" dur="3000"/>
                                        <p:tgtEl>
                                          <p:spTgt spid="4"/>
                                        </p:tgtEl>
                                        <p:attrNameLst>
                                          <p:attrName>ppt_x</p:attrName>
                                        </p:attrNameLst>
                                      </p:cBhvr>
                                      <p:tavLst>
                                        <p:tav tm="0">
                                          <p:val>
                                            <p:strVal val="ppt_x"/>
                                          </p:val>
                                        </p:tav>
                                        <p:tav tm="100000">
                                          <p:val>
                                            <p:strVal val="ppt_x-ppt_w/2"/>
                                          </p:val>
                                        </p:tav>
                                      </p:tavLst>
                                    </p:anim>
                                    <p:anim calcmode="lin" valueType="num">
                                      <p:cBhvr>
                                        <p:cTn id="53" dur="3000"/>
                                        <p:tgtEl>
                                          <p:spTgt spid="4"/>
                                        </p:tgtEl>
                                        <p:attrNameLst>
                                          <p:attrName>ppt_y</p:attrName>
                                        </p:attrNameLst>
                                      </p:cBhvr>
                                      <p:tavLst>
                                        <p:tav tm="0">
                                          <p:val>
                                            <p:strVal val="ppt_y"/>
                                          </p:val>
                                        </p:tav>
                                        <p:tav tm="100000">
                                          <p:val>
                                            <p:strVal val="ppt_y"/>
                                          </p:val>
                                        </p:tav>
                                      </p:tavLst>
                                    </p:anim>
                                    <p:anim calcmode="lin" valueType="num">
                                      <p:cBhvr>
                                        <p:cTn id="54" dur="3000"/>
                                        <p:tgtEl>
                                          <p:spTgt spid="4"/>
                                        </p:tgtEl>
                                        <p:attrNameLst>
                                          <p:attrName>ppt_w</p:attrName>
                                        </p:attrNameLst>
                                      </p:cBhvr>
                                      <p:tavLst>
                                        <p:tav tm="0">
                                          <p:val>
                                            <p:strVal val="ppt_w"/>
                                          </p:val>
                                        </p:tav>
                                        <p:tav tm="100000">
                                          <p:val>
                                            <p:fltVal val="0"/>
                                          </p:val>
                                        </p:tav>
                                      </p:tavLst>
                                    </p:anim>
                                    <p:anim calcmode="lin" valueType="num">
                                      <p:cBhvr>
                                        <p:cTn id="55" dur="3000"/>
                                        <p:tgtEl>
                                          <p:spTgt spid="4"/>
                                        </p:tgtEl>
                                        <p:attrNameLst>
                                          <p:attrName>ppt_h</p:attrName>
                                        </p:attrNameLst>
                                      </p:cBhvr>
                                      <p:tavLst>
                                        <p:tav tm="0">
                                          <p:val>
                                            <p:strVal val="ppt_h"/>
                                          </p:val>
                                        </p:tav>
                                        <p:tav tm="100000">
                                          <p:val>
                                            <p:strVal val="ppt_h"/>
                                          </p:val>
                                        </p:tav>
                                      </p:tavLst>
                                    </p:anim>
                                    <p:set>
                                      <p:cBhvr>
                                        <p:cTn id="5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 sheikh Zayed Abu Dhabi (32).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 sheikh Zayed Abu Dhabi (3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par>
                                <p:cTn id="19" presetID="18" presetClass="entr" presetSubtype="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6338"/>
          </a:solidFill>
        </p:spPr>
        <p:txBody>
          <a:bodyPr/>
          <a:lstStyle/>
          <a:p>
            <a:endParaRPr lang="es-ES" dirty="0"/>
          </a:p>
        </p:txBody>
      </p:sp>
      <p:pic>
        <p:nvPicPr>
          <p:cNvPr id="4" name="3 Imagen" descr="2048 (66).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66).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7).jpg"/>
          <p:cNvPicPr>
            <a:picLocks noChangeAspect="1"/>
          </p:cNvPicPr>
          <p:nvPr/>
        </p:nvPicPr>
        <p:blipFill>
          <a:blip r:embed="rId2"/>
          <a:stretch>
            <a:fillRect/>
          </a:stretch>
        </p:blipFill>
        <p:spPr>
          <a:xfrm>
            <a:off x="2071670" y="0"/>
            <a:ext cx="5072098" cy="6858000"/>
          </a:xfrm>
          <a:prstGeom prst="rect">
            <a:avLst/>
          </a:prstGeom>
        </p:spPr>
      </p:pic>
      <p:sp>
        <p:nvSpPr>
          <p:cNvPr id="5" name="4 Triángulo rectángulo"/>
          <p:cNvSpPr/>
          <p:nvPr/>
        </p:nvSpPr>
        <p:spPr>
          <a:xfrm>
            <a:off x="0" y="0"/>
            <a:ext cx="2071670" cy="6858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7143768" y="0"/>
            <a:ext cx="2000232" cy="6858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2071670" cy="6858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7143736" y="0"/>
            <a:ext cx="2000264" cy="6858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2048 (67).jpg"/>
          <p:cNvPicPr>
            <a:picLocks noChangeAspect="1"/>
          </p:cNvPicPr>
          <p:nvPr/>
        </p:nvPicPr>
        <p:blipFill>
          <a:blip r:embed="rId2"/>
          <a:stretch>
            <a:fillRect/>
          </a:stretch>
        </p:blipFill>
        <p:spPr>
          <a:xfrm>
            <a:off x="2071670" y="0"/>
            <a:ext cx="5072098" cy="6858000"/>
          </a:xfrm>
          <a:prstGeom prst="rect">
            <a:avLst/>
          </a:prstGeom>
        </p:spPr>
      </p:pic>
      <p:sp>
        <p:nvSpPr>
          <p:cNvPr id="10" name="9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4" fill="hold" nodeType="withEffect">
                                  <p:stCondLst>
                                    <p:cond delay="0"/>
                                  </p:stCondLst>
                                  <p:childTnLst>
                                    <p:anim calcmode="lin" valueType="num">
                                      <p:cBhvr>
                                        <p:cTn id="9" dur="3000"/>
                                        <p:tgtEl>
                                          <p:spTgt spid="9"/>
                                        </p:tgtEl>
                                        <p:attrNameLst>
                                          <p:attrName>ppt_x</p:attrName>
                                        </p:attrNameLst>
                                      </p:cBhvr>
                                      <p:tavLst>
                                        <p:tav tm="0">
                                          <p:val>
                                            <p:strVal val="ppt_x"/>
                                          </p:val>
                                        </p:tav>
                                        <p:tav tm="100000">
                                          <p:val>
                                            <p:strVal val="ppt_x"/>
                                          </p:val>
                                        </p:tav>
                                      </p:tavLst>
                                    </p:anim>
                                    <p:anim calcmode="lin" valueType="num">
                                      <p:cBhvr>
                                        <p:cTn id="10" dur="3000"/>
                                        <p:tgtEl>
                                          <p:spTgt spid="9"/>
                                        </p:tgtEl>
                                        <p:attrNameLst>
                                          <p:attrName>ppt_y</p:attrName>
                                        </p:attrNameLst>
                                      </p:cBhvr>
                                      <p:tavLst>
                                        <p:tav tm="0">
                                          <p:val>
                                            <p:strVal val="ppt_y"/>
                                          </p:val>
                                        </p:tav>
                                        <p:tav tm="100000">
                                          <p:val>
                                            <p:strVal val="ppt_y+ppt_h/2"/>
                                          </p:val>
                                        </p:tav>
                                      </p:tavLst>
                                    </p:anim>
                                    <p:anim calcmode="lin" valueType="num">
                                      <p:cBhvr>
                                        <p:cTn id="11" dur="3000"/>
                                        <p:tgtEl>
                                          <p:spTgt spid="9"/>
                                        </p:tgtEl>
                                        <p:attrNameLst>
                                          <p:attrName>ppt_w</p:attrName>
                                        </p:attrNameLst>
                                      </p:cBhvr>
                                      <p:tavLst>
                                        <p:tav tm="0">
                                          <p:val>
                                            <p:strVal val="ppt_w"/>
                                          </p:val>
                                        </p:tav>
                                        <p:tav tm="100000">
                                          <p:val>
                                            <p:strVal val="ppt_w"/>
                                          </p:val>
                                        </p:tav>
                                      </p:tavLst>
                                    </p:anim>
                                    <p:anim calcmode="lin" valueType="num">
                                      <p:cBhvr>
                                        <p:cTn id="12" dur="3000"/>
                                        <p:tgtEl>
                                          <p:spTgt spid="9"/>
                                        </p:tgtEl>
                                        <p:attrNameLst>
                                          <p:attrName>ppt_h</p:attrName>
                                        </p:attrNameLst>
                                      </p:cBhvr>
                                      <p:tavLst>
                                        <p:tav tm="0">
                                          <p:val>
                                            <p:strVal val="ppt_h"/>
                                          </p:val>
                                        </p:tav>
                                        <p:tav tm="100000">
                                          <p:val>
                                            <p:fltVal val="0"/>
                                          </p:val>
                                        </p:tav>
                                      </p:tavLst>
                                    </p:anim>
                                    <p:set>
                                      <p:cBhvr>
                                        <p:cTn id="13" dur="1" fill="hold">
                                          <p:stCondLst>
                                            <p:cond delay="2999"/>
                                          </p:stCondLst>
                                        </p:cTn>
                                        <p:tgtEl>
                                          <p:spTgt spid="9"/>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ppt_x</p:attrName>
                                        </p:attrNameLst>
                                      </p:cBhvr>
                                      <p:tavLst>
                                        <p:tav tm="0">
                                          <p:val>
                                            <p:strVal val="#ppt_x+#ppt_w/2"/>
                                          </p:val>
                                        </p:tav>
                                        <p:tav tm="100000">
                                          <p:val>
                                            <p:strVal val="#ppt_x"/>
                                          </p:val>
                                        </p:tav>
                                      </p:tavLst>
                                    </p:anim>
                                    <p:anim calcmode="lin" valueType="num">
                                      <p:cBhvr>
                                        <p:cTn id="29" dur="3000" fill="hold"/>
                                        <p:tgtEl>
                                          <p:spTgt spid="7"/>
                                        </p:tgtEl>
                                        <p:attrNameLst>
                                          <p:attrName>ppt_y</p:attrName>
                                        </p:attrNameLst>
                                      </p:cBhvr>
                                      <p:tavLst>
                                        <p:tav tm="0">
                                          <p:val>
                                            <p:strVal val="#ppt_y"/>
                                          </p:val>
                                        </p:tav>
                                        <p:tav tm="100000">
                                          <p:val>
                                            <p:strVal val="#ppt_y"/>
                                          </p:val>
                                        </p:tav>
                                      </p:tavLst>
                                    </p:anim>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ppt_x</p:attrName>
                                        </p:attrNameLst>
                                      </p:cBhvr>
                                      <p:tavLst>
                                        <p:tav tm="0">
                                          <p:val>
                                            <p:strVal val="#ppt_x-#ppt_w/2"/>
                                          </p:val>
                                        </p:tav>
                                        <p:tav tm="100000">
                                          <p:val>
                                            <p:strVal val="#ppt_x"/>
                                          </p:val>
                                        </p:tav>
                                      </p:tavLst>
                                    </p:anim>
                                    <p:anim calcmode="lin" valueType="num">
                                      <p:cBhvr>
                                        <p:cTn id="35" dur="3000" fill="hold"/>
                                        <p:tgtEl>
                                          <p:spTgt spid="8"/>
                                        </p:tgtEl>
                                        <p:attrNameLst>
                                          <p:attrName>ppt_y</p:attrName>
                                        </p:attrNameLst>
                                      </p:cBhvr>
                                      <p:tavLst>
                                        <p:tav tm="0">
                                          <p:val>
                                            <p:strVal val="#ppt_y"/>
                                          </p:val>
                                        </p:tav>
                                        <p:tav tm="100000">
                                          <p:val>
                                            <p:strVal val="#ppt_y"/>
                                          </p:val>
                                        </p:tav>
                                      </p:tavLst>
                                    </p:anim>
                                    <p:anim calcmode="lin" valueType="num">
                                      <p:cBhvr>
                                        <p:cTn id="36" dur="3000" fill="hold"/>
                                        <p:tgtEl>
                                          <p:spTgt spid="8"/>
                                        </p:tgtEl>
                                        <p:attrNameLst>
                                          <p:attrName>ppt_w</p:attrName>
                                        </p:attrNameLst>
                                      </p:cBhvr>
                                      <p:tavLst>
                                        <p:tav tm="0">
                                          <p:val>
                                            <p:fltVal val="0"/>
                                          </p:val>
                                        </p:tav>
                                        <p:tav tm="100000">
                                          <p:val>
                                            <p:strVal val="#ppt_w"/>
                                          </p:val>
                                        </p:tav>
                                      </p:tavLst>
                                    </p:anim>
                                    <p:anim calcmode="lin" valueType="num">
                                      <p:cBhvr>
                                        <p:cTn id="37" dur="3000" fill="hold"/>
                                        <p:tgtEl>
                                          <p:spTgt spid="8"/>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3000" fill="hold"/>
                                        <p:tgtEl>
                                          <p:spTgt spid="6"/>
                                        </p:tgtEl>
                                        <p:attrNameLst>
                                          <p:attrName>ppt_x</p:attrName>
                                        </p:attrNameLst>
                                      </p:cBhvr>
                                      <p:tavLst>
                                        <p:tav tm="0">
                                          <p:val>
                                            <p:strVal val="#ppt_x+#ppt_w/2"/>
                                          </p:val>
                                        </p:tav>
                                        <p:tav tm="100000">
                                          <p:val>
                                            <p:strVal val="#ppt_x"/>
                                          </p:val>
                                        </p:tav>
                                      </p:tavLst>
                                    </p:anim>
                                    <p:anim calcmode="lin" valueType="num">
                                      <p:cBhvr>
                                        <p:cTn id="41" dur="3000" fill="hold"/>
                                        <p:tgtEl>
                                          <p:spTgt spid="6"/>
                                        </p:tgtEl>
                                        <p:attrNameLst>
                                          <p:attrName>ppt_y</p:attrName>
                                        </p:attrNameLst>
                                      </p:cBhvr>
                                      <p:tavLst>
                                        <p:tav tm="0">
                                          <p:val>
                                            <p:strVal val="#ppt_y"/>
                                          </p:val>
                                        </p:tav>
                                        <p:tav tm="100000">
                                          <p:val>
                                            <p:strVal val="#ppt_y"/>
                                          </p:val>
                                        </p:tav>
                                      </p:tavLst>
                                    </p:anim>
                                    <p:anim calcmode="lin" valueType="num">
                                      <p:cBhvr>
                                        <p:cTn id="42" dur="3000" fill="hold"/>
                                        <p:tgtEl>
                                          <p:spTgt spid="6"/>
                                        </p:tgtEl>
                                        <p:attrNameLst>
                                          <p:attrName>ppt_w</p:attrName>
                                        </p:attrNameLst>
                                      </p:cBhvr>
                                      <p:tavLst>
                                        <p:tav tm="0">
                                          <p:val>
                                            <p:fltVal val="0"/>
                                          </p:val>
                                        </p:tav>
                                        <p:tav tm="100000">
                                          <p:val>
                                            <p:strVal val="#ppt_w"/>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48 (68).jpg"/>
          <p:cNvPicPr>
            <a:picLocks noChangeAspect="1"/>
          </p:cNvPicPr>
          <p:nvPr/>
        </p:nvPicPr>
        <p:blipFill>
          <a:blip r:embed="rId2"/>
          <a:stretch>
            <a:fillRect/>
          </a:stretch>
        </p:blipFill>
        <p:spPr>
          <a:xfrm>
            <a:off x="-8930" y="0"/>
            <a:ext cx="9152930" cy="6858000"/>
          </a:xfrm>
          <a:prstGeom prst="rect">
            <a:avLst/>
          </a:prstGeom>
        </p:spPr>
      </p:pic>
      <p:pic>
        <p:nvPicPr>
          <p:cNvPr id="5" name="4 Imagen" descr="2048 (68).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76550280.jpg"/>
          <p:cNvPicPr>
            <a:picLocks noChangeAspect="1"/>
          </p:cNvPicPr>
          <p:nvPr/>
        </p:nvPicPr>
        <p:blipFill>
          <a:blip r:embed="rId2"/>
          <a:stretch>
            <a:fillRect/>
          </a:stretch>
        </p:blipFill>
        <p:spPr>
          <a:xfrm>
            <a:off x="0" y="20033"/>
            <a:ext cx="9144000" cy="6837967"/>
          </a:xfrm>
          <a:prstGeom prst="rect">
            <a:avLst/>
          </a:prstGeom>
        </p:spPr>
      </p:pic>
      <p:pic>
        <p:nvPicPr>
          <p:cNvPr id="5" name="4 Imagen" descr="76550280.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87512064.jpg"/>
          <p:cNvPicPr>
            <a:picLocks noChangeAspect="1"/>
          </p:cNvPicPr>
          <p:nvPr/>
        </p:nvPicPr>
        <p:blipFill>
          <a:blip r:embed="rId2"/>
          <a:stretch>
            <a:fillRect/>
          </a:stretch>
        </p:blipFill>
        <p:spPr>
          <a:xfrm>
            <a:off x="0" y="6691"/>
            <a:ext cx="9144000" cy="6851309"/>
          </a:xfrm>
          <a:prstGeom prst="rect">
            <a:avLst/>
          </a:prstGeom>
        </p:spPr>
      </p:pic>
      <p:pic>
        <p:nvPicPr>
          <p:cNvPr id="5" name="4 Imagen" descr="87512064.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g_0038.jpg"/>
          <p:cNvPicPr>
            <a:picLocks noChangeAspect="1"/>
          </p:cNvPicPr>
          <p:nvPr/>
        </p:nvPicPr>
        <p:blipFill>
          <a:blip r:embed="rId2"/>
          <a:stretch>
            <a:fillRect/>
          </a:stretch>
        </p:blipFill>
        <p:spPr>
          <a:xfrm>
            <a:off x="0" y="0"/>
            <a:ext cx="9161859" cy="6858000"/>
          </a:xfrm>
          <a:prstGeom prst="rect">
            <a:avLst/>
          </a:prstGeom>
        </p:spPr>
      </p:pic>
      <p:pic>
        <p:nvPicPr>
          <p:cNvPr id="5" name="4 Imagen" descr="img_0038.jpg"/>
          <p:cNvPicPr>
            <a:picLocks noChangeAspect="1"/>
          </p:cNvPicPr>
          <p:nvPr/>
        </p:nvPicPr>
        <p:blipFill>
          <a:blip r:embed="rId2"/>
          <a:stretch>
            <a:fillRect/>
          </a:stretch>
        </p:blipFill>
        <p:spPr>
          <a:xfrm>
            <a:off x="0" y="0"/>
            <a:ext cx="916185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84789"/>
          </a:xfrm>
        </p:spPr>
        <p:txBody>
          <a:bodyPr/>
          <a:lstStyle/>
          <a:p>
            <a:endParaRPr lang="es-ES" dirty="0"/>
          </a:p>
        </p:txBody>
      </p:sp>
      <p:sp>
        <p:nvSpPr>
          <p:cNvPr id="3" name="2 Subtítulo"/>
          <p:cNvSpPr>
            <a:spLocks noGrp="1"/>
          </p:cNvSpPr>
          <p:nvPr>
            <p:ph type="subTitle" idx="1"/>
          </p:nvPr>
        </p:nvSpPr>
        <p:spPr>
          <a:xfrm>
            <a:off x="0" y="-1"/>
            <a:ext cx="9144000" cy="6884789"/>
          </a:xfrm>
          <a:solidFill>
            <a:srgbClr val="A27D46"/>
          </a:solidFill>
        </p:spPr>
        <p:txBody>
          <a:bodyPr/>
          <a:lstStyle/>
          <a:p>
            <a:endParaRPr lang="es-ES" dirty="0"/>
          </a:p>
        </p:txBody>
      </p:sp>
      <p:pic>
        <p:nvPicPr>
          <p:cNvPr id="4" name="3 Imagen" descr="Interior_of_Main_Hall_in_Sheik_Zayed_Mosque.jpg"/>
          <p:cNvPicPr>
            <a:picLocks noChangeAspect="1"/>
          </p:cNvPicPr>
          <p:nvPr/>
        </p:nvPicPr>
        <p:blipFill>
          <a:blip r:embed="rId2"/>
          <a:stretch>
            <a:fillRect/>
          </a:stretch>
        </p:blipFill>
        <p:spPr>
          <a:xfrm>
            <a:off x="0" y="0"/>
            <a:ext cx="9144000" cy="6858000"/>
          </a:xfrm>
          <a:prstGeom prst="rect">
            <a:avLst/>
          </a:prstGeom>
        </p:spPr>
      </p:pic>
      <p:pic>
        <p:nvPicPr>
          <p:cNvPr id="5" name="4 Imagen" descr="Interior_of_Main_Hall_in_Sheik_Zayed_Mosqu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mg_2594.jpg"/>
          <p:cNvPicPr>
            <a:picLocks noChangeAspect="1"/>
          </p:cNvPicPr>
          <p:nvPr/>
        </p:nvPicPr>
        <p:blipFill>
          <a:blip r:embed="rId2"/>
          <a:stretch>
            <a:fillRect/>
          </a:stretch>
        </p:blipFill>
        <p:spPr>
          <a:xfrm>
            <a:off x="0" y="6691"/>
            <a:ext cx="9144000" cy="6851309"/>
          </a:xfrm>
          <a:prstGeom prst="rect">
            <a:avLst/>
          </a:prstGeom>
        </p:spPr>
      </p:pic>
      <p:pic>
        <p:nvPicPr>
          <p:cNvPr id="5" name="4 Imagen" descr="mg_2594.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P1010099.JPG"/>
          <p:cNvPicPr>
            <a:picLocks noChangeAspect="1"/>
          </p:cNvPicPr>
          <p:nvPr/>
        </p:nvPicPr>
        <p:blipFill>
          <a:blip r:embed="rId2"/>
          <a:stretch>
            <a:fillRect/>
          </a:stretch>
        </p:blipFill>
        <p:spPr>
          <a:xfrm>
            <a:off x="0" y="0"/>
            <a:ext cx="9144000" cy="6858000"/>
          </a:xfrm>
          <a:prstGeom prst="rect">
            <a:avLst/>
          </a:prstGeom>
        </p:spPr>
      </p:pic>
      <p:pic>
        <p:nvPicPr>
          <p:cNvPr id="5" name="4 Imagen" descr="P1010099.JPG"/>
          <p:cNvPicPr>
            <a:picLocks noChangeAspect="1"/>
          </p:cNvPicPr>
          <p:nvPr/>
        </p:nvPicPr>
        <p:blipFill>
          <a:blip r:embed="rId2"/>
          <a:stretch>
            <a:fillRect/>
          </a:stretch>
        </p:blipFill>
        <p:spPr>
          <a:xfrm>
            <a:off x="0" y="0"/>
            <a:ext cx="9144000" cy="6858000"/>
          </a:xfrm>
          <a:prstGeom prst="rect">
            <a:avLst/>
          </a:prstGeom>
        </p:spPr>
      </p:pic>
      <p:pic>
        <p:nvPicPr>
          <p:cNvPr id="6" name="5 Imagen" descr="P101009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16" fill="hold" nodeType="withEffect">
                                  <p:stCondLst>
                                    <p:cond delay="0"/>
                                  </p:stCondLst>
                                  <p:childTnLst>
                                    <p:animEffect transition="out" filter="box(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13" presetClass="exit" presetSubtype="16" fill="hold" nodeType="withEffect">
                                  <p:stCondLst>
                                    <p:cond delay="0"/>
                                  </p:stCondLst>
                                  <p:childTnLst>
                                    <p:animEffect transition="out" filter="plus(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pc190493.jpg"/>
          <p:cNvPicPr>
            <a:picLocks noChangeAspect="1"/>
          </p:cNvPicPr>
          <p:nvPr/>
        </p:nvPicPr>
        <p:blipFill>
          <a:blip r:embed="rId2"/>
          <a:stretch>
            <a:fillRect/>
          </a:stretch>
        </p:blipFill>
        <p:spPr>
          <a:xfrm>
            <a:off x="0" y="0"/>
            <a:ext cx="9144000" cy="6858000"/>
          </a:xfrm>
          <a:prstGeom prst="rect">
            <a:avLst/>
          </a:prstGeom>
        </p:spPr>
      </p:pic>
      <p:pic>
        <p:nvPicPr>
          <p:cNvPr id="5" name="4 Imagen" descr="pc19049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7).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7).jpg"/>
          <p:cNvPicPr>
            <a:picLocks noChangeAspect="1"/>
          </p:cNvPicPr>
          <p:nvPr/>
        </p:nvPicPr>
        <p:blipFill>
          <a:blip r:embed="rId2"/>
          <a:stretch>
            <a:fillRect/>
          </a:stretch>
        </p:blipFill>
        <p:spPr>
          <a:xfrm>
            <a:off x="0" y="0"/>
            <a:ext cx="9144000" cy="6858000"/>
          </a:xfrm>
          <a:prstGeom prst="rect">
            <a:avLst/>
          </a:prstGeom>
        </p:spPr>
      </p:pic>
      <p:pic>
        <p:nvPicPr>
          <p:cNvPr id="6" name="Picture 2" descr="Rendered Image"/>
          <p:cNvPicPr>
            <a:picLocks noChangeAspect="1" noChangeArrowheads="1"/>
          </p:cNvPicPr>
          <p:nvPr/>
        </p:nvPicPr>
        <p:blipFill>
          <a:blip r:embed="rId3">
            <a:lum contrast="30000"/>
          </a:blip>
          <a:srcRect/>
          <a:stretch>
            <a:fillRect/>
          </a:stretch>
        </p:blipFill>
        <p:spPr bwMode="auto">
          <a:xfrm>
            <a:off x="3214679" y="5723483"/>
            <a:ext cx="1785950" cy="1134517"/>
          </a:xfrm>
          <a:prstGeom prst="rect">
            <a:avLst/>
          </a:prstGeom>
          <a:noFill/>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childTnLst>
                          </p:cTn>
                        </p:par>
                        <p:par>
                          <p:cTn id="12" fill="hold">
                            <p:stCondLst>
                              <p:cond delay="4000"/>
                            </p:stCondLst>
                            <p:childTnLst>
                              <p:par>
                                <p:cTn id="13" presetID="23" presetClass="entr" presetSubtype="28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strVal val="4/3*#ppt_w"/>
                                          </p:val>
                                        </p:tav>
                                        <p:tav tm="100000">
                                          <p:val>
                                            <p:strVal val="#ppt_w"/>
                                          </p:val>
                                        </p:tav>
                                      </p:tavLst>
                                    </p:anim>
                                    <p:anim calcmode="lin" valueType="num">
                                      <p:cBhvr>
                                        <p:cTn id="16" dur="4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8000"/>
                            </p:stCondLst>
                            <p:childTnLst>
                              <p:par>
                                <p:cTn id="18" presetID="23" presetClass="entr" presetSubtype="16"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mezqui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mezquita</Template>
  <TotalTime>0</TotalTime>
  <Words>1410</Words>
  <Application>Microsoft Office PowerPoint</Application>
  <PresentationFormat>Presentación en pantalla (4:3)</PresentationFormat>
  <Paragraphs>26</Paragraphs>
  <Slides>71</Slides>
  <Notes>1</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Presentación1 mezquita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51</cp:revision>
  <dcterms:created xsi:type="dcterms:W3CDTF">2014-07-24T21:26:52Z</dcterms:created>
  <dcterms:modified xsi:type="dcterms:W3CDTF">2014-07-25T14:27:00Z</dcterms:modified>
</cp:coreProperties>
</file>