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9" r:id="rId3"/>
    <p:sldId id="339" r:id="rId4"/>
    <p:sldId id="342" r:id="rId5"/>
    <p:sldId id="286" r:id="rId6"/>
    <p:sldId id="261" r:id="rId7"/>
    <p:sldId id="344" r:id="rId8"/>
    <p:sldId id="280" r:id="rId9"/>
    <p:sldId id="277" r:id="rId10"/>
    <p:sldId id="276" r:id="rId11"/>
    <p:sldId id="278" r:id="rId12"/>
    <p:sldId id="275" r:id="rId13"/>
    <p:sldId id="272" r:id="rId14"/>
    <p:sldId id="274" r:id="rId15"/>
    <p:sldId id="273" r:id="rId16"/>
    <p:sldId id="318" r:id="rId17"/>
    <p:sldId id="345" r:id="rId18"/>
    <p:sldId id="271" r:id="rId19"/>
    <p:sldId id="270" r:id="rId20"/>
    <p:sldId id="281" r:id="rId21"/>
    <p:sldId id="341" r:id="rId22"/>
    <p:sldId id="340" r:id="rId23"/>
    <p:sldId id="269" r:id="rId24"/>
    <p:sldId id="267" r:id="rId25"/>
    <p:sldId id="266" r:id="rId26"/>
    <p:sldId id="265" r:id="rId27"/>
    <p:sldId id="263" r:id="rId28"/>
    <p:sldId id="262" r:id="rId29"/>
    <p:sldId id="258" r:id="rId30"/>
    <p:sldId id="287" r:id="rId31"/>
    <p:sldId id="292" r:id="rId32"/>
    <p:sldId id="315" r:id="rId33"/>
    <p:sldId id="295" r:id="rId34"/>
    <p:sldId id="325" r:id="rId35"/>
    <p:sldId id="260" r:id="rId36"/>
    <p:sldId id="306" r:id="rId37"/>
    <p:sldId id="305" r:id="rId38"/>
    <p:sldId id="304" r:id="rId39"/>
    <p:sldId id="289" r:id="rId40"/>
    <p:sldId id="307" r:id="rId41"/>
    <p:sldId id="303" r:id="rId42"/>
    <p:sldId id="288" r:id="rId43"/>
    <p:sldId id="256" r:id="rId44"/>
    <p:sldId id="302" r:id="rId45"/>
    <p:sldId id="301" r:id="rId46"/>
    <p:sldId id="300" r:id="rId47"/>
    <p:sldId id="299" r:id="rId48"/>
    <p:sldId id="331" r:id="rId49"/>
    <p:sldId id="297" r:id="rId50"/>
    <p:sldId id="294" r:id="rId51"/>
    <p:sldId id="317" r:id="rId52"/>
    <p:sldId id="314" r:id="rId53"/>
    <p:sldId id="328" r:id="rId54"/>
    <p:sldId id="313" r:id="rId55"/>
    <p:sldId id="312" r:id="rId56"/>
    <p:sldId id="311" r:id="rId57"/>
    <p:sldId id="310" r:id="rId58"/>
    <p:sldId id="308" r:id="rId59"/>
    <p:sldId id="330" r:id="rId60"/>
    <p:sldId id="309" r:id="rId61"/>
    <p:sldId id="329" r:id="rId62"/>
    <p:sldId id="327" r:id="rId63"/>
    <p:sldId id="326" r:id="rId64"/>
    <p:sldId id="324" r:id="rId65"/>
    <p:sldId id="322" r:id="rId66"/>
    <p:sldId id="333" r:id="rId67"/>
    <p:sldId id="335" r:id="rId68"/>
    <p:sldId id="334" r:id="rId69"/>
    <p:sldId id="257" r:id="rId70"/>
    <p:sldId id="319" r:id="rId71"/>
    <p:sldId id="338" r:id="rId72"/>
    <p:sldId id="332" r:id="rId73"/>
    <p:sldId id="346" r:id="rId7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6ZCJWkJNA9imiBiSfzUOA" hashData="dnNmCnxBe6GrGkRR7ISLpV8Ww/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50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9155" autoAdjust="0"/>
    <p:restoredTop sz="94640" autoAdjust="0"/>
  </p:normalViewPr>
  <p:slideViewPr>
    <p:cSldViewPr>
      <p:cViewPr>
        <p:scale>
          <a:sx n="60" d="100"/>
          <a:sy n="60" d="100"/>
        </p:scale>
        <p:origin x="-1266" y="-3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B6E1-A66E-4E18-BC44-25DF9B020EA5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7CE6-F269-479F-88DD-21D180191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B6E1-A66E-4E18-BC44-25DF9B020EA5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7CE6-F269-479F-88DD-21D180191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B6E1-A66E-4E18-BC44-25DF9B020EA5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7CE6-F269-479F-88DD-21D180191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B6E1-A66E-4E18-BC44-25DF9B020EA5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7CE6-F269-479F-88DD-21D180191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B6E1-A66E-4E18-BC44-25DF9B020EA5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7CE6-F269-479F-88DD-21D180191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B6E1-A66E-4E18-BC44-25DF9B020EA5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7CE6-F269-479F-88DD-21D180191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B6E1-A66E-4E18-BC44-25DF9B020EA5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7CE6-F269-479F-88DD-21D180191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B6E1-A66E-4E18-BC44-25DF9B020EA5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7CE6-F269-479F-88DD-21D180191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B6E1-A66E-4E18-BC44-25DF9B020EA5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7CE6-F269-479F-88DD-21D180191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B6E1-A66E-4E18-BC44-25DF9B020EA5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7CE6-F269-479F-88DD-21D180191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B6E1-A66E-4E18-BC44-25DF9B020EA5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C7CE6-F269-479F-88DD-21D180191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2B4053-0D56-492D-B9A0-C14EAAAB2A1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D2B6E1-A66E-4E18-BC44-25DF9B020EA5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C7CE6-F269-479F-88DD-21D180191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F67E904-AC60-4752-8FF3-3101383EC69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7.png"/><Relationship Id="rId7" Type="http://schemas.openxmlformats.org/officeDocument/2006/relationships/image" Target="../media/image7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8358214" cy="607220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27" name="26 Imagen" descr="Imagen 699.jpg"/>
          <p:cNvPicPr>
            <a:picLocks noChangeAspect="1"/>
          </p:cNvPicPr>
          <p:nvPr/>
        </p:nvPicPr>
        <p:blipFill>
          <a:blip r:embed="rId4"/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8" name="27 Lágrima"/>
          <p:cNvSpPr/>
          <p:nvPr/>
        </p:nvSpPr>
        <p:spPr>
          <a:xfrm rot="5172728">
            <a:off x="3693300" y="2389249"/>
            <a:ext cx="1003630" cy="1029559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1564548">
            <a:off x="4845573" y="2536331"/>
            <a:ext cx="1036101" cy="997294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4298">
            <a:off x="3682940" y="3462946"/>
            <a:ext cx="1036100" cy="997294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5769097">
            <a:off x="4791540" y="3422595"/>
            <a:ext cx="1003630" cy="1029559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5172728">
            <a:off x="3693300" y="2389250"/>
            <a:ext cx="1003630" cy="1029559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5172728">
            <a:off x="3478986" y="2174936"/>
            <a:ext cx="1003630" cy="1029559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1564548">
            <a:off x="5274200" y="2179141"/>
            <a:ext cx="1036101" cy="997294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94298">
            <a:off x="3254312" y="3820136"/>
            <a:ext cx="1036100" cy="997294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5769097">
            <a:off x="5077292" y="3708346"/>
            <a:ext cx="1003630" cy="1029559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5172728">
            <a:off x="3193234" y="1817744"/>
            <a:ext cx="1003630" cy="1029559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1564548">
            <a:off x="5559953" y="1893389"/>
            <a:ext cx="1036101" cy="997294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94298">
            <a:off x="2968560" y="4034450"/>
            <a:ext cx="1036100" cy="997294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5769097">
            <a:off x="5363045" y="3922662"/>
            <a:ext cx="1003630" cy="1029559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5172728">
            <a:off x="2764606" y="1531992"/>
            <a:ext cx="1003630" cy="1029559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1564548">
            <a:off x="5988581" y="1536199"/>
            <a:ext cx="1036101" cy="997294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94298">
            <a:off x="2456200" y="4457599"/>
            <a:ext cx="1036100" cy="997294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200000">
            <a:off x="5799411" y="4344729"/>
            <a:ext cx="1003630" cy="1029559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7842" name="Picture 18" descr="Rendered Image"/>
          <p:cNvPicPr>
            <a:picLocks noChangeAspect="1" noChangeArrowheads="1"/>
          </p:cNvPicPr>
          <p:nvPr/>
        </p:nvPicPr>
        <p:blipFill>
          <a:blip r:embed="rId5">
            <a:lum contrast="10000"/>
          </a:blip>
          <a:srcRect/>
          <a:stretch>
            <a:fillRect/>
          </a:stretch>
        </p:blipFill>
        <p:spPr bwMode="auto">
          <a:xfrm>
            <a:off x="0" y="5429264"/>
            <a:ext cx="5972175" cy="1019176"/>
          </a:xfrm>
          <a:prstGeom prst="rect">
            <a:avLst/>
          </a:prstGeom>
          <a:noFill/>
        </p:spPr>
      </p:pic>
      <p:sp>
        <p:nvSpPr>
          <p:cNvPr id="23" name="22 CuadroTexto"/>
          <p:cNvSpPr txBox="1"/>
          <p:nvPr/>
        </p:nvSpPr>
        <p:spPr>
          <a:xfrm>
            <a:off x="7550294" y="6357958"/>
            <a:ext cx="148790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</a:t>
            </a:r>
            <a:r>
              <a:rPr lang="es-ES" sz="11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Jaz-Pac</a:t>
            </a:r>
            <a:endParaRPr lang="es-ES" sz="11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0000">
    <p:zoom/>
    <p:sndAc>
      <p:stSnd loop="1">
        <p:snd r:embed="rId2" name="Tailandia y su Músi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77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77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style>
          <a:lnRef idx="0">
            <a:schemeClr val="accent5"/>
          </a:lnRef>
          <a:fillRef idx="1002">
            <a:schemeClr val="dk2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endParaRPr lang="es-ES" i="1" dirty="0"/>
          </a:p>
        </p:txBody>
      </p:sp>
      <p:pic>
        <p:nvPicPr>
          <p:cNvPr id="4" name="3 Imagen" descr="Tailandia-y-alrededores.gif"/>
          <p:cNvPicPr>
            <a:picLocks noChangeAspect="1"/>
          </p:cNvPicPr>
          <p:nvPr/>
        </p:nvPicPr>
        <p:blipFill>
          <a:blip r:embed="rId2"/>
          <a:srcRect l="2944" t="3125" r="2858" b="3125"/>
          <a:stretch>
            <a:fillRect/>
          </a:stretch>
        </p:blipFill>
        <p:spPr>
          <a:xfrm>
            <a:off x="2071670" y="13371"/>
            <a:ext cx="4929222" cy="6844629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050" name="Picture 2" descr="http://www.gifsgifs.net/gifs/gifs-avion.gif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11868006" flipV="1">
            <a:off x="-832681" y="354050"/>
            <a:ext cx="1038225" cy="79094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7.40741E-7 C 0.07553 0.05671 0.15122 0.11366 0.21893 0.14375 C 0.28716 0.17407 0.3474 0.17708 0.40834 0.18079 " pathEditMode="relative" rAng="0" ptsTypes="aaA">
                                      <p:cBhvr>
                                        <p:cTn id="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" y="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2143108" y="13572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8000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56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85720" y="285728"/>
            <a:ext cx="8501122" cy="6215106"/>
          </a:xfrm>
          <a:prstGeom prst="frame">
            <a:avLst>
              <a:gd name="adj1" fmla="val 20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28596" y="785794"/>
            <a:ext cx="821537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sz="2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UBICACION</a:t>
            </a:r>
            <a:endParaRPr lang="es-ES" sz="2000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Tailandia se encuentra en el sudeste de Asia continental, limita al norte con la República Democrática Popular de Laos y la Unión de Myanmar; al este con el Reino de Camboya y el Golfo de Tailandia; al oeste con la Unión de Myanmar y el Mar de Andamán y al sur con Malasia.</a:t>
            </a:r>
          </a:p>
          <a:p>
            <a:endParaRPr lang="es-ES" sz="2000" b="1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sz="2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SUPERFICIE</a:t>
            </a:r>
            <a:endParaRPr lang="es-ES" sz="2000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La superficie de Tailandia es de aproximadamente 514.000km2 (superficie terrestre: 99,6% y superficie marítima: 0,4%).</a:t>
            </a:r>
          </a:p>
          <a:p>
            <a:endParaRPr lang="es-ES" sz="2000" b="1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sz="2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CIUDADES PRINCIPALES</a:t>
            </a:r>
            <a:endParaRPr lang="es-ES" sz="2000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Bangkok (capital de Tailandia),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Ayutthaya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Sukhothai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Chiang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Mai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Chiang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Rai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Hat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Yai,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Khon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Kaen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Nakhon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Ratchasima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Nakhon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Si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Thammarat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Pattaya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Phuket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Samui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Ubon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Ratchathani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y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Udon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Thani</a:t>
            </a:r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</a:t>
            </a:r>
          </a:p>
          <a:p>
            <a:endParaRPr lang="es-ES" sz="2000" b="1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sz="2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POBLACION</a:t>
            </a:r>
            <a:endParaRPr lang="es-ES" sz="2000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La población es de aproximadamente 62.400.000 habitantes y la componen muchos grupos étnicos.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30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IMG_07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07218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1571604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7500958" y="0"/>
            <a:ext cx="1643042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1562080" cy="6858000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7491402" y="0"/>
            <a:ext cx="1652598" cy="6858000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5715008" y="6286520"/>
            <a:ext cx="70083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Buda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1280px-Bangkok_Temp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786578" y="428604"/>
            <a:ext cx="190064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Templo  Bangkok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2143108" y="13572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8000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56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85720" y="285728"/>
            <a:ext cx="8501122" cy="6215106"/>
          </a:xfrm>
          <a:prstGeom prst="frame">
            <a:avLst>
              <a:gd name="adj1" fmla="val 20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0034" y="571480"/>
            <a:ext cx="814393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BANDERA NACIONAL</a:t>
            </a:r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/>
            </a:r>
            <a:b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La bandera, introducida por primera vez por el Rey </a:t>
            </a:r>
            <a:r>
              <a:rPr lang="es-ES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Vajiravudh</a:t>
            </a:r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(Rama VI) en 1917, reemplaza a un diseño anterior que tenía un elefante blanco sobre un fondo rojo. Consta de cinco bandas horizontales: dos rojas, dos blancas y una azul. </a:t>
            </a:r>
          </a:p>
          <a:p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Las bandas externas en rojo simbolizan la nación, las bandas internas en blanco representan la religión y la banda azul que ocupa la parte central y un tercio del total, simboliza la monarquía. El diseño expresa la complementariedad de estos tres pilares de la sociedad de Tailandia.</a:t>
            </a:r>
          </a:p>
          <a:p>
            <a:endParaRPr lang="es-ES" b="1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RELIGION</a:t>
            </a:r>
            <a:endParaRPr lang="es-ES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Están representadas todas las religiones principales. El budismo es practicado por la mayoría de la población, seguido por el islamismo y el cristianismo.</a:t>
            </a:r>
          </a:p>
          <a:p>
            <a:endParaRPr lang="es-ES" b="1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CLIMA</a:t>
            </a:r>
            <a:endParaRPr lang="es-ES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Tropical, con una temperatura mínima promedio de 23.6ºC y una máxima de 32.9ºC. Hay tres estaciones: </a:t>
            </a:r>
            <a:r>
              <a:rPr lang="es-ES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monzónica</a:t>
            </a:r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de julio a octubre, fresca de noviembre a febrero y calurosa de marzo a junio.</a:t>
            </a:r>
          </a:p>
          <a:p>
            <a:endParaRPr lang="es-ES" b="1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IDIOMA</a:t>
            </a:r>
            <a:endParaRPr lang="es-ES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idioma oficial es el tailandés aunque por lo general en el círculo comercial la gente comprende el inglés y algunos dialectos chinos.</a:t>
            </a:r>
          </a:p>
          <a:p>
            <a:endParaRPr lang="es-ES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4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Ayuttahya-1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358082" y="6357958"/>
            <a:ext cx="121520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Ayuttahya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Bangkok celebra la Ceremonia del Arado Real con la ayuda de los bueyes sagrad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428728" y="357166"/>
            <a:ext cx="307183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Bangkok celebra la Ceremonia del Arado Real con la ayuda de los bueyes sagrados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BANGKOK PATTAYA TURU 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1143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494877" y="285728"/>
            <a:ext cx="104374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Bangkok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bangk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858016" y="500042"/>
            <a:ext cx="104374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Bangkok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strip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bangkok-camboya-y-vietnam-de-sur-a-norte-parte-i-bankok-y-camboya-2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BKK_Bangkok_Khao_San_Ro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357950" y="6143644"/>
            <a:ext cx="190936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Calle de Bangkok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KK Bangkok Floating Market in Damnoen Saduak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5857916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flipH="1">
            <a:off x="7500958" y="0"/>
            <a:ext cx="1643042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7491402" y="0"/>
            <a:ext cx="1652598" cy="6858000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0"/>
            <a:ext cx="1553079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1" y="0"/>
            <a:ext cx="1562112" cy="6858000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143108" y="6357958"/>
            <a:ext cx="195059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Mercado flotante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BKK Bangkok Floating Market in Damnoen Saduak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mercado flota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2143108" y="13572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8000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56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85720" y="285728"/>
            <a:ext cx="8501122" cy="6215106"/>
          </a:xfrm>
          <a:prstGeom prst="frame">
            <a:avLst>
              <a:gd name="adj1" fmla="val 20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42910" y="1500174"/>
            <a:ext cx="785817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GOBIERNO</a:t>
            </a:r>
            <a:endParaRPr lang="es-ES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Monarquía constitucional desde 1932 con un sistema democrático parlamentario bicameral. El gobernador a cargo de la Administración Metropolitana de Bangkok es elegido mientras que los gobernadores provinciales que administran las restantes 75 provincias son designados. Las provincias se dividen en distritos (</a:t>
            </a:r>
            <a:r>
              <a:rPr lang="es-ES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amphoe</a:t>
            </a:r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), </a:t>
            </a:r>
            <a:r>
              <a:rPr lang="es-ES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subdistritos</a:t>
            </a:r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(</a:t>
            </a:r>
            <a:r>
              <a:rPr lang="es-ES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tambon</a:t>
            </a:r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) y aldeas.  </a:t>
            </a:r>
          </a:p>
          <a:p>
            <a:endParaRPr lang="es-ES" b="1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b="1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SIMBOLOS NACIONALES</a:t>
            </a:r>
            <a:endParaRPr lang="es-ES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“Sala Thai” (pabellón) es el símbolo arquitectónico del país y representa la habilidad del artesano tailandés. Chang thai (elefante o </a:t>
            </a:r>
            <a:r>
              <a:rPr lang="es-ES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Elaphas</a:t>
            </a:r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maximus</a:t>
            </a:r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) es un símbolo histórica y tradicionalmente asociado con Tailandia. La flor/árbol nacional se llama </a:t>
            </a:r>
            <a:r>
              <a:rPr lang="es-ES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Rachaphruek</a:t>
            </a:r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(</a:t>
            </a:r>
            <a:r>
              <a:rPr lang="es-ES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Cassia</a:t>
            </a:r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fistula </a:t>
            </a:r>
            <a:r>
              <a:rPr lang="es-ES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Linn</a:t>
            </a:r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.)</a:t>
            </a:r>
          </a:p>
          <a:p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</a:t>
            </a:r>
          </a:p>
          <a:p>
            <a:endParaRPr lang="es-ES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3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bu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5" name="4 Imagen" descr="BUDA-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57916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H="1">
            <a:off x="7500958" y="0"/>
            <a:ext cx="1643042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7491402" y="0"/>
            <a:ext cx="1652598" cy="6858000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18643" y="0"/>
            <a:ext cx="1633541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0"/>
            <a:ext cx="1643042" cy="6858000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6000760" y="285728"/>
            <a:ext cx="70083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Buda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1305103782170284_big_photo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357950" y="6143644"/>
            <a:ext cx="2302938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Monjes  tailandeses</a:t>
            </a:r>
            <a:endParaRPr lang="es-E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HAI_6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4 CuadroTexto"/>
          <p:cNvSpPr txBox="1"/>
          <p:nvPr/>
        </p:nvSpPr>
        <p:spPr>
          <a:xfrm>
            <a:off x="1071538" y="714356"/>
            <a:ext cx="95917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Danzas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cat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5" name="4 Imagen" descr="Ban Phattha Ya, Taila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548"/>
            <a:ext cx="9144000" cy="680690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143768" y="571480"/>
            <a:ext cx="1778307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Phattha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Ya</a:t>
            </a:r>
          </a:p>
          <a:p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CNX Chiang Mai Dragon Temp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072330" y="5143512"/>
            <a:ext cx="208422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Chiang Mai </a:t>
            </a:r>
          </a:p>
          <a:p>
            <a:pPr algn="ctr"/>
            <a:r>
              <a:rPr lang="it-IT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Templo del Dragón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5" name="4 Imagen" descr="templo Wat Phrathat Doi Suthep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214942" y="285728"/>
            <a:ext cx="357219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Templo Wat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Phrathat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Suthep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 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Den Chai, Phrae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643702" y="285728"/>
            <a:ext cx="179222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Den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Chai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Phrae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Denchai.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42910" y="357166"/>
            <a:ext cx="100380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Denchai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pull dir="l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DSC002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Erawan Museum - Samut Prakan, Thai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443"/>
            <a:ext cx="9144000" cy="6785113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000364" y="5929330"/>
            <a:ext cx="30941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n-NO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Erawan Museo  - Samut Prakan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cultura Sukothai sobre el Temp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296526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flipH="1">
            <a:off x="7652508" y="0"/>
            <a:ext cx="1491491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7715272" y="0"/>
            <a:ext cx="1428728" cy="6858000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7715272" y="0"/>
            <a:ext cx="1428728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7786710" y="0"/>
            <a:ext cx="1357290" cy="6858000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-1240" y="0"/>
            <a:ext cx="1410997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0" y="0"/>
            <a:ext cx="1419204" cy="6858000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2643174" y="6143644"/>
            <a:ext cx="45255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Escultura </a:t>
            </a:r>
            <a:r>
              <a:rPr lang="es-E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Sukothai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sobre el Templo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gran palac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" y="0"/>
            <a:ext cx="9108281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572264" y="500042"/>
            <a:ext cx="145430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Gran Palacio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P81670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714480" y="642918"/>
            <a:ext cx="171739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Mujeres Jirafas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ver dir="l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Las mujeres jirafa en Taila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697141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flipH="1">
            <a:off x="7500958" y="0"/>
            <a:ext cx="1643042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7491402" y="0"/>
            <a:ext cx="1652598" cy="6858000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9057" y="0"/>
            <a:ext cx="1633541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1643042" cy="6858000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ver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TAILANDIA 2011 3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dsc046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7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286512" y="6072206"/>
            <a:ext cx="2104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Mujeres  Tejedoras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IMG_14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IMG_14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IMG_14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IMG_14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IMG_14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IMG_04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443"/>
            <a:ext cx="9144000" cy="6785113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d58f4f302d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IMG_22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IMG_97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inundac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929190" y="5857892"/>
            <a:ext cx="254576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Inundación en Bangkok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strips dir="r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Inundación en Bangk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8000">
    <p:strip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RungrojYongritepa#02_resiz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7578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Kinnon_Wat_Phra_Kaew_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572164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flipH="1">
            <a:off x="7500958" y="0"/>
            <a:ext cx="1643042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7491402" y="0"/>
            <a:ext cx="1652598" cy="6858000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9470" y="0"/>
            <a:ext cx="1846616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1857356" cy="6858000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714876" y="6286520"/>
            <a:ext cx="262084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Kinnon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Wat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Phra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Kaew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LUMPINI  PARQUE DE LUCES BANKOG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715008" y="6000768"/>
            <a:ext cx="282378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Lumpini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Parque De Luces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Bankogk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mini-siam-taila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929058" y="3857628"/>
            <a:ext cx="1370888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Mini  Siam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P82003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tailandia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Palacio Re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929058" y="428604"/>
            <a:ext cx="140468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Palacio Real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palacio re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162"/>
            <a:ext cx="9144000" cy="6791675"/>
          </a:xfrm>
          <a:prstGeom prst="rect">
            <a:avLst/>
          </a:prstGeom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palacio-bang-pa-in-na-taila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858016" y="6072206"/>
            <a:ext cx="2318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Palacio 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Bang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Pa 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Inna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Papel de Parede Tailândia Iluminado 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hecke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PVchiang-rai-tour-temple-Wat-Rong-Khunjpg_5086b7e1baaa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643438" y="6000768"/>
            <a:ext cx="2854499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Chiang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Rai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Templo Wat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Rong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Khunjpg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ver dir="lu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Samut Prakan, Antiguo Si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8"/>
            <a:ext cx="9144000" cy="685354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143504" y="428604"/>
            <a:ext cx="164673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Samut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Prakan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Antiguo  Siam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ver dir="rd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PROCESION RE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643602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flipH="1">
            <a:off x="7500958" y="0"/>
            <a:ext cx="1643042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7491402" y="0"/>
            <a:ext cx="1652598" cy="6858000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21536" y="0"/>
            <a:ext cx="1846616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1857356" cy="6858000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357422" y="428604"/>
            <a:ext cx="167084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Procesión Real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T. Denchai, A. Denchai, C. Phrae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072198" y="1142984"/>
            <a:ext cx="170726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Denchai</a:t>
            </a:r>
            <a:r>
              <a:rPr lang="fr-F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fr-FR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Phrae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TAILANDIA 2011 0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TAILANDIA 2011 3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Tailandia 2011 (62) - Gran palacio real -  Phra Borom Maha Ratcha Wa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286380" y="285728"/>
            <a:ext cx="3699539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Gran palacio real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Phra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Borom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Maha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Ratcha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Wang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tailandia-bangkok-norte-de-tailandi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42910" y="571480"/>
            <a:ext cx="104374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Bangkok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Wat Pho, Bangkok, Tailandi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143240" y="571480"/>
            <a:ext cx="1046248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Wat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Pho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Bangkok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templo, Wat Phra Sing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429124" y="6357958"/>
            <a:ext cx="252966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Templo Wat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Phra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Singh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Torres-ceramica-azulejos-Wat-Pho-Buda-Bangk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875"/>
            <a:ext cx="9144000" cy="679825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427807" y="500042"/>
            <a:ext cx="271619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Torres cerámica azulejos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Wat-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Pho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Buda Bangkok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Wat_Yai_Chaya_Mongkol_-_Ayutthaya_-_Taila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14744" y="500042"/>
            <a:ext cx="273953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Wat  Yai  Chaya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Mongkol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Ayutthaya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Wat Phra Kaew Emerald Buddha Grand Palace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786314" y="642918"/>
            <a:ext cx="2737609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Wat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Phra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Kaew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Emeralda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Gran Palacio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pull dir="d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wat-challo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000760" y="285728"/>
            <a:ext cx="159447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Wat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Challong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wheel spokes="3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Tay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928794" y="0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2214546" y="6215082"/>
            <a:ext cx="448045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atura MT Script Capitals" pitchFamily="66" charset="0"/>
              </a:rPr>
              <a:t>Jazmín  - Francisco del Olmo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AILAND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TAILANDIA</Template>
  <TotalTime>0</TotalTime>
  <Words>377</Words>
  <Application>Microsoft Office PowerPoint</Application>
  <PresentationFormat>Presentación en pantalla (4:3)</PresentationFormat>
  <Paragraphs>95</Paragraphs>
  <Slides>72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4" baseType="lpstr">
      <vt:lpstr>TAILANDIA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2013-05-14T12:57:11Z</dcterms:created>
  <dcterms:modified xsi:type="dcterms:W3CDTF">2013-05-14T13:07:07Z</dcterms:modified>
</cp:coreProperties>
</file>