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90" r:id="rId2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67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F681E-0643-4110-B171-DB2B09D24B02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EEB05-1281-4BC5-BEC8-C71BE71922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4FCBD-771D-4EB3-9216-4E28E272DA20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F591A-C5C1-4428-AFDF-DC14C986E2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DB27B-2612-4BC7-85BB-AF43020725B7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0C14B-0E7A-483E-A5C3-E0611A8BF3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41071-CCF4-43D0-8982-98C4451FFAEC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BD28-B4CD-4DE0-A2F5-9826C15985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6B1E9-FA7C-441E-83B9-6704A72229A2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9E5C0-0A5C-4E32-947D-DDA610B2FE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5DEFC-11E5-4FEB-9988-EED45873DD3A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EB1AA-8129-4EC9-B836-D0E31AC5AE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1126-8464-40C7-8608-22A98E9F9E0C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DD47A-5BC4-4C5A-9C91-F34281EB06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22E35-3403-4D4F-BCEE-740A5B277955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2CE56-AED0-4359-8103-B6CB12B0A7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7BC66-1AF2-49A2-B3FD-D7689BA5A58C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68E75-6BDD-4487-9489-FDEABD9D91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39D7D-5BE7-4B02-8461-04D80EE4C57D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A720E-7CE0-4CA0-9B23-D2BFDF759C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9F1AF-1539-47D5-95DB-905B2E388AF4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BED45-375C-4D5A-ACD1-E3F784422A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CE9B4F5-8D0B-44F1-A25E-D65AF96DB096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2B5AB3-8DBA-496F-A868-A54FF73D18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Ruan-2011-Ana y María 35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971550" y="0"/>
            <a:ext cx="3240088" cy="431958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2051" name="2 Imagen" descr="8203423-colpo-di-bandiera-della-bretagna-in-franc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10075"/>
            <a:ext cx="368141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-Concarneau 2011 1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70438" y="0"/>
            <a:ext cx="4373562" cy="583247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5148263" y="6021388"/>
            <a:ext cx="36004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CONCARNEAU</a:t>
            </a:r>
          </a:p>
        </p:txBody>
      </p:sp>
      <p:sp>
        <p:nvSpPr>
          <p:cNvPr id="2054" name="8 CuadroTexto"/>
          <p:cNvSpPr txBox="1">
            <a:spLocks noChangeArrowheads="1"/>
          </p:cNvSpPr>
          <p:nvPr/>
        </p:nvSpPr>
        <p:spPr bwMode="auto">
          <a:xfrm>
            <a:off x="179388" y="476250"/>
            <a:ext cx="2889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Calibri" pitchFamily="34" charset="0"/>
              </a:rPr>
              <a:t>RUAN</a:t>
            </a:r>
          </a:p>
        </p:txBody>
      </p:sp>
      <p:sp>
        <p:nvSpPr>
          <p:cNvPr id="10" name="9 Rectángulo"/>
          <p:cNvSpPr/>
          <p:nvPr/>
        </p:nvSpPr>
        <p:spPr>
          <a:xfrm rot="19874101">
            <a:off x="512449" y="1888104"/>
            <a:ext cx="6934207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</a:rPr>
              <a:t>LA BRETAÑA FRANCESA</a:t>
            </a:r>
          </a:p>
        </p:txBody>
      </p:sp>
    </p:spTree>
  </p:cSld>
  <p:clrMapOvr>
    <a:masterClrMapping/>
  </p:clrMapOvr>
  <p:transition spd="slow" advClick="0" advTm="8000">
    <p:cut thruBlk="1"/>
    <p:sndAc>
      <p:stSnd>
        <p:snd r:embed="rId2" name="himnodelaalegriabetho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- Dinan-2011-Ana y María 21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Dinan- 19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Dinan- 2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Saint- Malo 25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27784" y="5661248"/>
            <a:ext cx="39038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SAINT MALÓ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Vannes- 08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50825" y="5229225"/>
            <a:ext cx="30972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NANTES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 Vannes- 1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Concarneau 2011 1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tedral de San Pedro- Rennes- 05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3575" y="0"/>
            <a:ext cx="4670425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carneau- 2011 13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Dinan-2011-Ana y María 2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nan- 2011-Ana y María 2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Ruan2011-Ana y María 34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Ruan2011-Ana y María 36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Ruan-2011-Ana y María 35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Vannes- María 1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 14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 16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Viaje a La Bretaña Francesa- 2011-Ana y María 0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4788" y="188913"/>
            <a:ext cx="3859212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64163" y="5805488"/>
            <a:ext cx="36004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CASAS TÍPICAS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7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8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Viaje a La Bretaña Francesa- 2011-Ana y María 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Viaje a La Bretaña Francesa- 2011 12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684213" y="5661025"/>
            <a:ext cx="72723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rgbClr val="C00000"/>
                </a:solidFill>
                <a:latin typeface="Algerian" pitchFamily="82" charset="0"/>
              </a:rPr>
              <a:t>CONCARNEAU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9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09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15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 a La Bretaña Francesa- 2011-Ana y María 24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5184775" y="5157788"/>
            <a:ext cx="3959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  <a:latin typeface="Calibri" pitchFamily="34" charset="0"/>
              </a:rPr>
              <a:t>CHICLANERA- 2014</a:t>
            </a:r>
          </a:p>
        </p:txBody>
      </p:sp>
      <p:sp>
        <p:nvSpPr>
          <p:cNvPr id="4" name="3 Rectángulo"/>
          <p:cNvSpPr/>
          <p:nvPr/>
        </p:nvSpPr>
        <p:spPr>
          <a:xfrm rot="19645691">
            <a:off x="1383696" y="2967335"/>
            <a:ext cx="637661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MONT-SAINT MICHEL</a:t>
            </a:r>
          </a:p>
        </p:txBody>
      </p:sp>
      <p:sp>
        <p:nvSpPr>
          <p:cNvPr id="28677" name="4 CuadroTexto"/>
          <p:cNvSpPr txBox="1">
            <a:spLocks noChangeArrowheads="1"/>
          </p:cNvSpPr>
          <p:nvPr/>
        </p:nvSpPr>
        <p:spPr bwMode="auto">
          <a:xfrm>
            <a:off x="1547813" y="5876925"/>
            <a:ext cx="72723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  <a:latin typeface="Calibri" pitchFamily="34" charset="0"/>
              </a:rPr>
              <a:t>Música: Himno de la Alegría- Beethoven</a:t>
            </a: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6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2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9703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704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970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9706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707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638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9731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62</Words>
  <Application>Microsoft Office PowerPoint</Application>
  <PresentationFormat>Presentación en pantalla (4:3)</PresentationFormat>
  <Paragraphs>25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Calibri</vt:lpstr>
      <vt:lpstr>Aharoni</vt:lpstr>
      <vt:lpstr>Algerian</vt:lpstr>
      <vt:lpstr>Berlin Sans FB Demi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lastModifiedBy>María</cp:lastModifiedBy>
  <cp:revision>11</cp:revision>
  <dcterms:created xsi:type="dcterms:W3CDTF">2011-10-27T16:50:44Z</dcterms:created>
  <dcterms:modified xsi:type="dcterms:W3CDTF">2014-02-01T18:20:15Z</dcterms:modified>
</cp:coreProperties>
</file>