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80"/>
  </p:notesMasterIdLst>
  <p:sldIdLst>
    <p:sldId id="268" r:id="rId3"/>
    <p:sldId id="257" r:id="rId4"/>
    <p:sldId id="256" r:id="rId5"/>
    <p:sldId id="274" r:id="rId6"/>
    <p:sldId id="273" r:id="rId7"/>
    <p:sldId id="272" r:id="rId8"/>
    <p:sldId id="271" r:id="rId9"/>
    <p:sldId id="341" r:id="rId10"/>
    <p:sldId id="270" r:id="rId11"/>
    <p:sldId id="269" r:id="rId12"/>
    <p:sldId id="267" r:id="rId13"/>
    <p:sldId id="265" r:id="rId14"/>
    <p:sldId id="264" r:id="rId15"/>
    <p:sldId id="263" r:id="rId16"/>
    <p:sldId id="262" r:id="rId17"/>
    <p:sldId id="261" r:id="rId18"/>
    <p:sldId id="259" r:id="rId19"/>
    <p:sldId id="307" r:id="rId20"/>
    <p:sldId id="306" r:id="rId21"/>
    <p:sldId id="304" r:id="rId22"/>
    <p:sldId id="305" r:id="rId23"/>
    <p:sldId id="303" r:id="rId24"/>
    <p:sldId id="302" r:id="rId25"/>
    <p:sldId id="301" r:id="rId26"/>
    <p:sldId id="300" r:id="rId27"/>
    <p:sldId id="299" r:id="rId28"/>
    <p:sldId id="298" r:id="rId29"/>
    <p:sldId id="297" r:id="rId30"/>
    <p:sldId id="296" r:id="rId31"/>
    <p:sldId id="295" r:id="rId32"/>
    <p:sldId id="293" r:id="rId33"/>
    <p:sldId id="292" r:id="rId34"/>
    <p:sldId id="290" r:id="rId35"/>
    <p:sldId id="289" r:id="rId36"/>
    <p:sldId id="287" r:id="rId37"/>
    <p:sldId id="286" r:id="rId38"/>
    <p:sldId id="285" r:id="rId39"/>
    <p:sldId id="284" r:id="rId40"/>
    <p:sldId id="283" r:id="rId41"/>
    <p:sldId id="282" r:id="rId42"/>
    <p:sldId id="281" r:id="rId43"/>
    <p:sldId id="280" r:id="rId44"/>
    <p:sldId id="279" r:id="rId45"/>
    <p:sldId id="278" r:id="rId46"/>
    <p:sldId id="277" r:id="rId47"/>
    <p:sldId id="339" r:id="rId48"/>
    <p:sldId id="338" r:id="rId49"/>
    <p:sldId id="337" r:id="rId50"/>
    <p:sldId id="336" r:id="rId51"/>
    <p:sldId id="335" r:id="rId52"/>
    <p:sldId id="334" r:id="rId53"/>
    <p:sldId id="333" r:id="rId54"/>
    <p:sldId id="330" r:id="rId55"/>
    <p:sldId id="332" r:id="rId56"/>
    <p:sldId id="331" r:id="rId57"/>
    <p:sldId id="329" r:id="rId58"/>
    <p:sldId id="326" r:id="rId59"/>
    <p:sldId id="313" r:id="rId60"/>
    <p:sldId id="325" r:id="rId61"/>
    <p:sldId id="324" r:id="rId62"/>
    <p:sldId id="323" r:id="rId63"/>
    <p:sldId id="322" r:id="rId64"/>
    <p:sldId id="321" r:id="rId65"/>
    <p:sldId id="320" r:id="rId66"/>
    <p:sldId id="312" r:id="rId67"/>
    <p:sldId id="319" r:id="rId68"/>
    <p:sldId id="318" r:id="rId69"/>
    <p:sldId id="317" r:id="rId70"/>
    <p:sldId id="316" r:id="rId71"/>
    <p:sldId id="314" r:id="rId72"/>
    <p:sldId id="311" r:id="rId73"/>
    <p:sldId id="310" r:id="rId74"/>
    <p:sldId id="309" r:id="rId75"/>
    <p:sldId id="260" r:id="rId76"/>
    <p:sldId id="258" r:id="rId77"/>
    <p:sldId id="308" r:id="rId78"/>
    <p:sldId id="340" r:id="rId7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bdvNbXGgD5OMoS2l3lnTg" hashData="bmyA6eFB3WbUJ1U6bHAQ3t3tdo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3500"/>
    <a:srgbClr val="996600"/>
    <a:srgbClr val="00642D"/>
    <a:srgbClr val="602E04"/>
    <a:srgbClr val="000099"/>
    <a:srgbClr val="1A4652"/>
    <a:srgbClr val="461E6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741" autoAdjust="0"/>
    <p:restoredTop sz="94660"/>
  </p:normalViewPr>
  <p:slideViewPr>
    <p:cSldViewPr>
      <p:cViewPr>
        <p:scale>
          <a:sx n="50" d="100"/>
          <a:sy n="50" d="100"/>
        </p:scale>
        <p:origin x="-1116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EDB5C-DE0B-45CD-B972-AF0BADF94E35}" type="datetimeFigureOut">
              <a:rPr lang="es-ES" smtClean="0"/>
              <a:pPr/>
              <a:t>13/01/2015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2B5752-7C9A-4915-8FAD-1A1E1DB7BB9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2B5752-7C9A-4915-8FAD-1A1E1DB7BB99}" type="slidenum">
              <a:rPr lang="es-ES" smtClean="0"/>
              <a:pPr/>
              <a:t>25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BE52-7718-42CF-B0C5-2CCFEAE49F06}" type="datetimeFigureOut">
              <a:rPr lang="es-ES" smtClean="0"/>
              <a:pPr/>
              <a:t>13/01/2015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69712-61C5-43D3-8CC6-7108B2302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BE52-7718-42CF-B0C5-2CCFEAE49F06}" type="datetimeFigureOut">
              <a:rPr lang="es-ES" smtClean="0"/>
              <a:pPr/>
              <a:t>13/01/2015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69712-61C5-43D3-8CC6-7108B2302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BE52-7718-42CF-B0C5-2CCFEAE49F06}" type="datetimeFigureOut">
              <a:rPr lang="es-ES" smtClean="0"/>
              <a:pPr/>
              <a:t>13/01/2015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69712-61C5-43D3-8CC6-7108B2302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BE52-7718-42CF-B0C5-2CCFEAE49F06}" type="datetimeFigureOut">
              <a:rPr lang="es-ES" smtClean="0"/>
              <a:pPr/>
              <a:t>13/01/2015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69712-61C5-43D3-8CC6-7108B2302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BE52-7718-42CF-B0C5-2CCFEAE49F06}" type="datetimeFigureOut">
              <a:rPr lang="es-ES" smtClean="0"/>
              <a:pPr/>
              <a:t>13/01/2015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69712-61C5-43D3-8CC6-7108B2302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BE52-7718-42CF-B0C5-2CCFEAE49F06}" type="datetimeFigureOut">
              <a:rPr lang="es-ES" smtClean="0"/>
              <a:pPr/>
              <a:t>13/01/2015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69712-61C5-43D3-8CC6-7108B2302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BE52-7718-42CF-B0C5-2CCFEAE49F06}" type="datetimeFigureOut">
              <a:rPr lang="es-ES" smtClean="0"/>
              <a:pPr/>
              <a:t>13/01/2015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69712-61C5-43D3-8CC6-7108B2302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BE52-7718-42CF-B0C5-2CCFEAE49F06}" type="datetimeFigureOut">
              <a:rPr lang="es-ES" smtClean="0"/>
              <a:pPr/>
              <a:t>13/01/2015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69712-61C5-43D3-8CC6-7108B2302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BE52-7718-42CF-B0C5-2CCFEAE49F06}" type="datetimeFigureOut">
              <a:rPr lang="es-ES" smtClean="0"/>
              <a:pPr/>
              <a:t>13/01/2015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69712-61C5-43D3-8CC6-7108B2302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BE52-7718-42CF-B0C5-2CCFEAE49F06}" type="datetimeFigureOut">
              <a:rPr lang="es-ES" smtClean="0"/>
              <a:pPr/>
              <a:t>13/01/2015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69712-61C5-43D3-8CC6-7108B2302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2BE52-7718-42CF-B0C5-2CCFEAE49F06}" type="datetimeFigureOut">
              <a:rPr lang="es-ES" smtClean="0"/>
              <a:pPr/>
              <a:t>13/01/2015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69712-61C5-43D3-8CC6-7108B2302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5D273A-02E9-456E-A51F-2DD4C7C5481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2BE52-7718-42CF-B0C5-2CCFEAE49F06}" type="datetimeFigureOut">
              <a:rPr lang="es-ES" smtClean="0"/>
              <a:pPr/>
              <a:t>13/01/2015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A69712-61C5-43D3-8CC6-7108B2302A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AA429F6-1E5D-489B-9F03-03E5DBD92B9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5.png"/><Relationship Id="rId7" Type="http://schemas.openxmlformats.org/officeDocument/2006/relationships/image" Target="../media/image8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6143636" y="714356"/>
            <a:ext cx="6399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err="1" smtClean="0"/>
              <a:t>paris</a:t>
            </a:r>
            <a:endParaRPr lang="es-ES" dirty="0"/>
          </a:p>
        </p:txBody>
      </p:sp>
      <p:pic>
        <p:nvPicPr>
          <p:cNvPr id="6" name="5 Imagen" descr="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7" name="6 Imagen" descr="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8" name="7 Imagen" descr="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10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2714612" y="428604"/>
            <a:ext cx="1138192" cy="816928"/>
          </a:xfrm>
          <a:prstGeom prst="rect">
            <a:avLst/>
          </a:prstGeom>
          <a:noFill/>
        </p:spPr>
      </p:pic>
      <p:pic>
        <p:nvPicPr>
          <p:cNvPr id="11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4857752" y="428604"/>
            <a:ext cx="3543298" cy="837347"/>
          </a:xfrm>
          <a:prstGeom prst="rect">
            <a:avLst/>
          </a:prstGeom>
          <a:noFill/>
        </p:spPr>
      </p:pic>
      <p:pic>
        <p:nvPicPr>
          <p:cNvPr id="76802" name="Picture 2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1142976" y="1285860"/>
            <a:ext cx="1228725" cy="800100"/>
          </a:xfrm>
          <a:prstGeom prst="rect">
            <a:avLst/>
          </a:prstGeom>
          <a:noFill/>
        </p:spPr>
      </p:pic>
      <p:pic>
        <p:nvPicPr>
          <p:cNvPr id="12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2714612" y="1428736"/>
            <a:ext cx="1138192" cy="816928"/>
          </a:xfrm>
          <a:prstGeom prst="rect">
            <a:avLst/>
          </a:prstGeom>
          <a:noFill/>
        </p:spPr>
      </p:pic>
      <p:pic>
        <p:nvPicPr>
          <p:cNvPr id="76804" name="Picture 4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5143504" y="1357298"/>
            <a:ext cx="2962275" cy="885825"/>
          </a:xfrm>
          <a:prstGeom prst="rect">
            <a:avLst/>
          </a:prstGeom>
          <a:noFill/>
        </p:spPr>
      </p:pic>
      <p:pic>
        <p:nvPicPr>
          <p:cNvPr id="76806" name="Picture 6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1285852" y="2357430"/>
            <a:ext cx="1085850" cy="695325"/>
          </a:xfrm>
          <a:prstGeom prst="rect">
            <a:avLst/>
          </a:prstGeom>
          <a:noFill/>
        </p:spPr>
      </p:pic>
      <p:pic>
        <p:nvPicPr>
          <p:cNvPr id="76808" name="Picture 8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2786050" y="2285992"/>
            <a:ext cx="1038225" cy="828676"/>
          </a:xfrm>
          <a:prstGeom prst="rect">
            <a:avLst/>
          </a:prstGeom>
          <a:noFill/>
        </p:spPr>
      </p:pic>
      <p:pic>
        <p:nvPicPr>
          <p:cNvPr id="76810" name="Picture 10" descr="Rendered Image"/>
          <p:cNvPicPr>
            <a:picLocks noChangeAspect="1" noChangeArrowheads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5072066" y="2357430"/>
            <a:ext cx="3381375" cy="752476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285720" y="5357826"/>
            <a:ext cx="26484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Tema musical: Noches de blanco satén</a:t>
            </a:r>
          </a:p>
          <a:p>
            <a:r>
              <a:rPr lang="es-ES_tradnl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Interpreta :  </a:t>
            </a:r>
            <a:r>
              <a:rPr lang="es-ES_tradnl" sz="16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The</a:t>
            </a:r>
            <a:r>
              <a:rPr lang="es-ES_tradnl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</a:t>
            </a:r>
            <a:r>
              <a:rPr lang="es-ES_tradnl" sz="1600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Moody</a:t>
            </a:r>
            <a:r>
              <a:rPr lang="es-ES_tradnl" sz="16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 Blues </a:t>
            </a:r>
            <a:endParaRPr lang="es-ES" sz="16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285720" y="5929330"/>
            <a:ext cx="31678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24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28000">
    <p:sndAc>
      <p:stSnd loop="1">
        <p:snd r:embed="rId2" name="The Moody Blues - Noches de blanco saté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000"/>
                            </p:stCondLst>
                            <p:childTnLst>
                              <p:par>
                                <p:cTn id="4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000"/>
                            </p:stCondLst>
                            <p:childTnLst>
                              <p:par>
                                <p:cTn id="5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000"/>
                            </p:stCondLst>
                            <p:childTnLst>
                              <p:par>
                                <p:cTn id="6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7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5000"/>
                            </p:stCondLst>
                            <p:childTnLst>
                              <p:par>
                                <p:cTn id="6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7000"/>
                            </p:stCondLst>
                            <p:childTnLst>
                              <p:par>
                                <p:cTn id="7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768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768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76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9000"/>
                            </p:stCondLst>
                            <p:childTnLst>
                              <p:par>
                                <p:cTn id="8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1000"/>
                            </p:stCondLst>
                            <p:childTnLst>
                              <p:par>
                                <p:cTn id="8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7" name="6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8" name="7 Imagen" descr="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286380" y="428604"/>
            <a:ext cx="2511970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París  Francia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 Chicago, IL DESDE ARRI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- Chicago, IL DESDE ARRI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- Chicago, IL DESDE ARRI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2571736" y="571480"/>
            <a:ext cx="2565126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Chicago .EEUU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icante esp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6" name="5 Imagen" descr="alicante esp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000496" y="785794"/>
            <a:ext cx="2990434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Alicante  España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NSTERDAM NOCH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6" name="5 Imagen" descr="AMNSTERDAM NOCH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2143108" y="357166"/>
            <a:ext cx="3778663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Amsterdam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  Holanda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035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sterd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429256" y="-85728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Amsterd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Amsterd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1357290" y="571480"/>
            <a:ext cx="3701719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Amsterdam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 Holanda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035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tiago de Compostela, Esp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6" name="5 Imagen" descr="antiago de Compostela, Esp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85720" y="5643578"/>
            <a:ext cx="4244753" cy="83099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Santiago De Compostela </a:t>
            </a:r>
          </a:p>
          <a:p>
            <a:pPr algn="ctr"/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España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5035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gosto-2011-09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agosto-2011-0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14546" y="500042"/>
            <a:ext cx="4362926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Isla de Gran Canarias  España</a:t>
            </a:r>
            <a:endParaRPr lang="es-ES" sz="2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lanta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6" name="5 Imagen" descr="Atlanta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929190" y="500042"/>
            <a:ext cx="2415790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Atlanta EEUU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STIN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6" name="5 Imagen" descr="AUSTIN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7" name="6 Imagen" descr="AUSTIN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1214414" y="571480"/>
            <a:ext cx="2302425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Austin  EEUU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laklava UCRANIA RU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alaklava UCRANIA RU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Balaklava UCRANIA RU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2643174" y="357166"/>
            <a:ext cx="4410118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Balaklava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  Ucrania Rusia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gkok tailandia 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1874" cy="6858000"/>
          </a:xfrm>
          <a:prstGeom prst="rect">
            <a:avLst/>
          </a:prstGeom>
        </p:spPr>
      </p:pic>
      <p:pic>
        <p:nvPicPr>
          <p:cNvPr id="6" name="5 Imagen" descr="Bangkok tailandia 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1874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14282" y="571480"/>
            <a:ext cx="2836802" cy="40011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Bangkok Tailandia</a:t>
            </a:r>
            <a:endParaRPr lang="es-ES" sz="2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l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9" y="0"/>
            <a:ext cx="9188649" cy="6858000"/>
          </a:xfrm>
          <a:prstGeom prst="rect">
            <a:avLst/>
          </a:prstGeom>
        </p:spPr>
      </p:pic>
      <p:pic>
        <p:nvPicPr>
          <p:cNvPr id="6" name="5 Imagen" descr="berl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572000" y="285728"/>
            <a:ext cx="3037435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Berlín  Alemania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uiza rio lucer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suiza rio lucer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5572132" y="714356"/>
            <a:ext cx="2610586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Lucerna Suiza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uiza zuri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suiza zuri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5929322" y="1142984"/>
            <a:ext cx="2410212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Zurich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  Suiza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lbao esp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285852" y="-135734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Bilbao esp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4" y="19050"/>
            <a:ext cx="9144000" cy="6858000"/>
          </a:xfrm>
          <a:prstGeom prst="rect">
            <a:avLst/>
          </a:prstGeom>
        </p:spPr>
      </p:pic>
      <p:pic>
        <p:nvPicPr>
          <p:cNvPr id="7" name="6 Imagen" descr="Bilbao españ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1571604" y="428604"/>
            <a:ext cx="2582758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Bilbao España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035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st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715008" y="-128590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bost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7" name="6 Imagen" descr="bost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5643570" y="1000108"/>
            <a:ext cx="2315121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Boston  EEUU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isbane austr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6" name="5 Imagen" descr="Brisbane austr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7" name="6 Imagen" descr="Brisbane austr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2714612" y="642918"/>
            <a:ext cx="3326232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Brisbane Australia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ookly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6" name="5 Imagen" descr="Brookly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7" name="6 Imagen" descr="Brookly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3428992" y="714356"/>
            <a:ext cx="2635337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Brooklyn EEUU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ooklyn brid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214414" y="-121447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Brooklyn brid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857620" y="357166"/>
            <a:ext cx="2712281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Brooklyn  EEUU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dapest  HUNG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  <p:pic>
        <p:nvPicPr>
          <p:cNvPr id="6" name="5 Imagen" descr="Budapest  HUNGR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1428728" y="428604"/>
            <a:ext cx="3290324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Budapest  Hungría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dapèst huingrí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6" name="5 Imagen" descr="budapèst huingrí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928662" y="285728"/>
            <a:ext cx="3290324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Budapest  Hungría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enos ai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488" y="-107159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buenos ai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357422" y="500042"/>
            <a:ext cx="4216154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Buenos Aires   Argentina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035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HICA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071802" y="285728"/>
            <a:ext cx="2526654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Chicago  EEUU</a:t>
            </a:r>
            <a:endParaRPr lang="es-ES" sz="2400" b="1" dirty="0">
              <a:ln w="11430">
                <a:noFill/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GO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CHICAGO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7" name="6 Imagen" descr="CHICAGO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3214678" y="642918"/>
            <a:ext cx="25266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>
                <a:ln w="11430">
                  <a:noFill/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Chicago  EEUU</a:t>
            </a:r>
            <a:endParaRPr lang="es-ES" sz="2400" b="1" dirty="0">
              <a:ln w="11430">
                <a:noFill/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NCINNATI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6" name="5 Imagen" descr="CINCINNATI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428728" y="642918"/>
            <a:ext cx="3740126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Cincinnati Ohio EEUU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035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B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  <p:pic>
        <p:nvPicPr>
          <p:cNvPr id="6" name="5 Imagen" descr="DUB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5572132" y="714356"/>
            <a:ext cx="1207382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Dubai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7859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7859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BAI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6" name="5 Imagen" descr="DUBAI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643174" y="428604"/>
            <a:ext cx="1207382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Dubai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A465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bai World Finance Cent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571604" y="-114303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Dubai World Finance Cent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7" name="6 Imagen" descr="Dubai World Finance Cent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1142976" y="857232"/>
            <a:ext cx="3244478" cy="83099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Centro Financiero </a:t>
            </a:r>
          </a:p>
          <a:p>
            <a:pPr algn="ctr"/>
            <a:r>
              <a:rPr lang="es-ES_tradnl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Dubai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61E6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ubai-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714480" y="-121447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7" name="6 Imagen" descr="dubai-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4357686" y="500042"/>
            <a:ext cx="1207382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Dubai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 puente de Hohenzollern  colonia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6" name="5 Imagen" descr="El puente de Hohenzollern  colonia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7" name="6 Imagen" descr="El puente de Hohenzollern  colonia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2571736" y="357166"/>
            <a:ext cx="3955122" cy="83099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Puente  </a:t>
            </a:r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Hohenzollern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  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Colonia Alemania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ankfurt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6" name="5 Imagen" descr="frankfurt alem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571736" y="428604"/>
            <a:ext cx="3692870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Frankfurt  Alemania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ng Kong  ch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Hong Kong  ch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Hong Kong  ch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3357554" y="785794"/>
            <a:ext cx="3014095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Hong Kong  china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d575679sw1024w1024h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id575679sw1024w1024h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786182" y="714356"/>
            <a:ext cx="1051955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París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rusale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Jerusale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7" name="6 Imagen" descr="Jerusale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6572264" y="500042"/>
            <a:ext cx="1979003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Jerusalém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 torre de la federación  mOSCU RU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La torre de la federación  mOSCU RU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357554" y="285728"/>
            <a:ext cx="2313326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Moscú  Rusia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A465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 petronas  ,emiratos arab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6" name="5 Imagen" descr="las petronas  ,emiratos arab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7" name="6 Imagen" descr="las petronas  ,emiratos arab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428660" y="357166"/>
            <a:ext cx="4572000" cy="707886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Las Torres </a:t>
            </a:r>
            <a:r>
              <a:rPr lang="es-ES" sz="20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Petronas</a:t>
            </a:r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, </a:t>
            </a:r>
          </a:p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Kuala Lumpur, Malasia</a:t>
            </a:r>
            <a:endParaRPr lang="es-ES" sz="2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 veg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6" name="5 Imagen" descr="las veg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5357818" y="214290"/>
            <a:ext cx="2798267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Las Vegas  EEUU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 Vegas Boulevar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Las Vegas Boulevar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7" name="6 Imagen" descr="Las Vegas Boulevar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4071934" y="500042"/>
            <a:ext cx="4658711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Las Vegas Boulevard   EEUU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centro-financiero-li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10" name="9 Imagen" descr="centro-financiero-li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214942" y="571480"/>
            <a:ext cx="2042610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Lima  Perú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don, England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  <p:pic>
        <p:nvPicPr>
          <p:cNvPr id="6" name="5 Imagen" descr="London, England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  <p:pic>
        <p:nvPicPr>
          <p:cNvPr id="7" name="6 Imagen" descr="London, England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2428860" y="714356"/>
            <a:ext cx="3469796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Londres   Inglaterra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035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DRES 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572132" y="-178597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LONDRES 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7" name="6 Imagen" descr="LONDRES 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3000364" y="642918"/>
            <a:ext cx="3392852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Londres  Inglaterra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s ange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6" name="5 Imagen" descr="los ange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786050" y="714356"/>
            <a:ext cx="3256725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Los  Ángeles   EEUU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s angeles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los angeles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928926" y="428604"/>
            <a:ext cx="3256725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Los  Ángeles   EEUU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na Park, Sydney, Austr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6" name="5 Imagen" descr="Luna Park, Sydney, Austr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928926" y="357166"/>
            <a:ext cx="3086166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Sydney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  Australia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dri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madri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5643570" y="714356"/>
            <a:ext cx="2825838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Madrid  España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nama , Bahréin golfo pérsi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Manama , Bahréin golfo pérsi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7" name="6 Imagen" descr="Manama , Bahréin golfo pérsi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500034" y="714356"/>
            <a:ext cx="3719929" cy="83099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Manama  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Bahréin Golfo Pérsico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raflires li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6" name="5 Imagen" descr="miraflires li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571868" y="642918"/>
            <a:ext cx="2042610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Lima  Perú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ssissauga, Ontario can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6" name="5 Imagen" descr="Mississauga, Ontario can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571736" y="428604"/>
            <a:ext cx="4894545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Mississauga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 Ontario Canadá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NTRE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MONTRE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286116" y="714356"/>
            <a:ext cx="3174972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Montreal  Canadá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02E0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sco Hotel de Ucr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6" name="5 Imagen" descr="Mosco Hotel de Ucr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7" name="6 Imagen" descr="Mosco Hotel de Ucr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2000232" y="1071546"/>
            <a:ext cx="2523897" cy="83099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Hotel  Ucrania</a:t>
            </a:r>
          </a:p>
          <a:p>
            <a:pPr algn="ctr"/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Moscú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osc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7" name="6 Imagen" descr="Mosc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714348" y="571480"/>
            <a:ext cx="2313326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Moscú  Rusia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035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w Orleans'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286380" y="771528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New Orleans' EE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929190" y="5929330"/>
            <a:ext cx="3251211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New Orleans  EEUU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035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SCU DE NOCH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MOSCU DE NOCH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4143372" y="642918"/>
            <a:ext cx="1385316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Moscú</a:t>
            </a:r>
            <a:endParaRPr lang="es-ES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scu Rus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moscu Rus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857620" y="857232"/>
            <a:ext cx="1386918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Moscú</a:t>
            </a:r>
            <a:endParaRPr lang="es-ES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035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takoy turqu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6" name="5 Imagen" descr="Ortakoy turqu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928926" y="500042"/>
            <a:ext cx="3122971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Ortakoy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   Turquía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lamento húnga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6" name="5 Imagen" descr="Parlamento húnga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143372" y="571480"/>
            <a:ext cx="3643338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Parlamento</a:t>
            </a:r>
          </a:p>
          <a:p>
            <a:pPr algn="ctr"/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Hungría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le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6" name="5 Imagen" descr="Vale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4286248" y="1500174"/>
            <a:ext cx="3050322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Valencia  España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nte alexandre fra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3578" y="0"/>
            <a:ext cx="9197578" cy="6858000"/>
          </a:xfrm>
          <a:prstGeom prst="rect">
            <a:avLst/>
          </a:prstGeom>
        </p:spPr>
      </p:pic>
      <p:pic>
        <p:nvPicPr>
          <p:cNvPr id="6" name="5 Imagen" descr="puente alexandre fran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3578" y="0"/>
            <a:ext cx="9197578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357422" y="500042"/>
            <a:ext cx="4599336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Puente Alexandre Francia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uerto madero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7" name="6 Imagen" descr="puerto madero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286116" y="428604"/>
            <a:ext cx="2739404" cy="120032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Puerto Madero </a:t>
            </a:r>
          </a:p>
          <a:p>
            <a:pPr algn="ctr"/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Buenos Aires</a:t>
            </a:r>
          </a:p>
          <a:p>
            <a:pPr algn="ctr"/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Argentina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65000"/>
              <a:lumOff val="3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PUERTO Sydney, Austr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917971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6565537" y="-171453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8" name="7 Imagen" descr="PUERTO Sydney, Austr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2714612" y="500042"/>
            <a:ext cx="4305218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Puerto </a:t>
            </a:r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Sydney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  Australia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ueensland, Austr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6" name="5 Imagen" descr="Queensland, Austr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643438" y="357166"/>
            <a:ext cx="3899081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Queensland  Australia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ma i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6" name="5 Imagen" descr="roma i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500430" y="714356"/>
            <a:ext cx="2595839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Roma  Italia</a:t>
            </a:r>
            <a:endParaRPr lang="es-ES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 Francisco, 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571604" y="-2000288"/>
            <a:ext cx="1810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dirty="0"/>
          </a:p>
        </p:txBody>
      </p:sp>
      <p:pic>
        <p:nvPicPr>
          <p:cNvPr id="6" name="5 Imagen" descr="San Francisco, 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000364" y="500042"/>
            <a:ext cx="3518014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San Francisco  EEUU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aragoza,CATEDR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6" name="5 Imagen" descr="Zaragoza,CATEDR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643306" y="714356"/>
            <a:ext cx="3307380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Zaragoza  España  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 Petersburgo,RU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000496" y="-128590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San Petersburgo,RU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071802" y="857232"/>
            <a:ext cx="4009687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San Petersburgo  Rusia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u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seu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7" name="6 Imagen" descr="seu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3714744" y="500042"/>
            <a:ext cx="2007986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Seúl  Corea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anghai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hanghai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214678" y="785794"/>
            <a:ext cx="3143361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Shanghai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  china   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ingap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500562" y="-178597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Singap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2" y="0"/>
            <a:ext cx="9144001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929058" y="714356"/>
            <a:ext cx="1721562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Singapur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atro por la bahía , Singap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6" name="5 Imagen" descr="Teatro por la bahía , Singap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214546" y="642918"/>
            <a:ext cx="5186805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Teatro  En  La Bahía  Singapur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6" name="5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572000" y="571480"/>
            <a:ext cx="2989088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softRound"/>
              <a:contourClr>
                <a:schemeClr val="bg2"/>
              </a:contourClr>
            </a:sp3d>
          </a:bodyPr>
          <a:lstStyle/>
          <a:p>
            <a:r>
              <a:rPr lang="es-ES_tradnl" sz="24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oadway" pitchFamily="82" charset="0"/>
              </a:rPr>
              <a:t>Santorini</a:t>
            </a:r>
            <a:r>
              <a:rPr lang="es-ES_tradnl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roadway" pitchFamily="82" charset="0"/>
              </a:rPr>
              <a:t>  Grecia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exi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mexi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929058" y="714356"/>
            <a:ext cx="1351652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México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02E0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nta del este urugua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unta del este urugua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571736" y="714356"/>
            <a:ext cx="4095737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Punta Del Este Uruguay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42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ru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643306" y="928670"/>
            <a:ext cx="1428760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Rusia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ydney opera hou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sydney opera hou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857488" y="500042"/>
            <a:ext cx="3214709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Ópera </a:t>
            </a:r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House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 </a:t>
            </a:r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Sydney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   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  Australia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n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714876" y="-178597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6" name="5 Imagen" descr="vene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928926" y="785794"/>
            <a:ext cx="3076227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softRound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itchFamily="82" charset="0"/>
              </a:rPr>
              <a:t>Venecia   Italia</a:t>
            </a:r>
            <a:endParaRPr lang="es-ES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adway" pitchFamily="82" charset="0"/>
            </a:endParaRPr>
          </a:p>
        </p:txBody>
      </p:sp>
      <p:pic>
        <p:nvPicPr>
          <p:cNvPr id="62466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 rot="20645022">
            <a:off x="1086548" y="4648067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LA BELLEZA DE LA NOCHE EN EL MUNDO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-LA BELLEZA DE LA NOCHE EN EL MUNDO-</Template>
  <TotalTime>0</TotalTime>
  <Words>244</Words>
  <Application>Microsoft Office PowerPoint</Application>
  <PresentationFormat>Presentación en pantalla (4:3)</PresentationFormat>
  <Paragraphs>105</Paragraphs>
  <Slides>77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77</vt:i4>
      </vt:variant>
    </vt:vector>
  </HeadingPairs>
  <TitlesOfParts>
    <vt:vector size="79" baseType="lpstr">
      <vt:lpstr>-LA BELLEZA DE LA NOCHE EN EL MUNDO-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2015-01-14T01:18:10Z</dcterms:created>
  <dcterms:modified xsi:type="dcterms:W3CDTF">2015-01-14T01:22:00Z</dcterms:modified>
</cp:coreProperties>
</file>