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6" r:id="rId3"/>
    <p:sldId id="328" r:id="rId4"/>
    <p:sldId id="329" r:id="rId5"/>
    <p:sldId id="301" r:id="rId6"/>
    <p:sldId id="276" r:id="rId7"/>
    <p:sldId id="332" r:id="rId8"/>
    <p:sldId id="324" r:id="rId9"/>
    <p:sldId id="261" r:id="rId10"/>
    <p:sldId id="331" r:id="rId11"/>
    <p:sldId id="295" r:id="rId12"/>
    <p:sldId id="298" r:id="rId13"/>
    <p:sldId id="333" r:id="rId14"/>
    <p:sldId id="297" r:id="rId15"/>
    <p:sldId id="287" r:id="rId16"/>
    <p:sldId id="327" r:id="rId17"/>
    <p:sldId id="291" r:id="rId18"/>
    <p:sldId id="293" r:id="rId19"/>
    <p:sldId id="289" r:id="rId20"/>
    <p:sldId id="288" r:id="rId21"/>
    <p:sldId id="292" r:id="rId22"/>
    <p:sldId id="286" r:id="rId23"/>
    <p:sldId id="285" r:id="rId24"/>
    <p:sldId id="282" r:id="rId25"/>
    <p:sldId id="279" r:id="rId26"/>
    <p:sldId id="280" r:id="rId27"/>
    <p:sldId id="290" r:id="rId28"/>
    <p:sldId id="277" r:id="rId29"/>
    <p:sldId id="274" r:id="rId30"/>
    <p:sldId id="273" r:id="rId31"/>
    <p:sldId id="272" r:id="rId32"/>
    <p:sldId id="270" r:id="rId33"/>
    <p:sldId id="271" r:id="rId34"/>
    <p:sldId id="268" r:id="rId35"/>
    <p:sldId id="266" r:id="rId36"/>
    <p:sldId id="264" r:id="rId37"/>
    <p:sldId id="267" r:id="rId38"/>
    <p:sldId id="265" r:id="rId39"/>
    <p:sldId id="259" r:id="rId40"/>
    <p:sldId id="263" r:id="rId41"/>
    <p:sldId id="311" r:id="rId42"/>
    <p:sldId id="260" r:id="rId43"/>
    <p:sldId id="312" r:id="rId44"/>
    <p:sldId id="310" r:id="rId45"/>
    <p:sldId id="319" r:id="rId46"/>
    <p:sldId id="306" r:id="rId47"/>
    <p:sldId id="258" r:id="rId48"/>
    <p:sldId id="307" r:id="rId49"/>
    <p:sldId id="305" r:id="rId50"/>
    <p:sldId id="302" r:id="rId51"/>
    <p:sldId id="304" r:id="rId52"/>
    <p:sldId id="320" r:id="rId53"/>
    <p:sldId id="300" r:id="rId54"/>
    <p:sldId id="325" r:id="rId55"/>
    <p:sldId id="316" r:id="rId56"/>
    <p:sldId id="318" r:id="rId57"/>
    <p:sldId id="317" r:id="rId58"/>
    <p:sldId id="257" r:id="rId59"/>
    <p:sldId id="299" r:id="rId60"/>
    <p:sldId id="321" r:id="rId61"/>
    <p:sldId id="334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tref6Q1yW2m193jsnf7IA" hashData="2jHYICkkDxiY7qGQW8RigJwtsQ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C31"/>
    <a:srgbClr val="6A23D3"/>
    <a:srgbClr val="FF6600"/>
    <a:srgbClr val="2C1502"/>
    <a:srgbClr val="1B570D"/>
    <a:srgbClr val="EE00EE"/>
    <a:srgbClr val="FF99FF"/>
    <a:srgbClr val="4C0000"/>
    <a:srgbClr val="133F09"/>
    <a:srgbClr val="3362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438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6B24E-796E-47C2-BA2F-878728B51BCD}" type="datetimeFigureOut">
              <a:rPr lang="es-ES" smtClean="0"/>
              <a:pPr/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EBF17-29D6-4575-A533-D73AEC8F4F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6B24E-796E-47C2-BA2F-878728B51BCD}" type="datetimeFigureOut">
              <a:rPr lang="es-ES" smtClean="0"/>
              <a:pPr/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EBF17-29D6-4575-A533-D73AEC8F4F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6B24E-796E-47C2-BA2F-878728B51BCD}" type="datetimeFigureOut">
              <a:rPr lang="es-ES" smtClean="0"/>
              <a:pPr/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EBF17-29D6-4575-A533-D73AEC8F4F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6B24E-796E-47C2-BA2F-878728B51BCD}" type="datetimeFigureOut">
              <a:rPr lang="es-ES" smtClean="0"/>
              <a:pPr/>
              <a:t>07/07/2015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EBF17-29D6-4575-A533-D73AEC8F4F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6B24E-796E-47C2-BA2F-878728B51BCD}" type="datetimeFigureOut">
              <a:rPr lang="es-ES" smtClean="0"/>
              <a:pPr/>
              <a:t>07/07/2015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EBF17-29D6-4575-A533-D73AEC8F4F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6B24E-796E-47C2-BA2F-878728B51BCD}" type="datetimeFigureOut">
              <a:rPr lang="es-ES" smtClean="0"/>
              <a:pPr/>
              <a:t>07/07/2015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EBF17-29D6-4575-A533-D73AEC8F4F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6B24E-796E-47C2-BA2F-878728B51BCD}" type="datetimeFigureOut">
              <a:rPr lang="es-ES" smtClean="0"/>
              <a:pPr/>
              <a:t>07/07/2015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EBF17-29D6-4575-A533-D73AEC8F4F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6B24E-796E-47C2-BA2F-878728B51BCD}" type="datetimeFigureOut">
              <a:rPr lang="es-ES" smtClean="0"/>
              <a:pPr/>
              <a:t>07/07/2015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EBF17-29D6-4575-A533-D73AEC8F4F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6B24E-796E-47C2-BA2F-878728B51BCD}" type="datetimeFigureOut">
              <a:rPr lang="es-ES" smtClean="0"/>
              <a:pPr/>
              <a:t>07/07/2015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EBF17-29D6-4575-A533-D73AEC8F4F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6B24E-796E-47C2-BA2F-878728B51BCD}" type="datetimeFigureOut">
              <a:rPr lang="es-ES" smtClean="0"/>
              <a:pPr/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EBF17-29D6-4575-A533-D73AEC8F4F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6B24E-796E-47C2-BA2F-878728B51BCD}" type="datetimeFigureOut">
              <a:rPr lang="es-ES" smtClean="0"/>
              <a:pPr/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EBF17-29D6-4575-A533-D73AEC8F4F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6B24E-796E-47C2-BA2F-878728B51BCD}" type="datetimeFigureOut">
              <a:rPr lang="es-ES" smtClean="0"/>
              <a:pPr/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EBF17-29D6-4575-A533-D73AEC8F4F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82.png"/><Relationship Id="rId18" Type="http://schemas.openxmlformats.org/officeDocument/2006/relationships/image" Target="../media/image8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8.png"/><Relationship Id="rId11" Type="http://schemas.openxmlformats.org/officeDocument/2006/relationships/image" Target="../media/image8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7.png"/><Relationship Id="rId9" Type="http://schemas.openxmlformats.org/officeDocument/2006/relationships/image" Target="../media/image8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859-050-2C2EA6F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Lágrima"/>
          <p:cNvSpPr/>
          <p:nvPr/>
        </p:nvSpPr>
        <p:spPr>
          <a:xfrm rot="18847091">
            <a:off x="3399582" y="425025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160681">
            <a:off x="3398121" y="-3698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740298">
            <a:off x="1327955" y="21072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485969">
            <a:off x="5399961" y="2107407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0989797">
            <a:off x="4927761" y="783998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668819">
            <a:off x="2104097" y="59153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4864202" y="356542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1427674">
            <a:off x="2063967" y="363527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6" name="Picture 26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071670" y="428604"/>
            <a:ext cx="5505450" cy="685800"/>
          </a:xfrm>
          <a:prstGeom prst="rect">
            <a:avLst/>
          </a:prstGeom>
          <a:noFill/>
        </p:spPr>
      </p:pic>
      <p:pic>
        <p:nvPicPr>
          <p:cNvPr id="61468" name="Picture 28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714348" y="1571612"/>
            <a:ext cx="2771775" cy="466726"/>
          </a:xfrm>
          <a:prstGeom prst="rect">
            <a:avLst/>
          </a:prstGeom>
          <a:noFill/>
        </p:spPr>
      </p:pic>
      <p:pic>
        <p:nvPicPr>
          <p:cNvPr id="61470" name="Picture 30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571604" y="2285992"/>
            <a:ext cx="857250" cy="428626"/>
          </a:xfrm>
          <a:prstGeom prst="rect">
            <a:avLst/>
          </a:prstGeom>
          <a:noFill/>
        </p:spPr>
      </p:pic>
      <p:pic>
        <p:nvPicPr>
          <p:cNvPr id="61472" name="Picture 32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85720" y="2928934"/>
            <a:ext cx="3486150" cy="466726"/>
          </a:xfrm>
          <a:prstGeom prst="rect">
            <a:avLst/>
          </a:prstGeom>
          <a:noFill/>
        </p:spPr>
      </p:pic>
      <p:pic>
        <p:nvPicPr>
          <p:cNvPr id="61474" name="Picture 34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5786446" y="2143116"/>
            <a:ext cx="2933700" cy="466726"/>
          </a:xfrm>
          <a:prstGeom prst="rect">
            <a:avLst/>
          </a:prstGeom>
          <a:noFill/>
        </p:spPr>
      </p:pic>
      <p:sp>
        <p:nvSpPr>
          <p:cNvPr id="34" name="33 CuadroTexto"/>
          <p:cNvSpPr txBox="1"/>
          <p:nvPr/>
        </p:nvSpPr>
        <p:spPr>
          <a:xfrm>
            <a:off x="285720" y="5715016"/>
            <a:ext cx="1989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 </a:t>
            </a:r>
            <a:r>
              <a:rPr lang="es-ES_tradnl" sz="14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Amsterdam</a:t>
            </a:r>
            <a:endParaRPr lang="es-ES_tradnl" sz="1400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:André </a:t>
            </a:r>
            <a:r>
              <a:rPr lang="es-ES_tradnl" sz="14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Rieu</a:t>
            </a:r>
            <a:endParaRPr lang="es-E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0" y="6215082"/>
            <a:ext cx="3094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Esta es una creación de Raquel</a:t>
            </a:r>
            <a:endParaRPr lang="es-ES" sz="20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" name="19 Imagen" descr="95859-050-2C2EA6F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0">
    <p:sndAc>
      <p:stSnd loop="1">
        <p:snd r:embed="rId2" name="Amsterdam ANDRE RIE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61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61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61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61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61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61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61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1" dur="2000"/>
                                        <p:tgtEl>
                                          <p:spTgt spid="61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34" grpId="0"/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 imagenes mas bonitas de Internet  - Superb spring - Tulipanes de co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3214678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4643438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428596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1857356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00760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429520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C23EA9">
                  <a:shade val="30000"/>
                  <a:satMod val="115000"/>
                </a:srgbClr>
              </a:gs>
              <a:gs pos="50000">
                <a:srgbClr val="C23EA9">
                  <a:shade val="67500"/>
                  <a:satMod val="115000"/>
                </a:srgbClr>
              </a:gs>
              <a:gs pos="100000">
                <a:srgbClr val="C23EA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3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6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9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2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5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8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1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4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7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0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3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6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9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1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tulipanes-amarillos-1200x10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428596" y="610136"/>
            <a:ext cx="428628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Keukenhof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, que significa “Jardín de la cocina” en neerlandés, es un extenso parque de más de 32 hectáreas situado entre las localidades de </a:t>
            </a:r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Lisse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 e </a:t>
            </a:r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Hillegom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, en los Países Bajos (Holanda). Es quizá de los mejores sitios donde ver campos de tulipanes en Holanda.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También conocido como el Jardín de Europa, los jardines </a:t>
            </a:r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Keukenhof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 son uno de los lugares más atractivos de Holanda y merece la pena dedicarle una escapada aprovechando alguna de las excursiones de un día que salen desde </a:t>
            </a:r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Amsterdam</a:t>
            </a:r>
            <a:endParaRPr lang="es-ES" sz="24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pPr algn="ctr"/>
            <a:endParaRPr lang="es-ES" sz="20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pPr algn="ctr"/>
            <a:endParaRPr lang="es-ES" sz="20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3621C">
                  <a:shade val="67500"/>
                  <a:satMod val="115000"/>
                </a:srgbClr>
              </a:gs>
              <a:gs pos="100000">
                <a:srgbClr val="33621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29" name="28 Anillo"/>
          <p:cNvSpPr/>
          <p:nvPr/>
        </p:nvSpPr>
        <p:spPr>
          <a:xfrm>
            <a:off x="3214678" y="857232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4429124" y="0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571736" y="1857364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8000992" y="5715016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929058" y="0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5643570" y="1928802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215074" y="2857496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3786190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7429520" y="4786322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0" y="5715016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571472" y="4643446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1214414" y="3714752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1928794" y="2786058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5000628" y="928670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0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4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2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5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8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1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FF"/>
              </a:gs>
              <a:gs pos="50000">
                <a:srgbClr val="381850">
                  <a:shade val="67500"/>
                  <a:satMod val="115000"/>
                </a:srgbClr>
              </a:gs>
              <a:gs pos="100000">
                <a:srgbClr val="3818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l="16667" t="16667" r="16667" b="20000"/>
          <a:stretch>
            <a:fillRect/>
          </a:stretch>
        </p:blipFill>
        <p:spPr>
          <a:xfrm>
            <a:off x="3929058" y="2000240"/>
            <a:ext cx="1428760" cy="1357322"/>
          </a:xfrm>
          <a:prstGeom prst="rect">
            <a:avLst/>
          </a:prstGeom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l="16667" t="16667" r="16667" b="20000"/>
          <a:stretch>
            <a:fillRect/>
          </a:stretch>
        </p:blipFill>
        <p:spPr>
          <a:xfrm>
            <a:off x="3929058" y="3500438"/>
            <a:ext cx="1428760" cy="1357322"/>
          </a:xfrm>
          <a:prstGeom prst="rect">
            <a:avLst/>
          </a:prstGeom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l="16667" t="16667" r="16667" b="20000"/>
          <a:stretch>
            <a:fillRect/>
          </a:stretch>
        </p:blipFill>
        <p:spPr>
          <a:xfrm>
            <a:off x="5143504" y="2857496"/>
            <a:ext cx="1428760" cy="1357322"/>
          </a:xfrm>
          <a:prstGeom prst="rect">
            <a:avLst/>
          </a:prstGeom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l="16667" t="16667" r="16667" b="20000"/>
          <a:stretch>
            <a:fillRect/>
          </a:stretch>
        </p:blipFill>
        <p:spPr>
          <a:xfrm>
            <a:off x="2643174" y="2714620"/>
            <a:ext cx="1428760" cy="1357322"/>
          </a:xfrm>
          <a:prstGeom prst="rect">
            <a:avLst/>
          </a:prstGeom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l="16667" t="16667" r="16667" b="20000"/>
          <a:stretch>
            <a:fillRect/>
          </a:stretch>
        </p:blipFill>
        <p:spPr>
          <a:xfrm>
            <a:off x="4143372" y="1071546"/>
            <a:ext cx="977573" cy="928694"/>
          </a:xfrm>
          <a:prstGeom prst="rect">
            <a:avLst/>
          </a:prstGeom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l="16667" t="16667" r="16667" b="20000"/>
          <a:stretch>
            <a:fillRect/>
          </a:stretch>
        </p:blipFill>
        <p:spPr>
          <a:xfrm>
            <a:off x="6500826" y="3143248"/>
            <a:ext cx="977573" cy="928694"/>
          </a:xfrm>
          <a:prstGeom prst="rect">
            <a:avLst/>
          </a:prstGeom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l="16667" t="16667" r="16667" b="20000"/>
          <a:stretch>
            <a:fillRect/>
          </a:stretch>
        </p:blipFill>
        <p:spPr>
          <a:xfrm>
            <a:off x="4071934" y="4857760"/>
            <a:ext cx="977573" cy="928694"/>
          </a:xfrm>
          <a:prstGeom prst="rect">
            <a:avLst/>
          </a:prstGeom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l="16667" t="16667" r="16667" b="20000"/>
          <a:stretch>
            <a:fillRect/>
          </a:stretch>
        </p:blipFill>
        <p:spPr>
          <a:xfrm>
            <a:off x="1714480" y="3071810"/>
            <a:ext cx="977573" cy="928694"/>
          </a:xfrm>
          <a:prstGeom prst="rect">
            <a:avLst/>
          </a:prstGeom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lum bright="-30000" contrast="20000"/>
          </a:blip>
          <a:srcRect l="16667" t="16667" r="16667" b="20000"/>
          <a:stretch>
            <a:fillRect/>
          </a:stretch>
        </p:blipFill>
        <p:spPr>
          <a:xfrm>
            <a:off x="4286248" y="357166"/>
            <a:ext cx="714380" cy="678661"/>
          </a:xfrm>
          <a:prstGeom prst="rect">
            <a:avLst/>
          </a:prstGeom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lum bright="-30000" contrast="20000"/>
          </a:blip>
          <a:srcRect l="16667" t="16667" r="16667" b="20000"/>
          <a:stretch>
            <a:fillRect/>
          </a:stretch>
        </p:blipFill>
        <p:spPr>
          <a:xfrm>
            <a:off x="4214810" y="5786454"/>
            <a:ext cx="714380" cy="642942"/>
          </a:xfrm>
          <a:prstGeom prst="rect">
            <a:avLst/>
          </a:prstGeom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lum bright="-30000" contrast="20000"/>
          </a:blip>
          <a:srcRect l="16667" t="16667" r="16667" b="20000"/>
          <a:stretch>
            <a:fillRect/>
          </a:stretch>
        </p:blipFill>
        <p:spPr>
          <a:xfrm>
            <a:off x="7429520" y="3357562"/>
            <a:ext cx="714380" cy="678661"/>
          </a:xfrm>
          <a:prstGeom prst="rect">
            <a:avLst/>
          </a:prstGeom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lum bright="-30000" contrast="20000"/>
          </a:blip>
          <a:srcRect l="16667" t="16667" r="16667" b="20000"/>
          <a:stretch>
            <a:fillRect/>
          </a:stretch>
        </p:blipFill>
        <p:spPr>
          <a:xfrm>
            <a:off x="1000100" y="3214686"/>
            <a:ext cx="714380" cy="678661"/>
          </a:xfrm>
          <a:prstGeom prst="rect">
            <a:avLst/>
          </a:prstGeom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lum contrast="20000"/>
          </a:blip>
          <a:srcRect l="16667" t="16667" r="16667" b="20000"/>
          <a:stretch>
            <a:fillRect/>
          </a:stretch>
        </p:blipFill>
        <p:spPr>
          <a:xfrm>
            <a:off x="428596" y="3286124"/>
            <a:ext cx="526385" cy="500066"/>
          </a:xfrm>
          <a:prstGeom prst="rect">
            <a:avLst/>
          </a:prstGeom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lum contrast="20000"/>
          </a:blip>
          <a:srcRect l="16667" t="16667" r="16667" b="20000"/>
          <a:stretch>
            <a:fillRect/>
          </a:stretch>
        </p:blipFill>
        <p:spPr>
          <a:xfrm>
            <a:off x="8143900" y="3500438"/>
            <a:ext cx="526385" cy="500066"/>
          </a:xfrm>
          <a:prstGeom prst="rect">
            <a:avLst/>
          </a:prstGeom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l="16667" t="16667" r="16667" b="20000"/>
          <a:stretch>
            <a:fillRect/>
          </a:stretch>
        </p:blipFill>
        <p:spPr>
          <a:xfrm>
            <a:off x="5286380" y="1643050"/>
            <a:ext cx="1428760" cy="1357322"/>
          </a:xfrm>
          <a:prstGeom prst="rect">
            <a:avLst/>
          </a:prstGeom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l="16667" t="16667" r="16667" b="20000"/>
          <a:stretch>
            <a:fillRect/>
          </a:stretch>
        </p:blipFill>
        <p:spPr>
          <a:xfrm>
            <a:off x="6429388" y="1142984"/>
            <a:ext cx="977573" cy="928694"/>
          </a:xfrm>
          <a:prstGeom prst="rect">
            <a:avLst/>
          </a:prstGeom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lum bright="-30000" contrast="20000"/>
          </a:blip>
          <a:srcRect l="16667" t="16667" r="16667" b="20000"/>
          <a:stretch>
            <a:fillRect/>
          </a:stretch>
        </p:blipFill>
        <p:spPr>
          <a:xfrm>
            <a:off x="7286644" y="785794"/>
            <a:ext cx="714380" cy="678661"/>
          </a:xfrm>
          <a:prstGeom prst="rect">
            <a:avLst/>
          </a:prstGeom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lum contrast="20000"/>
          </a:blip>
          <a:srcRect l="16667" t="16667" r="16667" b="20000"/>
          <a:stretch>
            <a:fillRect/>
          </a:stretch>
        </p:blipFill>
        <p:spPr>
          <a:xfrm>
            <a:off x="7858148" y="500042"/>
            <a:ext cx="526385" cy="500066"/>
          </a:xfrm>
          <a:prstGeom prst="rect">
            <a:avLst/>
          </a:prstGeom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l="16667" t="16667" r="16667" b="20000"/>
          <a:stretch>
            <a:fillRect/>
          </a:stretch>
        </p:blipFill>
        <p:spPr>
          <a:xfrm>
            <a:off x="2643174" y="3929066"/>
            <a:ext cx="1428760" cy="1357322"/>
          </a:xfrm>
          <a:prstGeom prst="rect">
            <a:avLst/>
          </a:prstGeom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l="16667" t="16667" r="16667" b="20000"/>
          <a:stretch>
            <a:fillRect/>
          </a:stretch>
        </p:blipFill>
        <p:spPr>
          <a:xfrm>
            <a:off x="1857356" y="4714884"/>
            <a:ext cx="977573" cy="928694"/>
          </a:xfrm>
          <a:prstGeom prst="rect">
            <a:avLst/>
          </a:prstGeom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lum bright="-30000" contrast="20000"/>
          </a:blip>
          <a:srcRect l="16667" t="16667" r="16667" b="20000"/>
          <a:stretch>
            <a:fillRect/>
          </a:stretch>
        </p:blipFill>
        <p:spPr>
          <a:xfrm>
            <a:off x="1285852" y="5286388"/>
            <a:ext cx="714380" cy="678661"/>
          </a:xfrm>
          <a:prstGeom prst="rect">
            <a:avLst/>
          </a:prstGeom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lum contrast="20000"/>
          </a:blip>
          <a:srcRect l="16667" t="16667" r="16667" b="20000"/>
          <a:stretch>
            <a:fillRect/>
          </a:stretch>
        </p:blipFill>
        <p:spPr>
          <a:xfrm>
            <a:off x="857224" y="5715016"/>
            <a:ext cx="526385" cy="500066"/>
          </a:xfrm>
          <a:prstGeom prst="rect">
            <a:avLst/>
          </a:prstGeom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l="16667" t="16667" r="16667" b="20000"/>
          <a:stretch>
            <a:fillRect/>
          </a:stretch>
        </p:blipFill>
        <p:spPr>
          <a:xfrm>
            <a:off x="2714612" y="1500174"/>
            <a:ext cx="1428760" cy="1357322"/>
          </a:xfrm>
          <a:prstGeom prst="rect">
            <a:avLst/>
          </a:prstGeom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l="16667" t="16667" r="16667" b="20000"/>
          <a:stretch>
            <a:fillRect/>
          </a:stretch>
        </p:blipFill>
        <p:spPr>
          <a:xfrm>
            <a:off x="1928794" y="1214422"/>
            <a:ext cx="977573" cy="928694"/>
          </a:xfrm>
          <a:prstGeom prst="rect">
            <a:avLst/>
          </a:prstGeom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lum bright="-30000" contrast="20000"/>
          </a:blip>
          <a:srcRect l="16667" t="16667" r="16667" b="20000"/>
          <a:stretch>
            <a:fillRect/>
          </a:stretch>
        </p:blipFill>
        <p:spPr>
          <a:xfrm>
            <a:off x="1357290" y="1000108"/>
            <a:ext cx="714380" cy="678661"/>
          </a:xfrm>
          <a:prstGeom prst="rect">
            <a:avLst/>
          </a:prstGeom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lum contrast="20000"/>
          </a:blip>
          <a:srcRect l="16667" t="16667" r="16667" b="20000"/>
          <a:stretch>
            <a:fillRect/>
          </a:stretch>
        </p:blipFill>
        <p:spPr>
          <a:xfrm>
            <a:off x="928662" y="785794"/>
            <a:ext cx="526385" cy="500066"/>
          </a:xfrm>
          <a:prstGeom prst="rect">
            <a:avLst/>
          </a:prstGeom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l="16667" t="16667" r="16667" b="20000"/>
          <a:stretch>
            <a:fillRect/>
          </a:stretch>
        </p:blipFill>
        <p:spPr>
          <a:xfrm>
            <a:off x="5072066" y="4071942"/>
            <a:ext cx="1428760" cy="1357322"/>
          </a:xfrm>
          <a:prstGeom prst="rect">
            <a:avLst/>
          </a:prstGeom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l="16667" t="16667" r="16667" b="20000"/>
          <a:stretch>
            <a:fillRect/>
          </a:stretch>
        </p:blipFill>
        <p:spPr>
          <a:xfrm>
            <a:off x="6286512" y="4786322"/>
            <a:ext cx="977573" cy="928694"/>
          </a:xfrm>
          <a:prstGeom prst="rect">
            <a:avLst/>
          </a:prstGeom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>
            <a:lum bright="-30000" contrast="20000"/>
          </a:blip>
          <a:srcRect l="16667" t="16667" r="16667" b="20000"/>
          <a:stretch>
            <a:fillRect/>
          </a:stretch>
        </p:blipFill>
        <p:spPr>
          <a:xfrm>
            <a:off x="7072330" y="5357826"/>
            <a:ext cx="714380" cy="678661"/>
          </a:xfrm>
          <a:prstGeom prst="rect">
            <a:avLst/>
          </a:prstGeom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>
            <a:lum contrast="20000"/>
          </a:blip>
          <a:srcRect l="16667" t="16667" r="16667" b="20000"/>
          <a:stretch>
            <a:fillRect/>
          </a:stretch>
        </p:blipFill>
        <p:spPr>
          <a:xfrm>
            <a:off x="7643834" y="5786454"/>
            <a:ext cx="526385" cy="500066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tulipanes-amarillos-1200x10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00034" y="500042"/>
            <a:ext cx="3786214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Keunkenhof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  posee una impresionante colección de flores e híbridos de diferentes especies, invernaderos (donde se venden flores, bulbos y semillas), molinos antiguos, lagos, fuentes y grandes paseos. Todo el complejo tiene un bello tratamiento artístico por lo que las flores y los lagos se convierten en la base de sus inmensas avenidas.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Los jardines </a:t>
            </a:r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Keukenhof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 no están abiertos todo el año y solo pueden visitarse en primavera, coincidiendo con la temporada de floración de los tulipanes</a:t>
            </a:r>
          </a:p>
          <a:p>
            <a:endParaRPr lang="es-ES" sz="20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sz="20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dl4bkibKN1qb0bzx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00562" y="-107169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143240" y="-107169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00562" y="178559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3143240" y="178559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00562" y="464335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143240" y="464335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00562" y="750063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143240" y="750063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00562" y="1035839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143240" y="1035839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00562" y="1321567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143240" y="1321567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00562" y="1607343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143240" y="1607343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00562" y="1893071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3143240" y="1893071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00562" y="2178847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143240" y="2178847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00562" y="2464575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3143240" y="2464575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00562" y="2750351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3143240" y="2750351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00562" y="3036079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3143240" y="3036079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00562" y="3321855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3143240" y="3321855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4500562" y="3607583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3143240" y="3607583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>
            <a:off x="4500562" y="3893359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3143240" y="3893359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>
            <a:off x="4500562" y="4179087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>
            <a:off x="3143240" y="4179087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>
            <a:off x="4500562" y="4357694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flipH="1">
            <a:off x="3143240" y="4357694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>
            <a:off x="4500562" y="4643422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 flipH="1">
            <a:off x="3143240" y="4643422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>
            <a:off x="4500562" y="4929198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 flipH="1">
            <a:off x="3143240" y="4929198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>
            <a:off x="4500562" y="5214926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 flipH="1">
            <a:off x="3143240" y="5214926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>
            <a:off x="4500562" y="5500702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 flipH="1">
            <a:off x="3143240" y="5500702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>
            <a:off x="4500562" y="5786430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 flipH="1">
            <a:off x="3143240" y="5786430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>
            <a:off x="4500562" y="6072206"/>
            <a:ext cx="1643074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riángulo rectángulo"/>
          <p:cNvSpPr/>
          <p:nvPr/>
        </p:nvSpPr>
        <p:spPr>
          <a:xfrm flipH="1">
            <a:off x="3143240" y="6072206"/>
            <a:ext cx="1652598" cy="785794"/>
          </a:xfrm>
          <a:prstGeom prst="rtTriangle">
            <a:avLst/>
          </a:prstGeom>
          <a:gradFill flip="none" rotWithShape="1">
            <a:gsLst>
              <a:gs pos="8000">
                <a:srgbClr val="007A37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3000"/>
                            </p:stCondLst>
                            <p:childTnLst>
                              <p:par>
                                <p:cTn id="42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b317fecc1073fcb6796d319041895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928662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857388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786050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14776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643438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572164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00826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500958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7500958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6572264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5643570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4714876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3786182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2857488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1928794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1000100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tulipanes-amarillos-1200x10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71472" y="285728"/>
            <a:ext cx="428628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Es primavera, hay mucha actividad orgánica bajo la tierra del </a:t>
            </a:r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Keukenhof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 en </a:t>
            </a:r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Lisse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 (Holanda). Unos siete millones de bulbos de flor se han plantado durante los últimos meses y al irrumpir la primavera, ofrecerán el tradicional esplendor de color de la exposición de bulbo de flor internacional.</a:t>
            </a:r>
          </a:p>
          <a:p>
            <a:pPr algn="ctr"/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Keukenhof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 fue originalmente el jardín de hierbas (“</a:t>
            </a:r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keuken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” significa cocina en holandés) de la condesa de Holanda, </a:t>
            </a:r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Jacoba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 van </a:t>
            </a:r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Beyeren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 (1401-1436). En 1840, los arquitectos horticulturales </a:t>
            </a:r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Zocher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, padre e hijo, diseñaron el parque que forma la base del actual </a:t>
            </a:r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Keukenhof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13003768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571604" y="500042"/>
            <a:ext cx="5929354" cy="5643602"/>
          </a:xfrm>
          <a:prstGeom prst="su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1129340">
            <a:off x="1571604" y="500042"/>
            <a:ext cx="5929354" cy="5643602"/>
          </a:xfrm>
          <a:prstGeom prst="sun">
            <a:avLst>
              <a:gd name="adj" fmla="val 27025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60745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643323">
            <a:off x="2901858" y="15169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76176">
            <a:off x="2906078" y="308686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2970497">
            <a:off x="5303935" y="156756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8660290">
            <a:off x="5226818" y="306938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43323">
            <a:off x="2187479" y="15169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6176">
            <a:off x="2191699" y="308686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643323">
            <a:off x="1401659" y="15169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6176">
            <a:off x="1405879" y="308686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643323">
            <a:off x="544406" y="15169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76176">
            <a:off x="548626" y="308686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2970497">
            <a:off x="6089754" y="156755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8660290">
            <a:off x="6012637" y="306937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2970497">
            <a:off x="7054743" y="1567563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660290">
            <a:off x="6977626" y="3069382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2970497">
            <a:off x="7840562" y="156756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8660290">
            <a:off x="7763445" y="3069379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6600CC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tulipanes-amarillos-1200x10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428596" y="1928802"/>
            <a:ext cx="42862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err="1" smtClean="0">
                <a:solidFill>
                  <a:schemeClr val="bg1"/>
                </a:solidFill>
                <a:latin typeface="Agency FB" pitchFamily="34" charset="0"/>
              </a:rPr>
              <a:t>Keukenhof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 es la muestra de la industria horticultural holandesa, con el énfasis en los bulbos de flor. La exposición y eventos del parque interrelacionan una serie de elementos holandeses en el campo de la cultura y el arte. Los enfoques no esperados destacan varios aspectos de los diseños contemporáneos y clásicos.</a:t>
            </a:r>
            <a:endParaRPr lang="es-ES" sz="24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F3B11"/>
              </a:gs>
              <a:gs pos="50000">
                <a:srgbClr val="407B23">
                  <a:shade val="67500"/>
                  <a:satMod val="115000"/>
                </a:srgbClr>
              </a:gs>
              <a:gs pos="100000">
                <a:srgbClr val="407B2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ad8ff6612fabe18d37b3a44d0fb575.jpg"/>
          <p:cNvPicPr>
            <a:picLocks noChangeAspect="1"/>
          </p:cNvPicPr>
          <p:nvPr/>
        </p:nvPicPr>
        <p:blipFill>
          <a:blip r:embed="rId2"/>
          <a:srcRect r="-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Luna"/>
          <p:cNvSpPr/>
          <p:nvPr/>
        </p:nvSpPr>
        <p:spPr>
          <a:xfrm rot="16200000">
            <a:off x="3885368" y="1615302"/>
            <a:ext cx="1444702" cy="192882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885368" y="3186938"/>
            <a:ext cx="1444702" cy="192882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4028244" y="1115236"/>
            <a:ext cx="1087512" cy="1714512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4143372" y="3929066"/>
            <a:ext cx="928694" cy="164307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4135401" y="722327"/>
            <a:ext cx="873198" cy="142876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400000">
            <a:off x="4286248" y="4500570"/>
            <a:ext cx="714380" cy="142876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4135401" y="365137"/>
            <a:ext cx="873198" cy="1143008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5400000">
            <a:off x="4214810" y="5143512"/>
            <a:ext cx="714380" cy="1143008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4099682" y="-27748"/>
            <a:ext cx="873198" cy="92869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5400000">
            <a:off x="4214810" y="5715016"/>
            <a:ext cx="714380" cy="1000132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231107">
            <a:off x="5152502" y="2416101"/>
            <a:ext cx="1444702" cy="192882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985959">
            <a:off x="2613604" y="2439071"/>
            <a:ext cx="1444702" cy="192882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2214546" y="2500306"/>
            <a:ext cx="928694" cy="164307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427216">
            <a:off x="6027573" y="2622966"/>
            <a:ext cx="928694" cy="164307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1714480" y="2571744"/>
            <a:ext cx="873198" cy="142876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82677">
            <a:off x="6609592" y="2736801"/>
            <a:ext cx="873198" cy="142876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484301">
            <a:off x="7148251" y="2913139"/>
            <a:ext cx="873198" cy="1143008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1142976" y="2714620"/>
            <a:ext cx="873198" cy="1143008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268333">
            <a:off x="7743020" y="3044062"/>
            <a:ext cx="873198" cy="92869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571472" y="2786058"/>
            <a:ext cx="873198" cy="92869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-vilag-legnagyobb-viragoskertje_e38c92b96da631b8323d8d182f4c5e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792958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643570" y="142873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7429520" y="121442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14678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6357950" y="414340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428992" y="4429132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500694" y="435769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643174" y="5072074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571868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429256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FF66FF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6072198" y="485064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928926" y="56328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14744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429256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FF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5786446" y="549358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143240" y="6215082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357818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66FF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5572132" y="5993648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86182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357554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857620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286380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66FF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5429256" y="6436539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2" name="41 Rectángulo"/>
          <p:cNvSpPr/>
          <p:nvPr/>
        </p:nvSpPr>
        <p:spPr>
          <a:xfrm>
            <a:off x="-357222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2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2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-wallpapers-flowers-wallpapers-wallpaper-top-collection-flower-best-wallpaper-382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47091">
            <a:off x="3399582" y="425025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60681">
            <a:off x="3398121" y="-3698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40298">
            <a:off x="1327955" y="21072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85969">
            <a:off x="5399961" y="2107407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989797">
            <a:off x="4927761" y="783998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8819">
            <a:off x="2104097" y="59153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864202" y="356542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427674">
            <a:off x="2063967" y="363527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82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50423a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3214678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4643438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428596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1857356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00760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429520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0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3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6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9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9820_park-lato-rzeka-kwiaty-keukenhof-hola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3214678" y="857232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429124" y="0"/>
            <a:ext cx="1143008" cy="1142984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1857364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000992" y="5715016"/>
            <a:ext cx="1143008" cy="1142984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929058" y="0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643570" y="1928802"/>
            <a:ext cx="1143008" cy="1142984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215074" y="2857496"/>
            <a:ext cx="1143008" cy="1142984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858016" y="3786190"/>
            <a:ext cx="1143008" cy="1142984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429520" y="4786322"/>
            <a:ext cx="1143008" cy="1142984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0" y="5715016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1472" y="4643446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214414" y="3714752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928794" y="2786058"/>
            <a:ext cx="1143008" cy="1142984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000628" y="928670"/>
            <a:ext cx="1143008" cy="1142984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28356135_694a0f0ed2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929058" y="2000240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929058" y="3500438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143504" y="2857496"/>
            <a:ext cx="1428760" cy="1357322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2643174" y="2714620"/>
            <a:ext cx="1428760" cy="1357322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4143372" y="1071546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6500826" y="3143248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4071934" y="4857760"/>
            <a:ext cx="977573" cy="928694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714480" y="3071810"/>
            <a:ext cx="977573" cy="928694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4286248" y="357166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4214810" y="5786454"/>
            <a:ext cx="714380" cy="642942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7429520" y="3357562"/>
            <a:ext cx="714380" cy="678661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000100" y="3214686"/>
            <a:ext cx="714380" cy="678661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428596" y="3286124"/>
            <a:ext cx="526385" cy="500066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8143900" y="3500438"/>
            <a:ext cx="526385" cy="500066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286380" y="1643050"/>
            <a:ext cx="1428760" cy="1357322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6429388" y="1142984"/>
            <a:ext cx="977573" cy="928694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7286644" y="785794"/>
            <a:ext cx="714380" cy="678661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7858148" y="500042"/>
            <a:ext cx="526385" cy="500066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2643174" y="3929066"/>
            <a:ext cx="1428760" cy="1357322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857356" y="4714884"/>
            <a:ext cx="977573" cy="928694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285852" y="5286388"/>
            <a:ext cx="714380" cy="678661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857224" y="5715016"/>
            <a:ext cx="526385" cy="500066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2714612" y="1500174"/>
            <a:ext cx="1428760" cy="1357322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928794" y="1214422"/>
            <a:ext cx="977573" cy="928694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357290" y="1000108"/>
            <a:ext cx="714380" cy="678661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928662" y="785794"/>
            <a:ext cx="526385" cy="500066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072066" y="4071942"/>
            <a:ext cx="1428760" cy="1357322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6286512" y="4786322"/>
            <a:ext cx="977573" cy="928694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7072330" y="5357826"/>
            <a:ext cx="714380" cy="678661"/>
          </a:xfrm>
          <a:prstGeom prst="rect">
            <a:avLst/>
          </a:prstGeom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7643834" y="5786454"/>
            <a:ext cx="526385" cy="500066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623412451-1f5fc482f5-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00562" y="-107169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143240" y="-107169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00562" y="178559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143240" y="178559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00562" y="464335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143240" y="464335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750063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143240" y="750063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00562" y="1035839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143240" y="1035839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00562" y="1321567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143240" y="1321567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1607343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143240" y="1607343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00562" y="1893071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143240" y="1893071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00562" y="2178847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143240" y="2178847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2464575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143240" y="2464575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00562" y="2750351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143240" y="2750351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3036079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143240" y="3036079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00562" y="3321855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143240" y="3321855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00562" y="3607583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143240" y="3607583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00562" y="3893359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143240" y="3893359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00562" y="4179087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143240" y="4179087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00562" y="4357694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143240" y="4357694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500562" y="4643422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143240" y="4643422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500562" y="4929198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143240" y="4929198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500562" y="5214926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143240" y="5214926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500562" y="5500702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143240" y="5500702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500562" y="5786430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143240" y="5786430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4500562" y="6072206"/>
            <a:ext cx="1643074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 flipH="1">
            <a:off x="3143240" y="6072206"/>
            <a:ext cx="1652598" cy="785794"/>
          </a:xfrm>
          <a:prstGeom prst="rtTriangle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3000"/>
                            </p:stCondLst>
                            <p:childTnLst>
                              <p:par>
                                <p:cTn id="42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3355_lisse-park-keukenhof-dywan-kwiatow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7" name="76 Luna"/>
          <p:cNvSpPr/>
          <p:nvPr/>
        </p:nvSpPr>
        <p:spPr>
          <a:xfrm>
            <a:off x="0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Luna"/>
          <p:cNvSpPr/>
          <p:nvPr/>
        </p:nvSpPr>
        <p:spPr>
          <a:xfrm>
            <a:off x="928662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Luna"/>
          <p:cNvSpPr/>
          <p:nvPr/>
        </p:nvSpPr>
        <p:spPr>
          <a:xfrm>
            <a:off x="1857388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Luna"/>
          <p:cNvSpPr/>
          <p:nvPr/>
        </p:nvSpPr>
        <p:spPr>
          <a:xfrm>
            <a:off x="2786050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Luna"/>
          <p:cNvSpPr/>
          <p:nvPr/>
        </p:nvSpPr>
        <p:spPr>
          <a:xfrm>
            <a:off x="3714776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Luna"/>
          <p:cNvSpPr/>
          <p:nvPr/>
        </p:nvSpPr>
        <p:spPr>
          <a:xfrm>
            <a:off x="4643438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Luna"/>
          <p:cNvSpPr/>
          <p:nvPr/>
        </p:nvSpPr>
        <p:spPr>
          <a:xfrm>
            <a:off x="5572164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Luna"/>
          <p:cNvSpPr/>
          <p:nvPr/>
        </p:nvSpPr>
        <p:spPr>
          <a:xfrm>
            <a:off x="6500826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Luna"/>
          <p:cNvSpPr/>
          <p:nvPr/>
        </p:nvSpPr>
        <p:spPr>
          <a:xfrm>
            <a:off x="7500958" y="2000240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Luna"/>
          <p:cNvSpPr/>
          <p:nvPr/>
        </p:nvSpPr>
        <p:spPr>
          <a:xfrm rot="10800000">
            <a:off x="7500958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Luna"/>
          <p:cNvSpPr/>
          <p:nvPr/>
        </p:nvSpPr>
        <p:spPr>
          <a:xfrm rot="10800000">
            <a:off x="6572264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Luna"/>
          <p:cNvSpPr/>
          <p:nvPr/>
        </p:nvSpPr>
        <p:spPr>
          <a:xfrm rot="10800000">
            <a:off x="5643570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Luna"/>
          <p:cNvSpPr/>
          <p:nvPr/>
        </p:nvSpPr>
        <p:spPr>
          <a:xfrm rot="10800000">
            <a:off x="4714876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Luna"/>
          <p:cNvSpPr/>
          <p:nvPr/>
        </p:nvSpPr>
        <p:spPr>
          <a:xfrm rot="10800000">
            <a:off x="3786182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Luna"/>
          <p:cNvSpPr/>
          <p:nvPr/>
        </p:nvSpPr>
        <p:spPr>
          <a:xfrm rot="10800000">
            <a:off x="2857488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Luna"/>
          <p:cNvSpPr/>
          <p:nvPr/>
        </p:nvSpPr>
        <p:spPr>
          <a:xfrm rot="10800000">
            <a:off x="1928794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Luna"/>
          <p:cNvSpPr/>
          <p:nvPr/>
        </p:nvSpPr>
        <p:spPr>
          <a:xfrm rot="10800000">
            <a:off x="1000100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Luna"/>
          <p:cNvSpPr/>
          <p:nvPr/>
        </p:nvSpPr>
        <p:spPr>
          <a:xfrm rot="10800000">
            <a:off x="0" y="3643314"/>
            <a:ext cx="1643042" cy="157163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6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9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2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5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8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1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4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7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0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3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6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9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7" grpId="1" animBg="1"/>
      <p:bldP spid="77" grpId="2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84" grpId="0" animBg="1"/>
      <p:bldP spid="84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A37">
                  <a:shade val="30000"/>
                  <a:satMod val="115000"/>
                </a:srgbClr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flowers-wallpap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571604" y="500042"/>
            <a:ext cx="5929354" cy="5643602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29340">
            <a:off x="1571604" y="500042"/>
            <a:ext cx="5929354" cy="5643602"/>
          </a:xfrm>
          <a:prstGeom prst="sun">
            <a:avLst>
              <a:gd name="adj" fmla="val 270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Summer-Garden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643323">
            <a:off x="2901858" y="15169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76176">
            <a:off x="2906078" y="308686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2970497">
            <a:off x="5303935" y="156756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8660290">
            <a:off x="5226818" y="306938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43323">
            <a:off x="2187479" y="15169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6176">
            <a:off x="2191699" y="308686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643323">
            <a:off x="1401659" y="15169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6176">
            <a:off x="1405879" y="308686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643323">
            <a:off x="544406" y="15169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76176">
            <a:off x="548626" y="308686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2970497">
            <a:off x="6089754" y="156755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8660290">
            <a:off x="6012637" y="306937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2970497">
            <a:off x="7054743" y="1567563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660290">
            <a:off x="6977626" y="3069382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2970497">
            <a:off x="7840562" y="156756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8660290">
            <a:off x="7763445" y="3069379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B2187FC-D2D3-4922-BB68-AEBEFD7E1E6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8072462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142873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429520" y="1278740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14678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357950" y="414340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428992" y="4429132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00694" y="435769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643174" y="5072074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571868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072198" y="485064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928926" y="56328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14744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86446" y="549358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143240" y="6215082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357818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72132" y="5993648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86182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357554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857620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286380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6436539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2" name="41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62A0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rden-Pong-and-Colorful-Flowers-Keukenhof-Netherla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47091">
            <a:off x="3399582" y="425025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60681">
            <a:off x="3398121" y="-3698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40298">
            <a:off x="1327955" y="21072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85969">
            <a:off x="5399961" y="2107407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989797">
            <a:off x="4927761" y="783998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8819">
            <a:off x="2104097" y="59153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864202" y="356542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427674">
            <a:off x="2063967" y="363527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C541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rden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3214678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4643438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428596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1857356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00760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E67D">
                  <a:shade val="30000"/>
                  <a:satMod val="115000"/>
                </a:srgbClr>
              </a:gs>
              <a:gs pos="50000">
                <a:srgbClr val="FFE67D">
                  <a:shade val="67500"/>
                  <a:satMod val="115000"/>
                </a:srgbClr>
              </a:gs>
              <a:gs pos="100000">
                <a:srgbClr val="FFE67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429520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0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3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6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9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71183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929058" y="3857628"/>
            <a:ext cx="1428750" cy="1428750"/>
          </a:xfrm>
          <a:prstGeom prst="rect">
            <a:avLst/>
          </a:prstGeom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929058" y="1500174"/>
            <a:ext cx="1428750" cy="1428750"/>
          </a:xfrm>
          <a:prstGeom prst="rect">
            <a:avLst/>
          </a:prstGeom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2571736" y="2714620"/>
            <a:ext cx="1428750" cy="1428750"/>
          </a:xfrm>
          <a:prstGeom prst="rect">
            <a:avLst/>
          </a:prstGeom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200000">
            <a:off x="5286380" y="2786058"/>
            <a:ext cx="1428750" cy="1428750"/>
          </a:xfrm>
          <a:prstGeom prst="rect">
            <a:avLst/>
          </a:prstGeom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9083293">
            <a:off x="4854765" y="3568890"/>
            <a:ext cx="1428750" cy="1428750"/>
          </a:xfrm>
          <a:prstGeom prst="rect">
            <a:avLst/>
          </a:prstGeom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190210">
            <a:off x="5006681" y="1863416"/>
            <a:ext cx="1428750" cy="1428750"/>
          </a:xfrm>
          <a:prstGeom prst="rect">
            <a:avLst/>
          </a:prstGeom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657055">
            <a:off x="3010438" y="3510511"/>
            <a:ext cx="1428750" cy="1428750"/>
          </a:xfrm>
          <a:prstGeom prst="rect">
            <a:avLst/>
          </a:prstGeom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8041000">
            <a:off x="3010367" y="1867367"/>
            <a:ext cx="1428750" cy="142875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C541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3929058" y="2000240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3929058" y="3500438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143504" y="2857496"/>
            <a:ext cx="1428760" cy="1357322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2643174" y="2714620"/>
            <a:ext cx="1428760" cy="1357322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4143372" y="1071546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6500826" y="3143248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4071934" y="4857760"/>
            <a:ext cx="977573" cy="928694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714480" y="3071810"/>
            <a:ext cx="977573" cy="928694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4286248" y="357166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4214810" y="5786454"/>
            <a:ext cx="714380" cy="642942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7429520" y="3357562"/>
            <a:ext cx="714380" cy="678661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000100" y="3214686"/>
            <a:ext cx="714380" cy="678661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428596" y="3286124"/>
            <a:ext cx="526385" cy="500066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8143900" y="3500438"/>
            <a:ext cx="526385" cy="500066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286380" y="1643050"/>
            <a:ext cx="1428760" cy="1357322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6429388" y="1142984"/>
            <a:ext cx="977573" cy="928694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7286644" y="785794"/>
            <a:ext cx="714380" cy="678661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7858148" y="500042"/>
            <a:ext cx="526385" cy="500066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2643174" y="3929066"/>
            <a:ext cx="1428760" cy="1357322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857356" y="4714884"/>
            <a:ext cx="977573" cy="928694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285852" y="5286388"/>
            <a:ext cx="714380" cy="678661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857224" y="5715016"/>
            <a:ext cx="526385" cy="500066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2714612" y="1500174"/>
            <a:ext cx="1428760" cy="1357322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928794" y="1214422"/>
            <a:ext cx="977573" cy="928694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357290" y="1000108"/>
            <a:ext cx="714380" cy="678661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928662" y="785794"/>
            <a:ext cx="526385" cy="500066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072066" y="4071942"/>
            <a:ext cx="1428760" cy="1357322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6286512" y="4786322"/>
            <a:ext cx="977573" cy="928694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7072330" y="5357826"/>
            <a:ext cx="714380" cy="678661"/>
          </a:xfrm>
          <a:prstGeom prst="rect">
            <a:avLst/>
          </a:prstGeom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7643834" y="5786454"/>
            <a:ext cx="526385" cy="500066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C541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_Garden_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00562" y="-10716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143240" y="-10716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00562" y="17855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143240" y="17855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00562" y="464335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143240" y="464335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750063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143240" y="750063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00562" y="103583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143240" y="103583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00562" y="1321567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143240" y="1321567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1607343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143240" y="1607343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00562" y="1893071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143240" y="1893071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00562" y="2178847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143240" y="2178847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2464575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143240" y="2464575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00562" y="2750351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143240" y="2750351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303607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143240" y="303607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00562" y="3321855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143240" y="3321855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00562" y="3607583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143240" y="3607583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00562" y="389335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143240" y="389335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00562" y="4179087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143240" y="4179087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00562" y="4357694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143240" y="4357694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500562" y="4643422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143240" y="4643422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500562" y="4929198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143240" y="4929198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500562" y="5214926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143240" y="5214926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500562" y="5500702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143240" y="5500702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500562" y="5786430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143240" y="5786430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4500562" y="6072206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 flipH="1">
            <a:off x="3143240" y="6072206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57">
                  <a:shade val="67500"/>
                  <a:satMod val="115000"/>
                </a:srgbClr>
              </a:gs>
              <a:gs pos="100000">
                <a:srgbClr val="D6005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3000"/>
                            </p:stCondLst>
                            <p:childTnLst>
                              <p:par>
                                <p:cTn id="42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_gardens-14091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571604" y="500042"/>
            <a:ext cx="5929354" cy="5643602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29340">
            <a:off x="1571604" y="500042"/>
            <a:ext cx="5929354" cy="5643602"/>
          </a:xfrm>
          <a:prstGeom prst="sun">
            <a:avLst>
              <a:gd name="adj" fmla="val 270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407B23">
                  <a:shade val="67500"/>
                  <a:satMod val="115000"/>
                </a:srgbClr>
              </a:gs>
              <a:gs pos="100000">
                <a:srgbClr val="407B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_gardens-14462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643323">
            <a:off x="2901858" y="15169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76176">
            <a:off x="2906078" y="308686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2970497">
            <a:off x="5303935" y="156756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8660290">
            <a:off x="5226818" y="306938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43323">
            <a:off x="2187479" y="15169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6176">
            <a:off x="2191699" y="308686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643323">
            <a:off x="1401659" y="15169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6176">
            <a:off x="1405879" y="308686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643323">
            <a:off x="544406" y="15169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76176">
            <a:off x="548626" y="308686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2970497">
            <a:off x="6089754" y="156755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8660290">
            <a:off x="6012637" y="306937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2970497">
            <a:off x="7054743" y="1567563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660290">
            <a:off x="6977626" y="3069382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2970497">
            <a:off x="7840562" y="156756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8660290">
            <a:off x="7763445" y="3069379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_gardens-15460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8072462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142873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429520" y="1278740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14678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357950" y="414340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428992" y="4429132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00694" y="435769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643174" y="5072074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571868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072198" y="485064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928926" y="56328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14744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86446" y="549358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143240" y="6215082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357818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72132" y="5993648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86182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_gardens-15419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47091">
            <a:off x="3399582" y="425025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966FF">
                  <a:shade val="30000"/>
                  <a:satMod val="115000"/>
                  <a:alpha val="0"/>
                </a:srgbClr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60681">
            <a:off x="3398121" y="-3698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966FF">
                  <a:shade val="30000"/>
                  <a:satMod val="115000"/>
                  <a:alpha val="0"/>
                </a:srgbClr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40298">
            <a:off x="1327955" y="21072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966FF">
                  <a:shade val="30000"/>
                  <a:satMod val="115000"/>
                  <a:alpha val="0"/>
                </a:srgbClr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85969">
            <a:off x="5399961" y="2107407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966FF">
                  <a:shade val="30000"/>
                  <a:satMod val="115000"/>
                  <a:alpha val="0"/>
                </a:srgbClr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989797">
            <a:off x="4927761" y="783998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966FF">
                  <a:shade val="30000"/>
                  <a:satMod val="115000"/>
                  <a:alpha val="0"/>
                </a:srgbClr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8819">
            <a:off x="2104097" y="59153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966FF">
                  <a:shade val="30000"/>
                  <a:satMod val="115000"/>
                  <a:alpha val="0"/>
                </a:srgbClr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864202" y="356542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966FF">
                  <a:shade val="30000"/>
                  <a:satMod val="115000"/>
                  <a:alpha val="0"/>
                </a:srgbClr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427674">
            <a:off x="2063967" y="363527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966FF">
                  <a:shade val="30000"/>
                  <a:satMod val="115000"/>
                  <a:alpha val="0"/>
                </a:srgbClr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_lisse_8_wallpaper_background_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3214678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4643438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428596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1857356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00760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429520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0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3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6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9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4E00C0">
                  <a:shade val="67500"/>
                  <a:satMod val="115000"/>
                </a:srgbClr>
              </a:gs>
              <a:gs pos="100000">
                <a:srgbClr val="4E0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_lisse_20_wallpaper_background_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929058" y="3857628"/>
            <a:ext cx="1428750" cy="142875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929058" y="1500174"/>
            <a:ext cx="1428750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2571736" y="2714620"/>
            <a:ext cx="1428750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200000">
            <a:off x="5143504" y="2786058"/>
            <a:ext cx="1428750" cy="1428750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083293">
            <a:off x="4723592" y="3509154"/>
            <a:ext cx="1428750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190210">
            <a:off x="4792366" y="1863416"/>
            <a:ext cx="1428750" cy="1428750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657055">
            <a:off x="3010438" y="3510511"/>
            <a:ext cx="1428750" cy="1428750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041000">
            <a:off x="3010367" y="1867367"/>
            <a:ext cx="1428750" cy="142875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E0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Gardens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929058" y="2000240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929058" y="3500438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143504" y="2857496"/>
            <a:ext cx="1428760" cy="1357322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643174" y="2714620"/>
            <a:ext cx="1428760" cy="1357322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143372" y="1071546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500826" y="3143248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071934" y="4857760"/>
            <a:ext cx="977573" cy="928694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714480" y="3071810"/>
            <a:ext cx="977573" cy="928694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286248" y="357166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214810" y="5786454"/>
            <a:ext cx="714380" cy="642942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429520" y="3357562"/>
            <a:ext cx="714380" cy="678661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000100" y="3214686"/>
            <a:ext cx="714380" cy="678661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28596" y="3286124"/>
            <a:ext cx="526385" cy="500066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8143900" y="3500438"/>
            <a:ext cx="526385" cy="500066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286380" y="1643050"/>
            <a:ext cx="1428760" cy="1357322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429388" y="1142984"/>
            <a:ext cx="977573" cy="928694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286644" y="785794"/>
            <a:ext cx="714380" cy="678661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858148" y="500042"/>
            <a:ext cx="526385" cy="500066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643174" y="3929066"/>
            <a:ext cx="1428760" cy="1357322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857356" y="4714884"/>
            <a:ext cx="977573" cy="928694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285852" y="5286388"/>
            <a:ext cx="714380" cy="678661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857224" y="5715016"/>
            <a:ext cx="526385" cy="500066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1500174"/>
            <a:ext cx="1428760" cy="1357322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928794" y="1214422"/>
            <a:ext cx="977573" cy="928694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1000108"/>
            <a:ext cx="714380" cy="678661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928662" y="785794"/>
            <a:ext cx="526385" cy="500066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072066" y="4071942"/>
            <a:ext cx="1428760" cy="1357322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286512" y="4786322"/>
            <a:ext cx="977573" cy="928694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072330" y="5357826"/>
            <a:ext cx="714380" cy="678661"/>
          </a:xfrm>
          <a:prstGeom prst="rect">
            <a:avLst/>
          </a:prstGeom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643834" y="5786454"/>
            <a:ext cx="526385" cy="500066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_lisse_15_wallpaper_background_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00562" y="-10716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143240" y="-10716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00562" y="17855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143240" y="17855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00562" y="464335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143240" y="464335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750063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143240" y="750063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00562" y="103583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143240" y="103583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00562" y="1321567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143240" y="1321567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1607343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143240" y="1607343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00562" y="1893071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143240" y="1893071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00562" y="2178847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143240" y="2178847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2464575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143240" y="2464575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00562" y="2750351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143240" y="2750351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303607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143240" y="303607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00562" y="3321855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143240" y="3321855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00562" y="3607583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143240" y="3607583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00562" y="389335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143240" y="389335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00562" y="4179087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143240" y="4179087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00562" y="4357694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143240" y="4357694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500562" y="4643422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143240" y="4643422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500562" y="4929198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143240" y="4929198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500562" y="5214926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143240" y="5214926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500562" y="5500702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143240" y="5500702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500562" y="5786430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143240" y="5786430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4500562" y="6072206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 flipH="1">
            <a:off x="3143240" y="6072206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0E4F">
                  <a:shade val="67500"/>
                  <a:satMod val="115000"/>
                </a:srgbClr>
              </a:gs>
              <a:gs pos="100000">
                <a:srgbClr val="F20E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3000"/>
                            </p:stCondLst>
                            <p:childTnLst>
                              <p:par>
                                <p:cTn id="42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4E00C0">
                  <a:shade val="67500"/>
                  <a:satMod val="115000"/>
                </a:srgbClr>
              </a:gs>
              <a:gs pos="100000">
                <a:srgbClr val="4E0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garden-Holland-2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571604" y="500042"/>
            <a:ext cx="5929354" cy="5643602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29340">
            <a:off x="1571604" y="500042"/>
            <a:ext cx="5929354" cy="5643602"/>
          </a:xfrm>
          <a:prstGeom prst="sun">
            <a:avLst>
              <a:gd name="adj" fmla="val 270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746B0">
                  <a:shade val="67500"/>
                  <a:satMod val="115000"/>
                </a:srgbClr>
              </a:gs>
              <a:gs pos="100000">
                <a:srgbClr val="9746B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gardens-parco_jexbp.T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643323">
            <a:off x="2901858" y="15169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76176">
            <a:off x="2906078" y="308686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2970497">
            <a:off x="5303935" y="156756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8660290">
            <a:off x="5226818" y="306938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43323">
            <a:off x="2187479" y="15169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6176">
            <a:off x="2191699" y="308686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643323">
            <a:off x="1401659" y="15169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6176">
            <a:off x="1405879" y="308686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643323">
            <a:off x="544406" y="15169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76176">
            <a:off x="548626" y="308686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2970497">
            <a:off x="6089754" y="156755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8660290">
            <a:off x="6012637" y="306937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2970497">
            <a:off x="7054743" y="1567563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660290">
            <a:off x="6977626" y="3069382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2970497">
            <a:off x="7840562" y="156756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8660290">
            <a:off x="7763445" y="3069379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407B23">
                  <a:shade val="67500"/>
                  <a:satMod val="115000"/>
                </a:srgbClr>
              </a:gs>
              <a:gs pos="100000">
                <a:srgbClr val="407B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Gardens-Amsterd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71524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142873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429520" y="1278740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14678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357950" y="414340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428992" y="4429132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00694" y="435769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643174" y="5072074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571868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072198" y="485064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928926" y="56328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14744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86446" y="549358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143240" y="6215082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357818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6000768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86182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357554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857620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286380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00694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2" name="41 Rectángulo"/>
          <p:cNvSpPr/>
          <p:nvPr/>
        </p:nvSpPr>
        <p:spPr>
          <a:xfrm>
            <a:off x="-357222" y="0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47091">
            <a:off x="3399582" y="425025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60681">
            <a:off x="3398121" y="-3698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40298">
            <a:off x="1327955" y="21072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85969">
            <a:off x="5399961" y="2107407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989797">
            <a:off x="4927761" y="783998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8819">
            <a:off x="2104097" y="59153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864202" y="356542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427674">
            <a:off x="2063967" y="363527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Gardens-early-mor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3214678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4643438" y="5500702"/>
            <a:ext cx="1357322" cy="785794"/>
          </a:xfrm>
          <a:prstGeom prst="parallelogram">
            <a:avLst>
              <a:gd name="adj" fmla="val 80759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428596" y="550070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1857356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00760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429520" y="550070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0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3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6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9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407B23">
                  <a:shade val="67500"/>
                  <a:satMod val="115000"/>
                </a:srgbClr>
              </a:gs>
              <a:gs pos="100000">
                <a:srgbClr val="407B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Gardens-The-Netherlands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3214678" y="857232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429124" y="0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1857364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000992" y="5715016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929058" y="0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643570" y="1928802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215074" y="2857496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858016" y="3786190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429520" y="4786322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0" y="5715016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1472" y="4643446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214414" y="3714752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928794" y="2786058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000628" y="928670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3621C">
                  <a:shade val="67500"/>
                  <a:satMod val="115000"/>
                </a:srgbClr>
              </a:gs>
              <a:gs pos="100000">
                <a:srgbClr val="33621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park-11276851072jia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929058" y="2000240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929058" y="3500438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143504" y="2857496"/>
            <a:ext cx="1428760" cy="1357322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643174" y="2714620"/>
            <a:ext cx="1428760" cy="1357322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143372" y="1071546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500826" y="3143248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071934" y="4857760"/>
            <a:ext cx="977573" cy="928694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714480" y="3071810"/>
            <a:ext cx="977573" cy="928694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286248" y="357166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214810" y="5786454"/>
            <a:ext cx="714380" cy="642942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429520" y="3357562"/>
            <a:ext cx="714380" cy="678661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000100" y="3214686"/>
            <a:ext cx="714380" cy="678661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28596" y="3286124"/>
            <a:ext cx="526385" cy="500066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8143900" y="3500438"/>
            <a:ext cx="526385" cy="500066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286380" y="1643050"/>
            <a:ext cx="1428760" cy="1357322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429388" y="1142984"/>
            <a:ext cx="977573" cy="928694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286644" y="785794"/>
            <a:ext cx="714380" cy="678661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858148" y="500042"/>
            <a:ext cx="526385" cy="500066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643174" y="3929066"/>
            <a:ext cx="1428760" cy="1357322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857356" y="4714884"/>
            <a:ext cx="977573" cy="928694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285852" y="5286388"/>
            <a:ext cx="714380" cy="678661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857224" y="5715016"/>
            <a:ext cx="526385" cy="500066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1500174"/>
            <a:ext cx="1428760" cy="1357322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928794" y="1214422"/>
            <a:ext cx="977573" cy="928694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1000108"/>
            <a:ext cx="714380" cy="678661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928662" y="785794"/>
            <a:ext cx="526385" cy="500066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072066" y="4071942"/>
            <a:ext cx="1428760" cy="1357322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286512" y="4786322"/>
            <a:ext cx="977573" cy="928694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072330" y="5357826"/>
            <a:ext cx="714380" cy="678661"/>
          </a:xfrm>
          <a:prstGeom prst="rect">
            <a:avLst/>
          </a:prstGeom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643834" y="5786454"/>
            <a:ext cx="526385" cy="500066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00562" y="-107169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143240" y="-107169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00562" y="178559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143240" y="178559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00562" y="464335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143240" y="464335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750063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143240" y="750063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00562" y="1035839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143240" y="1035839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00562" y="1321567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143240" y="1321567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1607343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143240" y="1607343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00562" y="1893071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143240" y="1893071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00562" y="2178847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143240" y="2178847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2464575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143240" y="2464575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00562" y="2750351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143240" y="2750351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3036079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143240" y="3036079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00562" y="3321855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143240" y="3321855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00562" y="3607583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143240" y="3607583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00562" y="3893359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143240" y="3893359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00562" y="4179087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143240" y="4179087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00562" y="4357694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143240" y="4357694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500562" y="4643422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143240" y="4643422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500562" y="4929198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143240" y="4929198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500562" y="5214926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143240" y="5214926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500562" y="5500702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143240" y="5500702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500562" y="5786430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143240" y="5786430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4500562" y="6072206"/>
            <a:ext cx="1643074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 flipH="1">
            <a:off x="3143240" y="6072206"/>
            <a:ext cx="1652598" cy="785794"/>
          </a:xfrm>
          <a:prstGeom prst="rtTriangle">
            <a:avLst/>
          </a:prstGeom>
          <a:gradFill flip="none" rotWithShape="1">
            <a:gsLst>
              <a:gs pos="4900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3000"/>
                            </p:stCondLst>
                            <p:childTnLst>
                              <p:par>
                                <p:cTn id="42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20670F">
                  <a:shade val="67500"/>
                  <a:satMod val="115000"/>
                </a:srgbClr>
              </a:gs>
              <a:gs pos="100000">
                <a:srgbClr val="20670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the-Worlds-Largest-Flower-Garden-Lisse-Netherlands-1152x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571604" y="500042"/>
            <a:ext cx="5929354" cy="5643602"/>
          </a:xfrm>
          <a:prstGeom prst="su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29340">
            <a:off x="1571604" y="500042"/>
            <a:ext cx="5929354" cy="5643602"/>
          </a:xfrm>
          <a:prstGeom prst="sun">
            <a:avLst>
              <a:gd name="adj" fmla="val 2702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20670F">
                  <a:shade val="67500"/>
                  <a:satMod val="115000"/>
                </a:srgbClr>
              </a:gs>
              <a:gs pos="100000">
                <a:srgbClr val="20670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Tulip-Garden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643323">
            <a:off x="2901858" y="15169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76176">
            <a:off x="2906078" y="308686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2970497">
            <a:off x="5303935" y="156756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8660290">
            <a:off x="5226818" y="306938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43323">
            <a:off x="2187479" y="15169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6176">
            <a:off x="2191699" y="308686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643323">
            <a:off x="1401659" y="15169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6176">
            <a:off x="1405879" y="308686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643323">
            <a:off x="544406" y="15169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76176">
            <a:off x="548626" y="308686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2970497">
            <a:off x="6089754" y="156755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8660290">
            <a:off x="6012637" y="306937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2970497">
            <a:off x="7054743" y="1567563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660290">
            <a:off x="6977626" y="3069382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2970497">
            <a:off x="7840562" y="156756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8660290">
            <a:off x="7763445" y="3069379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99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3621C">
                  <a:shade val="67500"/>
                  <a:satMod val="115000"/>
                </a:srgbClr>
              </a:gs>
              <a:gs pos="100000">
                <a:srgbClr val="33621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spring-desktop-background-6028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8072462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142873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429520" y="1278740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14678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357950" y="414340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428992" y="4429132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00694" y="435769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643174" y="5072074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571868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072198" y="485064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928926" y="56328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14744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86446" y="549358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143240" y="6215082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357818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72132" y="5993648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86182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357554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857620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286380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6436539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2" name="41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33F0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tulipanes-Holanda-Países-Bajos-The-Netherla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47091">
            <a:off x="3399582" y="425025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60681">
            <a:off x="3398121" y="-3698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40298">
            <a:off x="1327955" y="21072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85969">
            <a:off x="5399961" y="2107407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989797">
            <a:off x="4927761" y="783998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8819">
            <a:off x="2104097" y="59153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864202" y="356542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427674">
            <a:off x="2063967" y="363527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ly_place_in_park-1438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3214678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4643438" y="550070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428596" y="550070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1857356" y="550070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00760" y="550070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429520" y="550070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9746B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0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3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6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9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Tulip-Gardens-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3214678" y="857232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429124" y="0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1857364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000992" y="5715016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929058" y="0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643570" y="1928802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215074" y="2857496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858016" y="3786190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429520" y="4786322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0" y="5715016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1472" y="4643446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214414" y="3714752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928794" y="2786058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000628" y="928670"/>
            <a:ext cx="1143008" cy="1142984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k_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929058" y="2000240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929058" y="3500438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214942" y="3000372"/>
            <a:ext cx="1428760" cy="1357322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643174" y="2928934"/>
            <a:ext cx="1428760" cy="1357322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143372" y="1071546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500826" y="3143248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071934" y="4857760"/>
            <a:ext cx="977573" cy="928694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714480" y="3071810"/>
            <a:ext cx="977573" cy="928694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286248" y="357166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214810" y="5786454"/>
            <a:ext cx="714380" cy="642942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429520" y="3286124"/>
            <a:ext cx="714380" cy="678661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000100" y="3214686"/>
            <a:ext cx="714380" cy="678661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28596" y="3286124"/>
            <a:ext cx="526385" cy="500066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8143900" y="3357562"/>
            <a:ext cx="526385" cy="500066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286380" y="1643050"/>
            <a:ext cx="1428760" cy="1357322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429388" y="1142984"/>
            <a:ext cx="977573" cy="928694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286644" y="785794"/>
            <a:ext cx="714380" cy="678661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858148" y="500042"/>
            <a:ext cx="526385" cy="500066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571736" y="4071942"/>
            <a:ext cx="1428760" cy="1357322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857356" y="4714884"/>
            <a:ext cx="977573" cy="928694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285852" y="5286388"/>
            <a:ext cx="714380" cy="678661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857224" y="5715016"/>
            <a:ext cx="526385" cy="500066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571736" y="1643050"/>
            <a:ext cx="1428760" cy="1357322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928794" y="1214422"/>
            <a:ext cx="977573" cy="928694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1000108"/>
            <a:ext cx="714380" cy="678661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928662" y="785794"/>
            <a:ext cx="526385" cy="500066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929190" y="4143380"/>
            <a:ext cx="1428760" cy="1357322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215074" y="4857760"/>
            <a:ext cx="977573" cy="928694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072330" y="5357826"/>
            <a:ext cx="714380" cy="678661"/>
          </a:xfrm>
          <a:prstGeom prst="rect">
            <a:avLst/>
          </a:prstGeom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643834" y="5786454"/>
            <a:ext cx="526385" cy="500066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00562" y="-10716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143240" y="-10716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00562" y="17855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143240" y="17855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00562" y="464335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143240" y="464335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750063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143240" y="750063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00562" y="103583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143240" y="103583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00562" y="1321567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143240" y="1321567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1607343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143240" y="1607343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00562" y="1893071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143240" y="1893071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00562" y="2178847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143240" y="2178847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2464575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143240" y="2464575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00562" y="2750351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143240" y="2750351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303607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143240" y="303607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00562" y="3321855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143240" y="3321855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00562" y="3607583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143240" y="3607583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00562" y="3893359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143240" y="3893359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00562" y="4179087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143240" y="4179087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00562" y="4357694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143240" y="4357694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500562" y="4643422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143240" y="4643422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500562" y="4929198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143240" y="4929198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500562" y="5214926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143240" y="5214926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500562" y="5500702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143240" y="5500702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500562" y="5786430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143240" y="5786430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4500562" y="6072206"/>
            <a:ext cx="1643074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 flipH="1">
            <a:off x="3143240" y="6072206"/>
            <a:ext cx="1652598" cy="78579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00EE">
                  <a:shade val="67500"/>
                  <a:satMod val="115000"/>
                </a:srgbClr>
              </a:gs>
              <a:gs pos="100000">
                <a:srgbClr val="EE00E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3000"/>
                            </p:stCondLst>
                            <p:childTnLst>
                              <p:par>
                                <p:cTn id="42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0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nderful_springtime_at_keukenhof-14099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929058" y="3857628"/>
            <a:ext cx="1428750" cy="142875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3929058" y="1500174"/>
            <a:ext cx="1428750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2571736" y="2714620"/>
            <a:ext cx="1428750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5143504" y="2786058"/>
            <a:ext cx="1428750" cy="1428750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083293">
            <a:off x="4723592" y="3509154"/>
            <a:ext cx="1428750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190210">
            <a:off x="4792366" y="1863416"/>
            <a:ext cx="1428750" cy="1428750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657055">
            <a:off x="3010438" y="3510511"/>
            <a:ext cx="1428750" cy="1428750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8041000">
            <a:off x="3010367" y="1867367"/>
            <a:ext cx="1428750" cy="142875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lips_different_beds_trees_park_garden_25849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643323">
            <a:off x="2901858" y="15169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76176">
            <a:off x="2906078" y="308686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2970497">
            <a:off x="5303935" y="156756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8660290">
            <a:off x="5226818" y="306938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43323">
            <a:off x="2187479" y="15169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6176">
            <a:off x="2191699" y="308686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643323">
            <a:off x="1401659" y="15169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6176">
            <a:off x="1405879" y="308686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643323">
            <a:off x="544406" y="15169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76176">
            <a:off x="548626" y="308686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2970497">
            <a:off x="6089754" y="156755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8660290">
            <a:off x="6012637" y="306937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2970497">
            <a:off x="7054743" y="1567563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660290">
            <a:off x="6977626" y="3069382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2970497">
            <a:off x="7840562" y="156756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8660290">
            <a:off x="7763445" y="3069379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nail.ash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8072462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643570" y="142873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7429520" y="1278740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3214678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6357950" y="414340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3428992" y="4429132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500694" y="435769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2643174" y="5072074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3571868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429256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6072198" y="485064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2928926" y="56328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3714744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429256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786446" y="549358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3143240" y="6215082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357818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572132" y="5993648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3786182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3357554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3857620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286380" y="65865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16667" t="16667" r="16667" b="20000"/>
          <a:stretch>
            <a:fillRect/>
          </a:stretch>
        </p:blipFill>
        <p:spPr>
          <a:xfrm>
            <a:off x="5429256" y="6436539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2" name="41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C150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lip_beds__keukenhof_gardens__netherla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47091">
            <a:off x="3399582" y="425025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60681">
            <a:off x="3398121" y="-3698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40298">
            <a:off x="1327955" y="21072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85969">
            <a:off x="5399961" y="2107407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989797">
            <a:off x="4927761" y="783998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8819">
            <a:off x="2104097" y="59153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864202" y="3565426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427674">
            <a:off x="2063967" y="363527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lips_hyacinths_trees_garden_beauty_24488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3214678" y="550070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4643438" y="550070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428596" y="550070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1857356" y="550070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00760" y="5500702"/>
            <a:ext cx="1428760" cy="785794"/>
          </a:xfrm>
          <a:prstGeom prst="parallelogram">
            <a:avLst>
              <a:gd name="adj" fmla="val 8803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429520" y="5500702"/>
            <a:ext cx="1357322" cy="785794"/>
          </a:xfrm>
          <a:prstGeom prst="parallelogram">
            <a:avLst>
              <a:gd name="adj" fmla="val 80759"/>
            </a:avLst>
          </a:prstGeom>
          <a:solidFill>
            <a:srgbClr val="6A23D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0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3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6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9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king-in-keukenhof-garden-wide-wallpaper-6104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571604" y="500042"/>
            <a:ext cx="5929354" cy="5643602"/>
          </a:xfrm>
          <a:prstGeom prst="su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29340">
            <a:off x="1571604" y="500042"/>
            <a:ext cx="5929354" cy="5643602"/>
          </a:xfrm>
          <a:prstGeom prst="sun">
            <a:avLst>
              <a:gd name="adj" fmla="val 2702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s-keukenhof-nature-tulpen-netherlands-europe-window-tulips-gardens-448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71524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142873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286644" y="1285860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14678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357950" y="414340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428992" y="4429132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00694" y="435769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643174" y="5072074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571868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51435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072198" y="5000636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928926" y="56328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14744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857884" y="57150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143240" y="6215082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357818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6215082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86182" y="61436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 rot="20243377">
            <a:off x="1737527" y="4968745"/>
            <a:ext cx="2205222" cy="1476375"/>
          </a:xfrm>
          <a:prstGeom prst="rect">
            <a:avLst/>
          </a:prstGeom>
          <a:noFill/>
        </p:spPr>
      </p:pic>
      <p:sp>
        <p:nvSpPr>
          <p:cNvPr id="38" name="37 Rectángulo"/>
          <p:cNvSpPr/>
          <p:nvPr/>
        </p:nvSpPr>
        <p:spPr>
          <a:xfrm>
            <a:off x="-428660" y="-214338"/>
            <a:ext cx="9787006" cy="7358114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KUEKENHOF PARAISO DE TULIPANE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 KUEKENHOF PARAISO DE TULIPANES-</Template>
  <TotalTime>0</TotalTime>
  <Words>267</Words>
  <Application>Microsoft Office PowerPoint</Application>
  <PresentationFormat>Presentación en pantalla (4:3)</PresentationFormat>
  <Paragraphs>13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- KUEKENHOF PARAISO DE TULIPANES-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2015-07-08T00:41:42Z</dcterms:created>
  <dcterms:modified xsi:type="dcterms:W3CDTF">2015-07-08T00:42:27Z</dcterms:modified>
</cp:coreProperties>
</file>